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2.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3.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4.xml" ContentType="application/vnd.openxmlformats-officedocument.theme+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9" r:id="rId2"/>
    <p:sldMasterId id="2147483699" r:id="rId3"/>
    <p:sldMasterId id="2147483719" r:id="rId4"/>
    <p:sldMasterId id="2147483740" r:id="rId5"/>
  </p:sldMasterIdLst>
  <p:notesMasterIdLst>
    <p:notesMasterId r:id="rId88"/>
  </p:notesMasterIdLst>
  <p:sldIdLst>
    <p:sldId id="439" r:id="rId6"/>
    <p:sldId id="483" r:id="rId7"/>
    <p:sldId id="403" r:id="rId8"/>
    <p:sldId id="730" r:id="rId9"/>
    <p:sldId id="731" r:id="rId10"/>
    <p:sldId id="552" r:id="rId11"/>
    <p:sldId id="732" r:id="rId12"/>
    <p:sldId id="733" r:id="rId13"/>
    <p:sldId id="554" r:id="rId14"/>
    <p:sldId id="555" r:id="rId15"/>
    <p:sldId id="612" r:id="rId16"/>
    <p:sldId id="613" r:id="rId17"/>
    <p:sldId id="614" r:id="rId18"/>
    <p:sldId id="615" r:id="rId19"/>
    <p:sldId id="706" r:id="rId20"/>
    <p:sldId id="743" r:id="rId21"/>
    <p:sldId id="467" r:id="rId22"/>
    <p:sldId id="717" r:id="rId23"/>
    <p:sldId id="761" r:id="rId24"/>
    <p:sldId id="762" r:id="rId25"/>
    <p:sldId id="713" r:id="rId26"/>
    <p:sldId id="714" r:id="rId27"/>
    <p:sldId id="766" r:id="rId28"/>
    <p:sldId id="712" r:id="rId29"/>
    <p:sldId id="709" r:id="rId30"/>
    <p:sldId id="749" r:id="rId31"/>
    <p:sldId id="690" r:id="rId32"/>
    <p:sldId id="708" r:id="rId33"/>
    <p:sldId id="750" r:id="rId34"/>
    <p:sldId id="704" r:id="rId35"/>
    <p:sldId id="537" r:id="rId36"/>
    <p:sldId id="702" r:id="rId37"/>
    <p:sldId id="748" r:id="rId38"/>
    <p:sldId id="700" r:id="rId39"/>
    <p:sldId id="701" r:id="rId40"/>
    <p:sldId id="721" r:id="rId41"/>
    <p:sldId id="763" r:id="rId42"/>
    <p:sldId id="698" r:id="rId43"/>
    <p:sldId id="722" r:id="rId44"/>
    <p:sldId id="759" r:id="rId45"/>
    <p:sldId id="695" r:id="rId46"/>
    <p:sldId id="692" r:id="rId47"/>
    <p:sldId id="693" r:id="rId48"/>
    <p:sldId id="686" r:id="rId49"/>
    <p:sldId id="691" r:id="rId50"/>
    <p:sldId id="688" r:id="rId51"/>
    <p:sldId id="689" r:id="rId52"/>
    <p:sldId id="666" r:id="rId53"/>
    <p:sldId id="687" r:id="rId54"/>
    <p:sldId id="757" r:id="rId55"/>
    <p:sldId id="756" r:id="rId56"/>
    <p:sldId id="685" r:id="rId57"/>
    <p:sldId id="682" r:id="rId58"/>
    <p:sldId id="683" r:id="rId59"/>
    <p:sldId id="680" r:id="rId60"/>
    <p:sldId id="681" r:id="rId61"/>
    <p:sldId id="678" r:id="rId62"/>
    <p:sldId id="679" r:id="rId63"/>
    <p:sldId id="676" r:id="rId64"/>
    <p:sldId id="752" r:id="rId65"/>
    <p:sldId id="674" r:id="rId66"/>
    <p:sldId id="675" r:id="rId67"/>
    <p:sldId id="672" r:id="rId68"/>
    <p:sldId id="673" r:id="rId69"/>
    <p:sldId id="758" r:id="rId70"/>
    <p:sldId id="671" r:id="rId71"/>
    <p:sldId id="668" r:id="rId72"/>
    <p:sldId id="754" r:id="rId73"/>
    <p:sldId id="664" r:id="rId74"/>
    <p:sldId id="667" r:id="rId75"/>
    <p:sldId id="658" r:id="rId76"/>
    <p:sldId id="764" r:id="rId77"/>
    <p:sldId id="760" r:id="rId78"/>
    <p:sldId id="753" r:id="rId79"/>
    <p:sldId id="660" r:id="rId80"/>
    <p:sldId id="661" r:id="rId81"/>
    <p:sldId id="659" r:id="rId82"/>
    <p:sldId id="765" r:id="rId83"/>
    <p:sldId id="656" r:id="rId84"/>
    <p:sldId id="751" r:id="rId85"/>
    <p:sldId id="651" r:id="rId86"/>
    <p:sldId id="475" r:id="rId8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02F20FF-395B-FA2E-5316-C6DD6BC022E6}" name="Patricia Hall" initials="PH" userId="uDDgBTA0DKAU6K1zgqeDoV2H0r1EfR0vfVTd51M4p5c=" providerId="Non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C2E7527-54A7-4AB9-B831-02B03EBC886A}" v="32" dt="2022-02-09T22:12:34.52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78" d="100"/>
          <a:sy n="78" d="100"/>
        </p:scale>
        <p:origin x="924"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slide" Target="slides/slide79.xml"/><Relationship Id="rId89" Type="http://schemas.openxmlformats.org/officeDocument/2006/relationships/presProps" Target="presProps.xml"/><Relationship Id="rId16" Type="http://schemas.openxmlformats.org/officeDocument/2006/relationships/slide" Target="slides/slide11.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5" Type="http://schemas.openxmlformats.org/officeDocument/2006/relationships/slideMaster" Target="slideMasters/slideMaster5.xml"/><Relationship Id="rId90" Type="http://schemas.openxmlformats.org/officeDocument/2006/relationships/viewProps" Target="viewProps.xml"/><Relationship Id="rId95" Type="http://schemas.microsoft.com/office/2018/10/relationships/authors" Target="authors.xml"/><Relationship Id="rId22" Type="http://schemas.openxmlformats.org/officeDocument/2006/relationships/slide" Target="slides/slide17.xml"/><Relationship Id="rId27" Type="http://schemas.openxmlformats.org/officeDocument/2006/relationships/slide" Target="slides/slide22.xml"/><Relationship Id="rId43" Type="http://schemas.openxmlformats.org/officeDocument/2006/relationships/slide" Target="slides/slide38.xml"/><Relationship Id="rId48" Type="http://schemas.openxmlformats.org/officeDocument/2006/relationships/slide" Target="slides/slide43.xml"/><Relationship Id="rId64" Type="http://schemas.openxmlformats.org/officeDocument/2006/relationships/slide" Target="slides/slide59.xml"/><Relationship Id="rId69" Type="http://schemas.openxmlformats.org/officeDocument/2006/relationships/slide" Target="slides/slide64.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openxmlformats.org/officeDocument/2006/relationships/slide" Target="slides/slide75.xml"/><Relationship Id="rId85" Type="http://schemas.openxmlformats.org/officeDocument/2006/relationships/slide" Target="slides/slide80.xml"/><Relationship Id="rId93" Type="http://schemas.microsoft.com/office/2016/11/relationships/changesInfo" Target="changesInfos/changesInfo1.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slide" Target="slides/slide78.xml"/><Relationship Id="rId88" Type="http://schemas.openxmlformats.org/officeDocument/2006/relationships/notesMaster" Target="notesMasters/notesMaster1.xml"/><Relationship Id="rId9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slide" Target="slides/slide81.xml"/><Relationship Id="rId94" Type="http://schemas.microsoft.com/office/2015/10/relationships/revisionInfo" Target="revisionInfo.xml"/><Relationship Id="rId4" Type="http://schemas.openxmlformats.org/officeDocument/2006/relationships/slideMaster" Target="slideMasters/slideMaster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tableStyles" Target="tableStyles.xml"/><Relationship Id="rId2" Type="http://schemas.openxmlformats.org/officeDocument/2006/relationships/slideMaster" Target="slideMasters/slideMaster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61" Type="http://schemas.openxmlformats.org/officeDocument/2006/relationships/slide" Target="slides/slide56.xml"/><Relationship Id="rId82" Type="http://schemas.openxmlformats.org/officeDocument/2006/relationships/slide" Target="slides/slide77.xml"/><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atricia Hall" userId="uDDgBTA0DKAU6K1zgqeDoV2H0r1EfR0vfVTd51M4p5c=" providerId="None" clId="Web-{8C2E7527-54A7-4AB9-B831-02B03EBC886A}"/>
    <pc:docChg chg="mod delSld modSld">
      <pc:chgData name="Patricia Hall" userId="uDDgBTA0DKAU6K1zgqeDoV2H0r1EfR0vfVTd51M4p5c=" providerId="None" clId="Web-{8C2E7527-54A7-4AB9-B831-02B03EBC886A}" dt="2022-02-09T22:12:34.527" v="30"/>
      <pc:docMkLst>
        <pc:docMk/>
      </pc:docMkLst>
      <pc:sldChg chg="del">
        <pc:chgData name="Patricia Hall" userId="uDDgBTA0DKAU6K1zgqeDoV2H0r1EfR0vfVTd51M4p5c=" providerId="None" clId="Web-{8C2E7527-54A7-4AB9-B831-02B03EBC886A}" dt="2022-02-09T22:12:34.527" v="30"/>
        <pc:sldMkLst>
          <pc:docMk/>
          <pc:sldMk cId="2703541996" sldId="436"/>
        </pc:sldMkLst>
      </pc:sldChg>
      <pc:sldChg chg="modSp">
        <pc:chgData name="Patricia Hall" userId="uDDgBTA0DKAU6K1zgqeDoV2H0r1EfR0vfVTd51M4p5c=" providerId="None" clId="Web-{8C2E7527-54A7-4AB9-B831-02B03EBC886A}" dt="2022-02-09T22:08:56.194" v="2" actId="1076"/>
        <pc:sldMkLst>
          <pc:docMk/>
          <pc:sldMk cId="1116056849" sldId="467"/>
        </pc:sldMkLst>
        <pc:spChg chg="mod">
          <ac:chgData name="Patricia Hall" userId="uDDgBTA0DKAU6K1zgqeDoV2H0r1EfR0vfVTd51M4p5c=" providerId="None" clId="Web-{8C2E7527-54A7-4AB9-B831-02B03EBC886A}" dt="2022-02-09T22:08:56.194" v="2" actId="1076"/>
          <ac:spMkLst>
            <pc:docMk/>
            <pc:sldMk cId="1116056849" sldId="467"/>
            <ac:spMk id="28" creationId="{938BC9C6-BCA2-4E80-AA26-34C867F3F9DA}"/>
          </ac:spMkLst>
        </pc:spChg>
        <pc:grpChg chg="mod">
          <ac:chgData name="Patricia Hall" userId="uDDgBTA0DKAU6K1zgqeDoV2H0r1EfR0vfVTd51M4p5c=" providerId="None" clId="Web-{8C2E7527-54A7-4AB9-B831-02B03EBC886A}" dt="2022-02-09T22:08:47.272" v="0" actId="14100"/>
          <ac:grpSpMkLst>
            <pc:docMk/>
            <pc:sldMk cId="1116056849" sldId="467"/>
            <ac:grpSpMk id="32" creationId="{D11791AF-05A6-4836-A6F7-F36E75592C5F}"/>
          </ac:grpSpMkLst>
        </pc:grpChg>
        <pc:grpChg chg="mod">
          <ac:chgData name="Patricia Hall" userId="uDDgBTA0DKAU6K1zgqeDoV2H0r1EfR0vfVTd51M4p5c=" providerId="None" clId="Web-{8C2E7527-54A7-4AB9-B831-02B03EBC886A}" dt="2022-02-09T22:08:52.194" v="1" actId="14100"/>
          <ac:grpSpMkLst>
            <pc:docMk/>
            <pc:sldMk cId="1116056849" sldId="467"/>
            <ac:grpSpMk id="42" creationId="{9DAC85E3-5C02-4E35-9542-56E7CED56142}"/>
          </ac:grpSpMkLst>
        </pc:grpChg>
        <pc:cxnChg chg="mod">
          <ac:chgData name="Patricia Hall" userId="uDDgBTA0DKAU6K1zgqeDoV2H0r1EfR0vfVTd51M4p5c=" providerId="None" clId="Web-{8C2E7527-54A7-4AB9-B831-02B03EBC886A}" dt="2022-02-09T22:08:52.194" v="1" actId="14100"/>
          <ac:cxnSpMkLst>
            <pc:docMk/>
            <pc:sldMk cId="1116056849" sldId="467"/>
            <ac:cxnSpMk id="41" creationId="{17F0D0AD-A6A5-44C3-994A-9765851B6368}"/>
          </ac:cxnSpMkLst>
        </pc:cxnChg>
      </pc:sldChg>
      <pc:sldChg chg="addCm">
        <pc:chgData name="Patricia Hall" userId="uDDgBTA0DKAU6K1zgqeDoV2H0r1EfR0vfVTd51M4p5c=" providerId="None" clId="Web-{8C2E7527-54A7-4AB9-B831-02B03EBC886A}" dt="2022-02-09T22:12:32.731" v="29"/>
        <pc:sldMkLst>
          <pc:docMk/>
          <pc:sldMk cId="3673964099" sldId="651"/>
        </pc:sldMkLst>
      </pc:sldChg>
      <pc:sldChg chg="addCm">
        <pc:chgData name="Patricia Hall" userId="uDDgBTA0DKAU6K1zgqeDoV2H0r1EfR0vfVTd51M4p5c=" providerId="None" clId="Web-{8C2E7527-54A7-4AB9-B831-02B03EBC886A}" dt="2022-02-09T22:12:08.292" v="28"/>
        <pc:sldMkLst>
          <pc:docMk/>
          <pc:sldMk cId="4076844547" sldId="655"/>
        </pc:sldMkLst>
      </pc:sldChg>
      <pc:sldChg chg="modSp">
        <pc:chgData name="Patricia Hall" userId="uDDgBTA0DKAU6K1zgqeDoV2H0r1EfR0vfVTd51M4p5c=" providerId="None" clId="Web-{8C2E7527-54A7-4AB9-B831-02B03EBC886A}" dt="2022-02-09T22:10:47.915" v="26" actId="1076"/>
        <pc:sldMkLst>
          <pc:docMk/>
          <pc:sldMk cId="4225954138" sldId="714"/>
        </pc:sldMkLst>
        <pc:spChg chg="mod">
          <ac:chgData name="Patricia Hall" userId="uDDgBTA0DKAU6K1zgqeDoV2H0r1EfR0vfVTd51M4p5c=" providerId="None" clId="Web-{8C2E7527-54A7-4AB9-B831-02B03EBC886A}" dt="2022-02-09T22:10:47.915" v="26" actId="1076"/>
          <ac:spMkLst>
            <pc:docMk/>
            <pc:sldMk cId="4225954138" sldId="714"/>
            <ac:spMk id="3" creationId="{0225DAFE-AE68-47BA-9E37-FA7FAE68DFF6}"/>
          </ac:spMkLst>
        </pc:spChg>
        <pc:spChg chg="mod">
          <ac:chgData name="Patricia Hall" userId="uDDgBTA0DKAU6K1zgqeDoV2H0r1EfR0vfVTd51M4p5c=" providerId="None" clId="Web-{8C2E7527-54A7-4AB9-B831-02B03EBC886A}" dt="2022-02-09T22:10:06.602" v="11" actId="1076"/>
          <ac:spMkLst>
            <pc:docMk/>
            <pc:sldMk cId="4225954138" sldId="714"/>
            <ac:spMk id="6" creationId="{8E2A6ACE-2A31-451C-9DD9-8A7A3435716A}"/>
          </ac:spMkLst>
        </pc:spChg>
        <pc:graphicFrameChg chg="mod">
          <ac:chgData name="Patricia Hall" userId="uDDgBTA0DKAU6K1zgqeDoV2H0r1EfR0vfVTd51M4p5c=" providerId="None" clId="Web-{8C2E7527-54A7-4AB9-B831-02B03EBC886A}" dt="2022-02-09T22:09:46.914" v="5" actId="14100"/>
          <ac:graphicFrameMkLst>
            <pc:docMk/>
            <pc:sldMk cId="4225954138" sldId="714"/>
            <ac:graphicFrameMk id="5" creationId="{3B84FF4C-73D4-4609-9698-B4D17630AB8F}"/>
          </ac:graphicFrameMkLst>
        </pc:graphicFrameChg>
      </pc:sldChg>
      <pc:sldChg chg="addCm">
        <pc:chgData name="Patricia Hall" userId="uDDgBTA0DKAU6K1zgqeDoV2H0r1EfR0vfVTd51M4p5c=" providerId="None" clId="Web-{8C2E7527-54A7-4AB9-B831-02B03EBC886A}" dt="2022-02-09T22:09:36.367" v="4"/>
        <pc:sldMkLst>
          <pc:docMk/>
          <pc:sldMk cId="1971309375" sldId="717"/>
        </pc:sldMkLst>
      </pc:sldChg>
      <pc:sldChg chg="modSp">
        <pc:chgData name="Patricia Hall" userId="uDDgBTA0DKAU6K1zgqeDoV2H0r1EfR0vfVTd51M4p5c=" providerId="None" clId="Web-{8C2E7527-54A7-4AB9-B831-02B03EBC886A}" dt="2022-02-09T22:11:06.103" v="27" actId="1076"/>
        <pc:sldMkLst>
          <pc:docMk/>
          <pc:sldMk cId="2887527180" sldId="750"/>
        </pc:sldMkLst>
        <pc:spChg chg="mod">
          <ac:chgData name="Patricia Hall" userId="uDDgBTA0DKAU6K1zgqeDoV2H0r1EfR0vfVTd51M4p5c=" providerId="None" clId="Web-{8C2E7527-54A7-4AB9-B831-02B03EBC886A}" dt="2022-02-09T22:11:06.103" v="27" actId="1076"/>
          <ac:spMkLst>
            <pc:docMk/>
            <pc:sldMk cId="2887527180" sldId="750"/>
            <ac:spMk id="9" creationId="{1246BD65-3D97-4198-AD9A-D90ED14D49FA}"/>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spc="0" baseline="0">
                <a:solidFill>
                  <a:schemeClr val="tx1">
                    <a:lumMod val="65000"/>
                    <a:lumOff val="35000"/>
                  </a:schemeClr>
                </a:solidFill>
                <a:latin typeface="+mn-lt"/>
                <a:ea typeface="+mn-ea"/>
                <a:cs typeface="+mn-cs"/>
              </a:defRPr>
            </a:pPr>
            <a:r>
              <a:rPr lang="en-US" sz="1800" b="1"/>
              <a:t>Enrollment</a:t>
            </a:r>
            <a:r>
              <a:rPr lang="en-US" sz="1800" b="1" baseline="0"/>
              <a:t> Data</a:t>
            </a:r>
            <a:endParaRPr lang="en-US" sz="1800" b="1"/>
          </a:p>
        </c:rich>
      </c:tx>
      <c:overlay val="0"/>
      <c:spPr>
        <a:noFill/>
        <a:ln>
          <a:noFill/>
        </a:ln>
        <a:effectLst/>
      </c:spPr>
      <c:txPr>
        <a:bodyPr rot="0" spcFirstLastPara="1" vertOverflow="ellipsis" vert="horz" wrap="square" anchor="ctr" anchorCtr="1"/>
        <a:lstStyle/>
        <a:p>
          <a:pPr>
            <a:defRPr sz="18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Sheet1!$B$1</c:f>
              <c:strCache>
                <c:ptCount val="1"/>
                <c:pt idx="0">
                  <c:v>Headcount</c:v>
                </c:pt>
              </c:strCache>
            </c:strRef>
          </c:tx>
          <c:spPr>
            <a:ln w="57150" cap="rnd">
              <a:solidFill>
                <a:schemeClr val="accent1"/>
              </a:solidFill>
              <a:round/>
            </a:ln>
            <a:effectLst/>
          </c:spPr>
          <c:marker>
            <c:symbol val="none"/>
          </c:marker>
          <c:cat>
            <c:numRef>
              <c:f>Sheet1!$A$2:$A$6</c:f>
              <c:numCache>
                <c:formatCode>General</c:formatCode>
                <c:ptCount val="5"/>
                <c:pt idx="0">
                  <c:v>2013</c:v>
                </c:pt>
                <c:pt idx="1">
                  <c:v>2014</c:v>
                </c:pt>
                <c:pt idx="2">
                  <c:v>2015</c:v>
                </c:pt>
                <c:pt idx="3">
                  <c:v>2016</c:v>
                </c:pt>
                <c:pt idx="4">
                  <c:v>2017</c:v>
                </c:pt>
              </c:numCache>
            </c:numRef>
          </c:cat>
          <c:val>
            <c:numRef>
              <c:f>Sheet1!$B$2:$B$6</c:f>
              <c:numCache>
                <c:formatCode>0</c:formatCode>
                <c:ptCount val="5"/>
                <c:pt idx="0">
                  <c:v>3035</c:v>
                </c:pt>
                <c:pt idx="1">
                  <c:v>2959</c:v>
                </c:pt>
                <c:pt idx="2">
                  <c:v>3125</c:v>
                </c:pt>
                <c:pt idx="3">
                  <c:v>3175</c:v>
                </c:pt>
                <c:pt idx="4">
                  <c:v>3255</c:v>
                </c:pt>
              </c:numCache>
            </c:numRef>
          </c:val>
          <c:smooth val="0"/>
          <c:extLst>
            <c:ext xmlns:c16="http://schemas.microsoft.com/office/drawing/2014/chart" uri="{C3380CC4-5D6E-409C-BE32-E72D297353CC}">
              <c16:uniqueId val="{00000000-47B3-4471-A605-CF7835769230}"/>
            </c:ext>
          </c:extLst>
        </c:ser>
        <c:dLbls>
          <c:showLegendKey val="0"/>
          <c:showVal val="0"/>
          <c:showCatName val="0"/>
          <c:showSerName val="0"/>
          <c:showPercent val="0"/>
          <c:showBubbleSize val="0"/>
        </c:dLbls>
        <c:smooth val="0"/>
        <c:axId val="2122023712"/>
        <c:axId val="1580591248"/>
      </c:lineChart>
      <c:catAx>
        <c:axId val="2122023712"/>
        <c:scaling>
          <c:orientation val="minMax"/>
        </c:scaling>
        <c:delete val="0"/>
        <c:axPos val="b"/>
        <c:title>
          <c:tx>
            <c:rich>
              <a:bodyPr rot="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r>
                  <a:rPr lang="en-US" sz="1200" b="1"/>
                  <a:t>Year</a:t>
                </a:r>
              </a:p>
            </c:rich>
          </c:tx>
          <c:overlay val="0"/>
          <c:spPr>
            <a:noFill/>
            <a:ln>
              <a:noFill/>
            </a:ln>
            <a:effectLst/>
          </c:spPr>
          <c:txPr>
            <a:bodyPr rot="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en-US"/>
          </a:p>
        </c:txPr>
        <c:crossAx val="1580591248"/>
        <c:crosses val="autoZero"/>
        <c:auto val="1"/>
        <c:lblAlgn val="ctr"/>
        <c:lblOffset val="100"/>
        <c:noMultiLvlLbl val="0"/>
      </c:catAx>
      <c:valAx>
        <c:axId val="158059124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r>
                  <a:rPr lang="en-US" sz="1200" b="1" dirty="0"/>
                  <a:t>Patients  enrolled</a:t>
                </a:r>
                <a:r>
                  <a:rPr lang="en-US" sz="1200" b="1" baseline="0" dirty="0"/>
                  <a:t> for TB treatment</a:t>
                </a:r>
                <a:endParaRPr lang="en-US" sz="1200" b="1" dirty="0"/>
              </a:p>
            </c:rich>
          </c:tx>
          <c:overlay val="0"/>
          <c:spPr>
            <a:noFill/>
            <a:ln>
              <a:noFill/>
            </a:ln>
            <a:effectLst/>
          </c:spPr>
          <c:txPr>
            <a:bodyPr rot="-54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en-US"/>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en-US"/>
          </a:p>
        </c:txPr>
        <c:crossAx val="212202371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BC3E2AF-49AA-CB4F-B00D-DB214056373D}" type="doc">
      <dgm:prSet loTypeId="urn:microsoft.com/office/officeart/2005/8/layout/radial4" loCatId="" qsTypeId="urn:microsoft.com/office/officeart/2005/8/quickstyle/3d2" qsCatId="3D" csTypeId="urn:microsoft.com/office/officeart/2005/8/colors/accent1_2" csCatId="accent1" phldr="1"/>
      <dgm:spPr/>
      <dgm:t>
        <a:bodyPr/>
        <a:lstStyle/>
        <a:p>
          <a:endParaRPr lang="en-US"/>
        </a:p>
      </dgm:t>
    </dgm:pt>
    <dgm:pt modelId="{533709AA-DF11-E14B-83B0-2C545472ECC9}">
      <dgm:prSet phldrT="[Text]"/>
      <dgm:spPr/>
      <dgm:t>
        <a:bodyPr/>
        <a:lstStyle/>
        <a:p>
          <a:r>
            <a:rPr lang="en-US" b="1" dirty="0">
              <a:solidFill>
                <a:srgbClr val="C00000"/>
              </a:solidFill>
            </a:rPr>
            <a:t>CHANGE</a:t>
          </a:r>
        </a:p>
      </dgm:t>
    </dgm:pt>
    <dgm:pt modelId="{A3686BBF-D93E-B24B-ADF5-D254280F8BEE}" type="parTrans" cxnId="{B105C97B-800C-1647-BD0D-410A64FB8679}">
      <dgm:prSet/>
      <dgm:spPr/>
      <dgm:t>
        <a:bodyPr/>
        <a:lstStyle/>
        <a:p>
          <a:endParaRPr lang="en-US"/>
        </a:p>
      </dgm:t>
    </dgm:pt>
    <dgm:pt modelId="{23C444FF-7658-5C43-A116-D09675B33D0A}" type="sibTrans" cxnId="{B105C97B-800C-1647-BD0D-410A64FB8679}">
      <dgm:prSet/>
      <dgm:spPr/>
      <dgm:t>
        <a:bodyPr/>
        <a:lstStyle/>
        <a:p>
          <a:endParaRPr lang="en-US"/>
        </a:p>
      </dgm:t>
    </dgm:pt>
    <dgm:pt modelId="{5671A7E4-8F5C-8C40-92C6-1EEFC12964B3}">
      <dgm:prSet custT="1"/>
      <dgm:spPr/>
      <dgm:t>
        <a:bodyPr/>
        <a:lstStyle/>
        <a:p>
          <a:r>
            <a:rPr lang="en-US" sz="1600" dirty="0"/>
            <a:t>Have a </a:t>
          </a:r>
        </a:p>
        <a:p>
          <a:r>
            <a:rPr lang="en-US" sz="2900" dirty="0"/>
            <a:t>Clear Aim</a:t>
          </a:r>
        </a:p>
      </dgm:t>
    </dgm:pt>
    <dgm:pt modelId="{19E44BA0-F0A4-9743-BFC6-E0396DBB3405}" type="parTrans" cxnId="{E412E98A-5F25-E84C-BB5A-29AB9D2836D8}">
      <dgm:prSet/>
      <dgm:spPr/>
      <dgm:t>
        <a:bodyPr/>
        <a:lstStyle/>
        <a:p>
          <a:endParaRPr lang="en-US"/>
        </a:p>
      </dgm:t>
    </dgm:pt>
    <dgm:pt modelId="{E8B74133-3964-4D46-B7CC-0ECFA69398DA}" type="sibTrans" cxnId="{E412E98A-5F25-E84C-BB5A-29AB9D2836D8}">
      <dgm:prSet/>
      <dgm:spPr/>
      <dgm:t>
        <a:bodyPr/>
        <a:lstStyle/>
        <a:p>
          <a:endParaRPr lang="en-US"/>
        </a:p>
      </dgm:t>
    </dgm:pt>
    <dgm:pt modelId="{C44E3244-8079-3E4A-B1D6-6C9C34617141}">
      <dgm:prSet phldrT="[Text]"/>
      <dgm:spPr/>
      <dgm:t>
        <a:bodyPr/>
        <a:lstStyle/>
        <a:p>
          <a:r>
            <a:rPr lang="en-US" dirty="0"/>
            <a:t>Understand Root Cause</a:t>
          </a:r>
        </a:p>
      </dgm:t>
    </dgm:pt>
    <dgm:pt modelId="{BD663FAA-9DBF-6B42-8033-F590F985581D}" type="parTrans" cxnId="{94D3FEAA-26D6-6D49-B778-EA935F539805}">
      <dgm:prSet/>
      <dgm:spPr/>
      <dgm:t>
        <a:bodyPr/>
        <a:lstStyle/>
        <a:p>
          <a:endParaRPr lang="en-US"/>
        </a:p>
      </dgm:t>
    </dgm:pt>
    <dgm:pt modelId="{29703000-E7CB-1246-85E9-87C85796D338}" type="sibTrans" cxnId="{94D3FEAA-26D6-6D49-B778-EA935F539805}">
      <dgm:prSet/>
      <dgm:spPr/>
      <dgm:t>
        <a:bodyPr/>
        <a:lstStyle/>
        <a:p>
          <a:endParaRPr lang="en-US"/>
        </a:p>
      </dgm:t>
    </dgm:pt>
    <dgm:pt modelId="{5A7E1803-5688-E44D-8BD6-4273C446316C}">
      <dgm:prSet phldrT="[Text]" custT="1"/>
      <dgm:spPr/>
      <dgm:t>
        <a:bodyPr/>
        <a:lstStyle/>
        <a:p>
          <a:r>
            <a:rPr lang="en-US" sz="2000" dirty="0"/>
            <a:t>Research</a:t>
          </a:r>
        </a:p>
        <a:p>
          <a:r>
            <a:rPr lang="en-US" sz="1600" dirty="0"/>
            <a:t>(Evidence-based changes)</a:t>
          </a:r>
        </a:p>
      </dgm:t>
    </dgm:pt>
    <dgm:pt modelId="{8BA16C0C-F136-0F45-9514-69095725DCD8}" type="parTrans" cxnId="{342B4E56-D262-FC4D-B080-6A850AC6AB5E}">
      <dgm:prSet/>
      <dgm:spPr/>
      <dgm:t>
        <a:bodyPr/>
        <a:lstStyle/>
        <a:p>
          <a:endParaRPr lang="en-US"/>
        </a:p>
      </dgm:t>
    </dgm:pt>
    <dgm:pt modelId="{81F24051-2765-0748-BC16-DD03B1EB78CB}" type="sibTrans" cxnId="{342B4E56-D262-FC4D-B080-6A850AC6AB5E}">
      <dgm:prSet/>
      <dgm:spPr/>
      <dgm:t>
        <a:bodyPr/>
        <a:lstStyle/>
        <a:p>
          <a:endParaRPr lang="en-US"/>
        </a:p>
      </dgm:t>
    </dgm:pt>
    <dgm:pt modelId="{13FCC9B2-2D59-B541-8876-7CB50D0AF2B4}">
      <dgm:prSet/>
      <dgm:spPr/>
      <dgm:t>
        <a:bodyPr/>
        <a:lstStyle/>
        <a:p>
          <a:r>
            <a:rPr lang="en-US" dirty="0"/>
            <a:t>Brainstorm</a:t>
          </a:r>
        </a:p>
      </dgm:t>
    </dgm:pt>
    <dgm:pt modelId="{CE7B0D63-1674-1C45-9133-82D558D99B91}" type="parTrans" cxnId="{7F2B7D20-6E17-E54F-B1DC-7874097DA3AE}">
      <dgm:prSet/>
      <dgm:spPr/>
      <dgm:t>
        <a:bodyPr/>
        <a:lstStyle/>
        <a:p>
          <a:endParaRPr lang="en-US"/>
        </a:p>
      </dgm:t>
    </dgm:pt>
    <dgm:pt modelId="{1A09CB0D-B940-BD42-BA05-F321806AE87B}" type="sibTrans" cxnId="{7F2B7D20-6E17-E54F-B1DC-7874097DA3AE}">
      <dgm:prSet/>
      <dgm:spPr/>
      <dgm:t>
        <a:bodyPr/>
        <a:lstStyle/>
        <a:p>
          <a:endParaRPr lang="en-US"/>
        </a:p>
      </dgm:t>
    </dgm:pt>
    <dgm:pt modelId="{9D93556F-2743-6043-AE28-BAAD79E4A3F1}">
      <dgm:prSet phldrT="[Text]"/>
      <dgm:spPr/>
      <dgm:t>
        <a:bodyPr/>
        <a:lstStyle/>
        <a:p>
          <a:r>
            <a:rPr lang="en-US" dirty="0"/>
            <a:t>Experience</a:t>
          </a:r>
        </a:p>
      </dgm:t>
    </dgm:pt>
    <dgm:pt modelId="{64B5496A-DB9B-9144-B0EE-CBBCC7834C15}" type="parTrans" cxnId="{4D55D5D4-7676-E447-B8CC-965917A3413F}">
      <dgm:prSet/>
      <dgm:spPr/>
      <dgm:t>
        <a:bodyPr/>
        <a:lstStyle/>
        <a:p>
          <a:endParaRPr lang="en-US"/>
        </a:p>
      </dgm:t>
    </dgm:pt>
    <dgm:pt modelId="{E80D9594-A18F-3546-939D-495764961A84}" type="sibTrans" cxnId="{4D55D5D4-7676-E447-B8CC-965917A3413F}">
      <dgm:prSet/>
      <dgm:spPr/>
      <dgm:t>
        <a:bodyPr/>
        <a:lstStyle/>
        <a:p>
          <a:endParaRPr lang="en-US"/>
        </a:p>
      </dgm:t>
    </dgm:pt>
    <dgm:pt modelId="{E566AD6B-66F3-9646-BCD0-773F0464775A}">
      <dgm:prSet/>
      <dgm:spPr/>
      <dgm:t>
        <a:bodyPr/>
        <a:lstStyle/>
        <a:p>
          <a:r>
            <a:rPr lang="en-US" dirty="0"/>
            <a:t>Listen to Voice of Customer</a:t>
          </a:r>
        </a:p>
      </dgm:t>
    </dgm:pt>
    <dgm:pt modelId="{568C6B41-6D37-004C-BAF6-1F7623D766D5}" type="parTrans" cxnId="{2C4959C4-2DAF-C04D-AF30-CF612C8BD344}">
      <dgm:prSet/>
      <dgm:spPr/>
      <dgm:t>
        <a:bodyPr/>
        <a:lstStyle/>
        <a:p>
          <a:endParaRPr lang="en-US"/>
        </a:p>
      </dgm:t>
    </dgm:pt>
    <dgm:pt modelId="{7780E855-9556-A841-89B0-4C890E8C715B}" type="sibTrans" cxnId="{2C4959C4-2DAF-C04D-AF30-CF612C8BD344}">
      <dgm:prSet/>
      <dgm:spPr/>
      <dgm:t>
        <a:bodyPr/>
        <a:lstStyle/>
        <a:p>
          <a:endParaRPr lang="en-US"/>
        </a:p>
      </dgm:t>
    </dgm:pt>
    <dgm:pt modelId="{BD648B68-1F48-094B-824E-72656912953A}" type="pres">
      <dgm:prSet presAssocID="{9BC3E2AF-49AA-CB4F-B00D-DB214056373D}" presName="cycle" presStyleCnt="0">
        <dgm:presLayoutVars>
          <dgm:chMax val="1"/>
          <dgm:dir/>
          <dgm:animLvl val="ctr"/>
          <dgm:resizeHandles val="exact"/>
        </dgm:presLayoutVars>
      </dgm:prSet>
      <dgm:spPr/>
    </dgm:pt>
    <dgm:pt modelId="{D0B0BB4C-FABE-7C4A-9D06-6D57C58B757A}" type="pres">
      <dgm:prSet presAssocID="{533709AA-DF11-E14B-83B0-2C545472ECC9}" presName="centerShape" presStyleLbl="node0" presStyleIdx="0" presStyleCnt="1"/>
      <dgm:spPr/>
    </dgm:pt>
    <dgm:pt modelId="{57B4D6C1-90BA-AD41-ADF9-F7B44D3CB0E1}" type="pres">
      <dgm:prSet presAssocID="{19E44BA0-F0A4-9743-BFC6-E0396DBB3405}" presName="parTrans" presStyleLbl="bgSibTrans2D1" presStyleIdx="0" presStyleCnt="6"/>
      <dgm:spPr/>
    </dgm:pt>
    <dgm:pt modelId="{1FB2A99B-2D65-B740-BA36-72F11498A909}" type="pres">
      <dgm:prSet presAssocID="{5671A7E4-8F5C-8C40-92C6-1EEFC12964B3}" presName="node" presStyleLbl="node1" presStyleIdx="0" presStyleCnt="6">
        <dgm:presLayoutVars>
          <dgm:bulletEnabled val="1"/>
        </dgm:presLayoutVars>
      </dgm:prSet>
      <dgm:spPr/>
    </dgm:pt>
    <dgm:pt modelId="{584AE0D8-7A94-F544-A5E2-CABF9084CA59}" type="pres">
      <dgm:prSet presAssocID="{BD663FAA-9DBF-6B42-8033-F590F985581D}" presName="parTrans" presStyleLbl="bgSibTrans2D1" presStyleIdx="1" presStyleCnt="6"/>
      <dgm:spPr/>
    </dgm:pt>
    <dgm:pt modelId="{F74944D6-A009-F84A-B70F-E9A07386E78F}" type="pres">
      <dgm:prSet presAssocID="{C44E3244-8079-3E4A-B1D6-6C9C34617141}" presName="node" presStyleLbl="node1" presStyleIdx="1" presStyleCnt="6">
        <dgm:presLayoutVars>
          <dgm:bulletEnabled val="1"/>
        </dgm:presLayoutVars>
      </dgm:prSet>
      <dgm:spPr/>
    </dgm:pt>
    <dgm:pt modelId="{EA1F5A24-E42E-2642-9980-9E201051003A}" type="pres">
      <dgm:prSet presAssocID="{568C6B41-6D37-004C-BAF6-1F7623D766D5}" presName="parTrans" presStyleLbl="bgSibTrans2D1" presStyleIdx="2" presStyleCnt="6"/>
      <dgm:spPr/>
    </dgm:pt>
    <dgm:pt modelId="{E8D9D327-099D-0E48-842E-B48EF3F01C80}" type="pres">
      <dgm:prSet presAssocID="{E566AD6B-66F3-9646-BCD0-773F0464775A}" presName="node" presStyleLbl="node1" presStyleIdx="2" presStyleCnt="6">
        <dgm:presLayoutVars>
          <dgm:bulletEnabled val="1"/>
        </dgm:presLayoutVars>
      </dgm:prSet>
      <dgm:spPr/>
    </dgm:pt>
    <dgm:pt modelId="{48B58A69-C90B-4F47-8E46-61844FAA1FC6}" type="pres">
      <dgm:prSet presAssocID="{64B5496A-DB9B-9144-B0EE-CBBCC7834C15}" presName="parTrans" presStyleLbl="bgSibTrans2D1" presStyleIdx="3" presStyleCnt="6"/>
      <dgm:spPr/>
    </dgm:pt>
    <dgm:pt modelId="{70743873-FC57-5346-BFA3-A8043843FB02}" type="pres">
      <dgm:prSet presAssocID="{9D93556F-2743-6043-AE28-BAAD79E4A3F1}" presName="node" presStyleLbl="node1" presStyleIdx="3" presStyleCnt="6">
        <dgm:presLayoutVars>
          <dgm:bulletEnabled val="1"/>
        </dgm:presLayoutVars>
      </dgm:prSet>
      <dgm:spPr/>
    </dgm:pt>
    <dgm:pt modelId="{9C686155-6C0B-DC4D-919E-8C2434FB9A62}" type="pres">
      <dgm:prSet presAssocID="{8BA16C0C-F136-0F45-9514-69095725DCD8}" presName="parTrans" presStyleLbl="bgSibTrans2D1" presStyleIdx="4" presStyleCnt="6"/>
      <dgm:spPr/>
    </dgm:pt>
    <dgm:pt modelId="{1E4B7B0D-8640-684D-8E03-7E82B7AA6147}" type="pres">
      <dgm:prSet presAssocID="{5A7E1803-5688-E44D-8BD6-4273C446316C}" presName="node" presStyleLbl="node1" presStyleIdx="4" presStyleCnt="6">
        <dgm:presLayoutVars>
          <dgm:bulletEnabled val="1"/>
        </dgm:presLayoutVars>
      </dgm:prSet>
      <dgm:spPr/>
    </dgm:pt>
    <dgm:pt modelId="{DA0BD51A-4725-1741-A71C-097FD84AC0A9}" type="pres">
      <dgm:prSet presAssocID="{CE7B0D63-1674-1C45-9133-82D558D99B91}" presName="parTrans" presStyleLbl="bgSibTrans2D1" presStyleIdx="5" presStyleCnt="6"/>
      <dgm:spPr/>
    </dgm:pt>
    <dgm:pt modelId="{93FA0169-048B-5E47-A2A3-7CC392018775}" type="pres">
      <dgm:prSet presAssocID="{13FCC9B2-2D59-B541-8876-7CB50D0AF2B4}" presName="node" presStyleLbl="node1" presStyleIdx="5" presStyleCnt="6">
        <dgm:presLayoutVars>
          <dgm:bulletEnabled val="1"/>
        </dgm:presLayoutVars>
      </dgm:prSet>
      <dgm:spPr/>
    </dgm:pt>
  </dgm:ptLst>
  <dgm:cxnLst>
    <dgm:cxn modelId="{8C087308-0358-914D-A915-785E8AA67A80}" type="presOf" srcId="{E566AD6B-66F3-9646-BCD0-773F0464775A}" destId="{E8D9D327-099D-0E48-842E-B48EF3F01C80}" srcOrd="0" destOrd="0" presId="urn:microsoft.com/office/officeart/2005/8/layout/radial4"/>
    <dgm:cxn modelId="{D2DE4514-BF6D-8F40-84AB-B519C3EF78E6}" type="presOf" srcId="{C44E3244-8079-3E4A-B1D6-6C9C34617141}" destId="{F74944D6-A009-F84A-B70F-E9A07386E78F}" srcOrd="0" destOrd="0" presId="urn:microsoft.com/office/officeart/2005/8/layout/radial4"/>
    <dgm:cxn modelId="{7F2B7D20-6E17-E54F-B1DC-7874097DA3AE}" srcId="{533709AA-DF11-E14B-83B0-2C545472ECC9}" destId="{13FCC9B2-2D59-B541-8876-7CB50D0AF2B4}" srcOrd="5" destOrd="0" parTransId="{CE7B0D63-1674-1C45-9133-82D558D99B91}" sibTransId="{1A09CB0D-B940-BD42-BA05-F321806AE87B}"/>
    <dgm:cxn modelId="{2533CE3B-CEA1-1247-A60B-AB52E9F7D524}" type="presOf" srcId="{533709AA-DF11-E14B-83B0-2C545472ECC9}" destId="{D0B0BB4C-FABE-7C4A-9D06-6D57C58B757A}" srcOrd="0" destOrd="0" presId="urn:microsoft.com/office/officeart/2005/8/layout/radial4"/>
    <dgm:cxn modelId="{718ECE3F-24C4-A346-BA34-3DC2351AC8F7}" type="presOf" srcId="{5671A7E4-8F5C-8C40-92C6-1EEFC12964B3}" destId="{1FB2A99B-2D65-B740-BA36-72F11498A909}" srcOrd="0" destOrd="0" presId="urn:microsoft.com/office/officeart/2005/8/layout/radial4"/>
    <dgm:cxn modelId="{342B4E56-D262-FC4D-B080-6A850AC6AB5E}" srcId="{533709AA-DF11-E14B-83B0-2C545472ECC9}" destId="{5A7E1803-5688-E44D-8BD6-4273C446316C}" srcOrd="4" destOrd="0" parTransId="{8BA16C0C-F136-0F45-9514-69095725DCD8}" sibTransId="{81F24051-2765-0748-BC16-DD03B1EB78CB}"/>
    <dgm:cxn modelId="{004D217A-129F-B14D-B968-A5F43F52B557}" type="presOf" srcId="{568C6B41-6D37-004C-BAF6-1F7623D766D5}" destId="{EA1F5A24-E42E-2642-9980-9E201051003A}" srcOrd="0" destOrd="0" presId="urn:microsoft.com/office/officeart/2005/8/layout/radial4"/>
    <dgm:cxn modelId="{B105C97B-800C-1647-BD0D-410A64FB8679}" srcId="{9BC3E2AF-49AA-CB4F-B00D-DB214056373D}" destId="{533709AA-DF11-E14B-83B0-2C545472ECC9}" srcOrd="0" destOrd="0" parTransId="{A3686BBF-D93E-B24B-ADF5-D254280F8BEE}" sibTransId="{23C444FF-7658-5C43-A116-D09675B33D0A}"/>
    <dgm:cxn modelId="{F326C57C-3009-B744-9EF7-F34F649F5B05}" type="presOf" srcId="{5A7E1803-5688-E44D-8BD6-4273C446316C}" destId="{1E4B7B0D-8640-684D-8E03-7E82B7AA6147}" srcOrd="0" destOrd="0" presId="urn:microsoft.com/office/officeart/2005/8/layout/radial4"/>
    <dgm:cxn modelId="{69739E80-5B7F-D446-B049-FB23DEA66024}" type="presOf" srcId="{9BC3E2AF-49AA-CB4F-B00D-DB214056373D}" destId="{BD648B68-1F48-094B-824E-72656912953A}" srcOrd="0" destOrd="0" presId="urn:microsoft.com/office/officeart/2005/8/layout/radial4"/>
    <dgm:cxn modelId="{E412E98A-5F25-E84C-BB5A-29AB9D2836D8}" srcId="{533709AA-DF11-E14B-83B0-2C545472ECC9}" destId="{5671A7E4-8F5C-8C40-92C6-1EEFC12964B3}" srcOrd="0" destOrd="0" parTransId="{19E44BA0-F0A4-9743-BFC6-E0396DBB3405}" sibTransId="{E8B74133-3964-4D46-B7CC-0ECFA69398DA}"/>
    <dgm:cxn modelId="{56B80295-48F7-BE41-BDD5-CA712AAA5E79}" type="presOf" srcId="{CE7B0D63-1674-1C45-9133-82D558D99B91}" destId="{DA0BD51A-4725-1741-A71C-097FD84AC0A9}" srcOrd="0" destOrd="0" presId="urn:microsoft.com/office/officeart/2005/8/layout/radial4"/>
    <dgm:cxn modelId="{529572A0-843E-074D-AD91-BC2462CB9327}" type="presOf" srcId="{8BA16C0C-F136-0F45-9514-69095725DCD8}" destId="{9C686155-6C0B-DC4D-919E-8C2434FB9A62}" srcOrd="0" destOrd="0" presId="urn:microsoft.com/office/officeart/2005/8/layout/radial4"/>
    <dgm:cxn modelId="{94D3FEAA-26D6-6D49-B778-EA935F539805}" srcId="{533709AA-DF11-E14B-83B0-2C545472ECC9}" destId="{C44E3244-8079-3E4A-B1D6-6C9C34617141}" srcOrd="1" destOrd="0" parTransId="{BD663FAA-9DBF-6B42-8033-F590F985581D}" sibTransId="{29703000-E7CB-1246-85E9-87C85796D338}"/>
    <dgm:cxn modelId="{DE9EACB3-6DEA-BE4A-81D2-FBB2450B4F5A}" type="presOf" srcId="{64B5496A-DB9B-9144-B0EE-CBBCC7834C15}" destId="{48B58A69-C90B-4F47-8E46-61844FAA1FC6}" srcOrd="0" destOrd="0" presId="urn:microsoft.com/office/officeart/2005/8/layout/radial4"/>
    <dgm:cxn modelId="{D88434BD-B69E-054A-A521-50AC6DF129B4}" type="presOf" srcId="{13FCC9B2-2D59-B541-8876-7CB50D0AF2B4}" destId="{93FA0169-048B-5E47-A2A3-7CC392018775}" srcOrd="0" destOrd="0" presId="urn:microsoft.com/office/officeart/2005/8/layout/radial4"/>
    <dgm:cxn modelId="{9632B5BD-44AC-9740-9483-5152E6E6262A}" type="presOf" srcId="{BD663FAA-9DBF-6B42-8033-F590F985581D}" destId="{584AE0D8-7A94-F544-A5E2-CABF9084CA59}" srcOrd="0" destOrd="0" presId="urn:microsoft.com/office/officeart/2005/8/layout/radial4"/>
    <dgm:cxn modelId="{2C4959C4-2DAF-C04D-AF30-CF612C8BD344}" srcId="{533709AA-DF11-E14B-83B0-2C545472ECC9}" destId="{E566AD6B-66F3-9646-BCD0-773F0464775A}" srcOrd="2" destOrd="0" parTransId="{568C6B41-6D37-004C-BAF6-1F7623D766D5}" sibTransId="{7780E855-9556-A841-89B0-4C890E8C715B}"/>
    <dgm:cxn modelId="{4D55D5D4-7676-E447-B8CC-965917A3413F}" srcId="{533709AA-DF11-E14B-83B0-2C545472ECC9}" destId="{9D93556F-2743-6043-AE28-BAAD79E4A3F1}" srcOrd="3" destOrd="0" parTransId="{64B5496A-DB9B-9144-B0EE-CBBCC7834C15}" sibTransId="{E80D9594-A18F-3546-939D-495764961A84}"/>
    <dgm:cxn modelId="{0D93BDE9-FA32-1241-ACC7-2527541AC5FB}" type="presOf" srcId="{19E44BA0-F0A4-9743-BFC6-E0396DBB3405}" destId="{57B4D6C1-90BA-AD41-ADF9-F7B44D3CB0E1}" srcOrd="0" destOrd="0" presId="urn:microsoft.com/office/officeart/2005/8/layout/radial4"/>
    <dgm:cxn modelId="{9F346EF7-9A30-C54B-BB8C-1BFF02A9947B}" type="presOf" srcId="{9D93556F-2743-6043-AE28-BAAD79E4A3F1}" destId="{70743873-FC57-5346-BFA3-A8043843FB02}" srcOrd="0" destOrd="0" presId="urn:microsoft.com/office/officeart/2005/8/layout/radial4"/>
    <dgm:cxn modelId="{3EB5D3BC-B84B-5E4B-81D2-4D3DAAC06D3B}" type="presParOf" srcId="{BD648B68-1F48-094B-824E-72656912953A}" destId="{D0B0BB4C-FABE-7C4A-9D06-6D57C58B757A}" srcOrd="0" destOrd="0" presId="urn:microsoft.com/office/officeart/2005/8/layout/radial4"/>
    <dgm:cxn modelId="{7B8946FC-3BC5-5844-BE9C-FAE50033CC3E}" type="presParOf" srcId="{BD648B68-1F48-094B-824E-72656912953A}" destId="{57B4D6C1-90BA-AD41-ADF9-F7B44D3CB0E1}" srcOrd="1" destOrd="0" presId="urn:microsoft.com/office/officeart/2005/8/layout/radial4"/>
    <dgm:cxn modelId="{28508DF7-64CF-8144-9960-59453E72724E}" type="presParOf" srcId="{BD648B68-1F48-094B-824E-72656912953A}" destId="{1FB2A99B-2D65-B740-BA36-72F11498A909}" srcOrd="2" destOrd="0" presId="urn:microsoft.com/office/officeart/2005/8/layout/radial4"/>
    <dgm:cxn modelId="{E9EB3085-9733-D94F-97A5-CC9E2F2F38ED}" type="presParOf" srcId="{BD648B68-1F48-094B-824E-72656912953A}" destId="{584AE0D8-7A94-F544-A5E2-CABF9084CA59}" srcOrd="3" destOrd="0" presId="urn:microsoft.com/office/officeart/2005/8/layout/radial4"/>
    <dgm:cxn modelId="{D4A875C7-E9F9-4B41-8E66-976D1FDBF04C}" type="presParOf" srcId="{BD648B68-1F48-094B-824E-72656912953A}" destId="{F74944D6-A009-F84A-B70F-E9A07386E78F}" srcOrd="4" destOrd="0" presId="urn:microsoft.com/office/officeart/2005/8/layout/radial4"/>
    <dgm:cxn modelId="{6F479006-54D7-034F-91F7-865FC0EDFAB4}" type="presParOf" srcId="{BD648B68-1F48-094B-824E-72656912953A}" destId="{EA1F5A24-E42E-2642-9980-9E201051003A}" srcOrd="5" destOrd="0" presId="urn:microsoft.com/office/officeart/2005/8/layout/radial4"/>
    <dgm:cxn modelId="{2352391C-A8D8-A147-8310-796C60017D12}" type="presParOf" srcId="{BD648B68-1F48-094B-824E-72656912953A}" destId="{E8D9D327-099D-0E48-842E-B48EF3F01C80}" srcOrd="6" destOrd="0" presId="urn:microsoft.com/office/officeart/2005/8/layout/radial4"/>
    <dgm:cxn modelId="{C30D6EB0-159B-9047-8CB1-C030B5C1142D}" type="presParOf" srcId="{BD648B68-1F48-094B-824E-72656912953A}" destId="{48B58A69-C90B-4F47-8E46-61844FAA1FC6}" srcOrd="7" destOrd="0" presId="urn:microsoft.com/office/officeart/2005/8/layout/radial4"/>
    <dgm:cxn modelId="{581666AB-124C-0A45-84F0-2621B94578F5}" type="presParOf" srcId="{BD648B68-1F48-094B-824E-72656912953A}" destId="{70743873-FC57-5346-BFA3-A8043843FB02}" srcOrd="8" destOrd="0" presId="urn:microsoft.com/office/officeart/2005/8/layout/radial4"/>
    <dgm:cxn modelId="{9904E554-503E-A348-B6B6-DE4157357FCB}" type="presParOf" srcId="{BD648B68-1F48-094B-824E-72656912953A}" destId="{9C686155-6C0B-DC4D-919E-8C2434FB9A62}" srcOrd="9" destOrd="0" presId="urn:microsoft.com/office/officeart/2005/8/layout/radial4"/>
    <dgm:cxn modelId="{BD98C344-579A-9E43-B483-0567BC1D1EF7}" type="presParOf" srcId="{BD648B68-1F48-094B-824E-72656912953A}" destId="{1E4B7B0D-8640-684D-8E03-7E82B7AA6147}" srcOrd="10" destOrd="0" presId="urn:microsoft.com/office/officeart/2005/8/layout/radial4"/>
    <dgm:cxn modelId="{3512143E-636B-F34B-A5C8-7441745005AD}" type="presParOf" srcId="{BD648B68-1F48-094B-824E-72656912953A}" destId="{DA0BD51A-4725-1741-A71C-097FD84AC0A9}" srcOrd="11" destOrd="0" presId="urn:microsoft.com/office/officeart/2005/8/layout/radial4"/>
    <dgm:cxn modelId="{EC8B79B1-190F-4443-B990-263EE3777D8C}" type="presParOf" srcId="{BD648B68-1F48-094B-824E-72656912953A}" destId="{93FA0169-048B-5E47-A2A3-7CC392018775}" srcOrd="12" destOrd="0" presId="urn:microsoft.com/office/officeart/2005/8/layout/radial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503DDDF-C757-CA47-BF68-76E4EA72F7F3}" type="doc">
      <dgm:prSet loTypeId="urn:microsoft.com/office/officeart/2005/8/layout/cycle4" loCatId="" qsTypeId="urn:microsoft.com/office/officeart/2005/8/quickstyle/3d2" qsCatId="3D" csTypeId="urn:microsoft.com/office/officeart/2005/8/colors/accent1_2" csCatId="accent1" phldr="1"/>
      <dgm:spPr/>
      <dgm:t>
        <a:bodyPr/>
        <a:lstStyle/>
        <a:p>
          <a:endParaRPr lang="en-US"/>
        </a:p>
      </dgm:t>
    </dgm:pt>
    <dgm:pt modelId="{3B4B4D81-7DA7-3541-A9B9-8008D3A1098C}">
      <dgm:prSet phldrT="[Text]" custT="1"/>
      <dgm:spPr/>
      <dgm:t>
        <a:bodyPr/>
        <a:lstStyle/>
        <a:p>
          <a:r>
            <a:rPr lang="en-US" sz="1900" b="1" dirty="0"/>
            <a:t>ACT</a:t>
          </a:r>
        </a:p>
      </dgm:t>
    </dgm:pt>
    <dgm:pt modelId="{0F7052AA-E630-5845-A063-58B25190461E}" type="parTrans" cxnId="{9F47B578-1520-BF4C-A322-BC5C331ECF0A}">
      <dgm:prSet/>
      <dgm:spPr/>
      <dgm:t>
        <a:bodyPr/>
        <a:lstStyle/>
        <a:p>
          <a:endParaRPr lang="en-US"/>
        </a:p>
      </dgm:t>
    </dgm:pt>
    <dgm:pt modelId="{2796A1B1-4367-C14D-A120-36117677B177}" type="sibTrans" cxnId="{9F47B578-1520-BF4C-A322-BC5C331ECF0A}">
      <dgm:prSet/>
      <dgm:spPr/>
      <dgm:t>
        <a:bodyPr/>
        <a:lstStyle/>
        <a:p>
          <a:endParaRPr lang="en-US"/>
        </a:p>
      </dgm:t>
    </dgm:pt>
    <dgm:pt modelId="{C8CB48A4-6554-D145-9B48-40280148BDB6}">
      <dgm:prSet phldrT="[Text]" custT="1"/>
      <dgm:spPr/>
      <dgm:t>
        <a:bodyPr/>
        <a:lstStyle/>
        <a:p>
          <a:r>
            <a:rPr lang="en-US" sz="1900" b="1" dirty="0"/>
            <a:t>PLAN</a:t>
          </a:r>
        </a:p>
      </dgm:t>
    </dgm:pt>
    <dgm:pt modelId="{87C4FCEF-3E4D-C44E-93F2-CF72D4243FEC}" type="parTrans" cxnId="{542DFF63-C821-8D46-8A80-F2C1AB71F5E3}">
      <dgm:prSet/>
      <dgm:spPr/>
      <dgm:t>
        <a:bodyPr/>
        <a:lstStyle/>
        <a:p>
          <a:endParaRPr lang="en-US"/>
        </a:p>
      </dgm:t>
    </dgm:pt>
    <dgm:pt modelId="{DFF59A8F-C683-7A4C-B4B3-9BBA617D2E13}" type="sibTrans" cxnId="{542DFF63-C821-8D46-8A80-F2C1AB71F5E3}">
      <dgm:prSet/>
      <dgm:spPr/>
      <dgm:t>
        <a:bodyPr/>
        <a:lstStyle/>
        <a:p>
          <a:endParaRPr lang="en-US"/>
        </a:p>
      </dgm:t>
    </dgm:pt>
    <dgm:pt modelId="{62B602E5-761B-A34B-9C06-10141133C5C5}">
      <dgm:prSet phldrT="[Text]" custT="1"/>
      <dgm:spPr/>
      <dgm:t>
        <a:bodyPr/>
        <a:lstStyle/>
        <a:p>
          <a:r>
            <a:rPr lang="en-US" sz="1900" b="1" dirty="0"/>
            <a:t>DO</a:t>
          </a:r>
        </a:p>
      </dgm:t>
    </dgm:pt>
    <dgm:pt modelId="{246C21D7-307C-A245-89C4-76CF7FF42A4B}" type="parTrans" cxnId="{21E24B45-6605-9B4E-8331-990F11529A0C}">
      <dgm:prSet/>
      <dgm:spPr/>
      <dgm:t>
        <a:bodyPr/>
        <a:lstStyle/>
        <a:p>
          <a:endParaRPr lang="en-US"/>
        </a:p>
      </dgm:t>
    </dgm:pt>
    <dgm:pt modelId="{CAA81EA6-A4C3-8F47-9A22-2180AAB32EE0}" type="sibTrans" cxnId="{21E24B45-6605-9B4E-8331-990F11529A0C}">
      <dgm:prSet/>
      <dgm:spPr/>
      <dgm:t>
        <a:bodyPr/>
        <a:lstStyle/>
        <a:p>
          <a:endParaRPr lang="en-US"/>
        </a:p>
      </dgm:t>
    </dgm:pt>
    <dgm:pt modelId="{66BBD2A3-78BF-3245-9197-DCF10E92D9F6}">
      <dgm:prSet phldrT="[Text]" custT="1"/>
      <dgm:spPr/>
      <dgm:t>
        <a:bodyPr/>
        <a:lstStyle/>
        <a:p>
          <a:r>
            <a:rPr lang="en-US" sz="1900" b="1" dirty="0"/>
            <a:t>CHECK</a:t>
          </a:r>
        </a:p>
      </dgm:t>
    </dgm:pt>
    <dgm:pt modelId="{DE065C1E-0D73-7042-8693-0DAE9976DEC4}" type="sibTrans" cxnId="{87C26390-CEB2-D245-921D-0A8B7EEF1368}">
      <dgm:prSet/>
      <dgm:spPr/>
      <dgm:t>
        <a:bodyPr/>
        <a:lstStyle/>
        <a:p>
          <a:endParaRPr lang="en-US"/>
        </a:p>
      </dgm:t>
    </dgm:pt>
    <dgm:pt modelId="{EB71E62B-E0F1-E148-BE72-C9417BADE448}" type="parTrans" cxnId="{87C26390-CEB2-D245-921D-0A8B7EEF1368}">
      <dgm:prSet/>
      <dgm:spPr/>
      <dgm:t>
        <a:bodyPr/>
        <a:lstStyle/>
        <a:p>
          <a:endParaRPr lang="en-US"/>
        </a:p>
      </dgm:t>
    </dgm:pt>
    <dgm:pt modelId="{D9BFD3FD-B4B9-BA4B-820B-B02462B27E10}" type="pres">
      <dgm:prSet presAssocID="{4503DDDF-C757-CA47-BF68-76E4EA72F7F3}" presName="cycleMatrixDiagram" presStyleCnt="0">
        <dgm:presLayoutVars>
          <dgm:chMax val="1"/>
          <dgm:dir/>
          <dgm:animLvl val="lvl"/>
          <dgm:resizeHandles val="exact"/>
        </dgm:presLayoutVars>
      </dgm:prSet>
      <dgm:spPr/>
    </dgm:pt>
    <dgm:pt modelId="{65BE9DC9-8FF1-F648-89CB-0063A4058B8A}" type="pres">
      <dgm:prSet presAssocID="{4503DDDF-C757-CA47-BF68-76E4EA72F7F3}" presName="children" presStyleCnt="0"/>
      <dgm:spPr/>
    </dgm:pt>
    <dgm:pt modelId="{583B448F-8F00-D346-B061-7AB0D4C19F10}" type="pres">
      <dgm:prSet presAssocID="{4503DDDF-C757-CA47-BF68-76E4EA72F7F3}" presName="childPlaceholder" presStyleCnt="0"/>
      <dgm:spPr/>
    </dgm:pt>
    <dgm:pt modelId="{235C25E0-3E4D-954A-B56C-3B890918B09D}" type="pres">
      <dgm:prSet presAssocID="{4503DDDF-C757-CA47-BF68-76E4EA72F7F3}" presName="circle" presStyleCnt="0"/>
      <dgm:spPr/>
    </dgm:pt>
    <dgm:pt modelId="{031619AC-9804-434D-B44F-103DC8F71531}" type="pres">
      <dgm:prSet presAssocID="{4503DDDF-C757-CA47-BF68-76E4EA72F7F3}" presName="quadrant1" presStyleLbl="node1" presStyleIdx="0" presStyleCnt="4" custScaleX="68197" custScaleY="70981" custLinFactNeighborX="13005" custLinFactNeighborY="14515">
        <dgm:presLayoutVars>
          <dgm:chMax val="1"/>
          <dgm:bulletEnabled val="1"/>
        </dgm:presLayoutVars>
      </dgm:prSet>
      <dgm:spPr/>
    </dgm:pt>
    <dgm:pt modelId="{48E8B77C-A91A-714D-9C44-FA3BAB5ECF69}" type="pres">
      <dgm:prSet presAssocID="{4503DDDF-C757-CA47-BF68-76E4EA72F7F3}" presName="quadrant2" presStyleLbl="node1" presStyleIdx="1" presStyleCnt="4" custScaleX="68197" custScaleY="70981" custLinFactNeighborX="-17014" custLinFactNeighborY="15017">
        <dgm:presLayoutVars>
          <dgm:chMax val="1"/>
          <dgm:bulletEnabled val="1"/>
        </dgm:presLayoutVars>
      </dgm:prSet>
      <dgm:spPr/>
    </dgm:pt>
    <dgm:pt modelId="{736C39C5-8476-494A-87F6-76B9CCBDF7A1}" type="pres">
      <dgm:prSet presAssocID="{4503DDDF-C757-CA47-BF68-76E4EA72F7F3}" presName="quadrant3" presStyleLbl="node1" presStyleIdx="2" presStyleCnt="4" custScaleX="66335" custScaleY="71023" custLinFactNeighborX="-18010" custLinFactNeighborY="-14601">
        <dgm:presLayoutVars>
          <dgm:chMax val="1"/>
          <dgm:bulletEnabled val="1"/>
        </dgm:presLayoutVars>
      </dgm:prSet>
      <dgm:spPr/>
    </dgm:pt>
    <dgm:pt modelId="{68D86A6B-A39D-A24F-B43A-360D8C1A5C61}" type="pres">
      <dgm:prSet presAssocID="{4503DDDF-C757-CA47-BF68-76E4EA72F7F3}" presName="quadrant4" presStyleLbl="node1" presStyleIdx="3" presStyleCnt="4" custScaleX="68197" custScaleY="70981" custLinFactNeighborX="14008" custLinFactNeighborY="-15016">
        <dgm:presLayoutVars>
          <dgm:chMax val="1"/>
          <dgm:bulletEnabled val="1"/>
        </dgm:presLayoutVars>
      </dgm:prSet>
      <dgm:spPr/>
    </dgm:pt>
    <dgm:pt modelId="{76DAB45F-A02F-5B4F-BEAB-7B2305FB75A2}" type="pres">
      <dgm:prSet presAssocID="{4503DDDF-C757-CA47-BF68-76E4EA72F7F3}" presName="quadrantPlaceholder" presStyleCnt="0"/>
      <dgm:spPr/>
    </dgm:pt>
    <dgm:pt modelId="{EF33B2E5-636B-0A48-A35B-78E5BE467085}" type="pres">
      <dgm:prSet presAssocID="{4503DDDF-C757-CA47-BF68-76E4EA72F7F3}" presName="center1" presStyleLbl="fgShp" presStyleIdx="0" presStyleCnt="2"/>
      <dgm:spPr/>
    </dgm:pt>
    <dgm:pt modelId="{79C7222F-CD8E-BF41-9C86-307444CE470B}" type="pres">
      <dgm:prSet presAssocID="{4503DDDF-C757-CA47-BF68-76E4EA72F7F3}" presName="center2" presStyleLbl="fgShp" presStyleIdx="1" presStyleCnt="2"/>
      <dgm:spPr/>
    </dgm:pt>
  </dgm:ptLst>
  <dgm:cxnLst>
    <dgm:cxn modelId="{8A38C314-B00F-4F40-B2AC-51AF20EE6C53}" type="presOf" srcId="{62B602E5-761B-A34B-9C06-10141133C5C5}" destId="{736C39C5-8476-494A-87F6-76B9CCBDF7A1}" srcOrd="0" destOrd="0" presId="urn:microsoft.com/office/officeart/2005/8/layout/cycle4"/>
    <dgm:cxn modelId="{ABC5CC31-A401-554E-BF8C-6576141CDD79}" type="presOf" srcId="{3B4B4D81-7DA7-3541-A9B9-8008D3A1098C}" destId="{031619AC-9804-434D-B44F-103DC8F71531}" srcOrd="0" destOrd="0" presId="urn:microsoft.com/office/officeart/2005/8/layout/cycle4"/>
    <dgm:cxn modelId="{FAB1B738-635C-934B-A83B-B728763EC478}" type="presOf" srcId="{C8CB48A4-6554-D145-9B48-40280148BDB6}" destId="{48E8B77C-A91A-714D-9C44-FA3BAB5ECF69}" srcOrd="0" destOrd="0" presId="urn:microsoft.com/office/officeart/2005/8/layout/cycle4"/>
    <dgm:cxn modelId="{542DFF63-C821-8D46-8A80-F2C1AB71F5E3}" srcId="{4503DDDF-C757-CA47-BF68-76E4EA72F7F3}" destId="{C8CB48A4-6554-D145-9B48-40280148BDB6}" srcOrd="1" destOrd="0" parTransId="{87C4FCEF-3E4D-C44E-93F2-CF72D4243FEC}" sibTransId="{DFF59A8F-C683-7A4C-B4B3-9BBA617D2E13}"/>
    <dgm:cxn modelId="{21E24B45-6605-9B4E-8331-990F11529A0C}" srcId="{4503DDDF-C757-CA47-BF68-76E4EA72F7F3}" destId="{62B602E5-761B-A34B-9C06-10141133C5C5}" srcOrd="2" destOrd="0" parTransId="{246C21D7-307C-A245-89C4-76CF7FF42A4B}" sibTransId="{CAA81EA6-A4C3-8F47-9A22-2180AAB32EE0}"/>
    <dgm:cxn modelId="{A168DA67-765D-E142-8270-1FC3F1CAB5F5}" type="presOf" srcId="{66BBD2A3-78BF-3245-9197-DCF10E92D9F6}" destId="{68D86A6B-A39D-A24F-B43A-360D8C1A5C61}" srcOrd="0" destOrd="0" presId="urn:microsoft.com/office/officeart/2005/8/layout/cycle4"/>
    <dgm:cxn modelId="{9F47B578-1520-BF4C-A322-BC5C331ECF0A}" srcId="{4503DDDF-C757-CA47-BF68-76E4EA72F7F3}" destId="{3B4B4D81-7DA7-3541-A9B9-8008D3A1098C}" srcOrd="0" destOrd="0" parTransId="{0F7052AA-E630-5845-A063-58B25190461E}" sibTransId="{2796A1B1-4367-C14D-A120-36117677B177}"/>
    <dgm:cxn modelId="{87C26390-CEB2-D245-921D-0A8B7EEF1368}" srcId="{4503DDDF-C757-CA47-BF68-76E4EA72F7F3}" destId="{66BBD2A3-78BF-3245-9197-DCF10E92D9F6}" srcOrd="3" destOrd="0" parTransId="{EB71E62B-E0F1-E148-BE72-C9417BADE448}" sibTransId="{DE065C1E-0D73-7042-8693-0DAE9976DEC4}"/>
    <dgm:cxn modelId="{BBA271C7-3877-EC4D-B2D5-7AAAE16C9888}" type="presOf" srcId="{4503DDDF-C757-CA47-BF68-76E4EA72F7F3}" destId="{D9BFD3FD-B4B9-BA4B-820B-B02462B27E10}" srcOrd="0" destOrd="0" presId="urn:microsoft.com/office/officeart/2005/8/layout/cycle4"/>
    <dgm:cxn modelId="{88ED17E0-8F9D-F448-B1FA-A68422B452F9}" type="presParOf" srcId="{D9BFD3FD-B4B9-BA4B-820B-B02462B27E10}" destId="{65BE9DC9-8FF1-F648-89CB-0063A4058B8A}" srcOrd="0" destOrd="0" presId="urn:microsoft.com/office/officeart/2005/8/layout/cycle4"/>
    <dgm:cxn modelId="{A1D952B9-5CDC-AB4E-B743-55670201B7C1}" type="presParOf" srcId="{65BE9DC9-8FF1-F648-89CB-0063A4058B8A}" destId="{583B448F-8F00-D346-B061-7AB0D4C19F10}" srcOrd="0" destOrd="0" presId="urn:microsoft.com/office/officeart/2005/8/layout/cycle4"/>
    <dgm:cxn modelId="{47D3DEAD-D667-4D4D-9AB5-E33AAF90F01E}" type="presParOf" srcId="{D9BFD3FD-B4B9-BA4B-820B-B02462B27E10}" destId="{235C25E0-3E4D-954A-B56C-3B890918B09D}" srcOrd="1" destOrd="0" presId="urn:microsoft.com/office/officeart/2005/8/layout/cycle4"/>
    <dgm:cxn modelId="{5D121256-4A4C-394D-9B35-2C6D6287E17A}" type="presParOf" srcId="{235C25E0-3E4D-954A-B56C-3B890918B09D}" destId="{031619AC-9804-434D-B44F-103DC8F71531}" srcOrd="0" destOrd="0" presId="urn:microsoft.com/office/officeart/2005/8/layout/cycle4"/>
    <dgm:cxn modelId="{07C91476-A53B-AF42-AC50-94FDDCC2B1D3}" type="presParOf" srcId="{235C25E0-3E4D-954A-B56C-3B890918B09D}" destId="{48E8B77C-A91A-714D-9C44-FA3BAB5ECF69}" srcOrd="1" destOrd="0" presId="urn:microsoft.com/office/officeart/2005/8/layout/cycle4"/>
    <dgm:cxn modelId="{842153D3-3532-D246-B56F-EC85A79686F2}" type="presParOf" srcId="{235C25E0-3E4D-954A-B56C-3B890918B09D}" destId="{736C39C5-8476-494A-87F6-76B9CCBDF7A1}" srcOrd="2" destOrd="0" presId="urn:microsoft.com/office/officeart/2005/8/layout/cycle4"/>
    <dgm:cxn modelId="{0D1B97CC-6B3F-1447-A7B8-DEEF9A14537E}" type="presParOf" srcId="{235C25E0-3E4D-954A-B56C-3B890918B09D}" destId="{68D86A6B-A39D-A24F-B43A-360D8C1A5C61}" srcOrd="3" destOrd="0" presId="urn:microsoft.com/office/officeart/2005/8/layout/cycle4"/>
    <dgm:cxn modelId="{1A8B6176-7DBB-0541-8B24-9FF37B07D123}" type="presParOf" srcId="{235C25E0-3E4D-954A-B56C-3B890918B09D}" destId="{76DAB45F-A02F-5B4F-BEAB-7B2305FB75A2}" srcOrd="4" destOrd="0" presId="urn:microsoft.com/office/officeart/2005/8/layout/cycle4"/>
    <dgm:cxn modelId="{8BCB2C14-C10B-6248-BFF2-A47E29EE34AC}" type="presParOf" srcId="{D9BFD3FD-B4B9-BA4B-820B-B02462B27E10}" destId="{EF33B2E5-636B-0A48-A35B-78E5BE467085}" srcOrd="2" destOrd="0" presId="urn:microsoft.com/office/officeart/2005/8/layout/cycle4"/>
    <dgm:cxn modelId="{C51C6D94-9AA1-4345-8150-D41A9C7E211D}" type="presParOf" srcId="{D9BFD3FD-B4B9-BA4B-820B-B02462B27E10}" destId="{79C7222F-CD8E-BF41-9C86-307444CE470B}" srcOrd="3" destOrd="0" presId="urn:microsoft.com/office/officeart/2005/8/layout/cycle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B58DD17-865B-C544-B4B1-9B92B70D57CA}" type="doc">
      <dgm:prSet loTypeId="urn:microsoft.com/office/officeart/2005/8/layout/process1" loCatId="" qsTypeId="urn:microsoft.com/office/officeart/2005/8/quickstyle/3d2" qsCatId="3D" csTypeId="urn:microsoft.com/office/officeart/2005/8/colors/accent1_2" csCatId="accent1" phldr="0"/>
      <dgm:spPr/>
    </dgm:pt>
    <dgm:pt modelId="{5E2A08E8-1CF0-9D41-8D2F-1A6CB0053FBF}">
      <dgm:prSet phldrT="[Text]" phldr="1"/>
      <dgm:spPr/>
      <dgm:t>
        <a:bodyPr/>
        <a:lstStyle/>
        <a:p>
          <a:endParaRPr lang="en-US"/>
        </a:p>
      </dgm:t>
    </dgm:pt>
    <dgm:pt modelId="{244628D1-B95D-F64A-8E0F-3BC34AA07374}" type="parTrans" cxnId="{9EE127E2-F1DE-CE48-BD8C-E63D9A2E75C2}">
      <dgm:prSet/>
      <dgm:spPr/>
      <dgm:t>
        <a:bodyPr/>
        <a:lstStyle/>
        <a:p>
          <a:endParaRPr lang="en-US"/>
        </a:p>
      </dgm:t>
    </dgm:pt>
    <dgm:pt modelId="{05E0C580-F0E6-FD4F-B6D5-412A55B74068}" type="sibTrans" cxnId="{9EE127E2-F1DE-CE48-BD8C-E63D9A2E75C2}">
      <dgm:prSet/>
      <dgm:spPr/>
      <dgm:t>
        <a:bodyPr/>
        <a:lstStyle/>
        <a:p>
          <a:endParaRPr lang="en-US"/>
        </a:p>
      </dgm:t>
    </dgm:pt>
    <dgm:pt modelId="{980BF9B8-9FB8-DB40-981B-4D477F4D7D04}">
      <dgm:prSet phldrT="[Text]" phldr="1"/>
      <dgm:spPr/>
      <dgm:t>
        <a:bodyPr/>
        <a:lstStyle/>
        <a:p>
          <a:endParaRPr lang="en-US"/>
        </a:p>
      </dgm:t>
    </dgm:pt>
    <dgm:pt modelId="{7A3FE604-F2C0-ED44-A426-2A2AC2CE79E6}" type="parTrans" cxnId="{F85D31D4-6553-2E41-B8CD-C339B6A716EC}">
      <dgm:prSet/>
      <dgm:spPr/>
      <dgm:t>
        <a:bodyPr/>
        <a:lstStyle/>
        <a:p>
          <a:endParaRPr lang="en-US"/>
        </a:p>
      </dgm:t>
    </dgm:pt>
    <dgm:pt modelId="{E40694AA-6EFB-8746-B031-F689AD46687E}" type="sibTrans" cxnId="{F85D31D4-6553-2E41-B8CD-C339B6A716EC}">
      <dgm:prSet/>
      <dgm:spPr/>
      <dgm:t>
        <a:bodyPr/>
        <a:lstStyle/>
        <a:p>
          <a:endParaRPr lang="en-US"/>
        </a:p>
      </dgm:t>
    </dgm:pt>
    <dgm:pt modelId="{ADA6BE3D-BB94-4847-A12D-22219576E5F8}">
      <dgm:prSet phldrT="[Text]" phldr="1"/>
      <dgm:spPr/>
      <dgm:t>
        <a:bodyPr/>
        <a:lstStyle/>
        <a:p>
          <a:endParaRPr lang="en-US"/>
        </a:p>
      </dgm:t>
    </dgm:pt>
    <dgm:pt modelId="{4429B61A-CD2D-4748-9AC4-6FBB47CB0595}" type="parTrans" cxnId="{175941DC-F805-1245-A1BC-3CAB2A691FA9}">
      <dgm:prSet/>
      <dgm:spPr/>
      <dgm:t>
        <a:bodyPr/>
        <a:lstStyle/>
        <a:p>
          <a:endParaRPr lang="en-US"/>
        </a:p>
      </dgm:t>
    </dgm:pt>
    <dgm:pt modelId="{3A0CCF5C-3CCB-8246-A975-5D6775C0CAF7}" type="sibTrans" cxnId="{175941DC-F805-1245-A1BC-3CAB2A691FA9}">
      <dgm:prSet/>
      <dgm:spPr/>
      <dgm:t>
        <a:bodyPr/>
        <a:lstStyle/>
        <a:p>
          <a:endParaRPr lang="en-US"/>
        </a:p>
      </dgm:t>
    </dgm:pt>
    <dgm:pt modelId="{1E60D15B-6013-4949-841E-25BF847A49AE}" type="pres">
      <dgm:prSet presAssocID="{8B58DD17-865B-C544-B4B1-9B92B70D57CA}" presName="Name0" presStyleCnt="0">
        <dgm:presLayoutVars>
          <dgm:dir/>
          <dgm:resizeHandles val="exact"/>
        </dgm:presLayoutVars>
      </dgm:prSet>
      <dgm:spPr/>
    </dgm:pt>
    <dgm:pt modelId="{81CF0D70-7820-A04B-8342-1997B5858BEE}" type="pres">
      <dgm:prSet presAssocID="{5E2A08E8-1CF0-9D41-8D2F-1A6CB0053FBF}" presName="node" presStyleLbl="node1" presStyleIdx="0" presStyleCnt="3">
        <dgm:presLayoutVars>
          <dgm:bulletEnabled val="1"/>
        </dgm:presLayoutVars>
      </dgm:prSet>
      <dgm:spPr/>
    </dgm:pt>
    <dgm:pt modelId="{6934D6B6-10F0-034A-A9F8-D71CAE30C742}" type="pres">
      <dgm:prSet presAssocID="{05E0C580-F0E6-FD4F-B6D5-412A55B74068}" presName="sibTrans" presStyleLbl="sibTrans2D1" presStyleIdx="0" presStyleCnt="2"/>
      <dgm:spPr/>
    </dgm:pt>
    <dgm:pt modelId="{AFD361C8-D8AD-C84B-A9CB-0735F38A0EF8}" type="pres">
      <dgm:prSet presAssocID="{05E0C580-F0E6-FD4F-B6D5-412A55B74068}" presName="connectorText" presStyleLbl="sibTrans2D1" presStyleIdx="0" presStyleCnt="2"/>
      <dgm:spPr/>
    </dgm:pt>
    <dgm:pt modelId="{60DFAF20-D8E7-FC4E-8822-4281A7741E3A}" type="pres">
      <dgm:prSet presAssocID="{980BF9B8-9FB8-DB40-981B-4D477F4D7D04}" presName="node" presStyleLbl="node1" presStyleIdx="1" presStyleCnt="3">
        <dgm:presLayoutVars>
          <dgm:bulletEnabled val="1"/>
        </dgm:presLayoutVars>
      </dgm:prSet>
      <dgm:spPr/>
    </dgm:pt>
    <dgm:pt modelId="{AEBED6B7-94FE-2843-B3B6-262AE6C8D1B8}" type="pres">
      <dgm:prSet presAssocID="{E40694AA-6EFB-8746-B031-F689AD46687E}" presName="sibTrans" presStyleLbl="sibTrans2D1" presStyleIdx="1" presStyleCnt="2"/>
      <dgm:spPr/>
    </dgm:pt>
    <dgm:pt modelId="{FCD39EB5-42E3-254D-8597-995AB566512B}" type="pres">
      <dgm:prSet presAssocID="{E40694AA-6EFB-8746-B031-F689AD46687E}" presName="connectorText" presStyleLbl="sibTrans2D1" presStyleIdx="1" presStyleCnt="2"/>
      <dgm:spPr/>
    </dgm:pt>
    <dgm:pt modelId="{00926FE8-3626-E549-AD76-A8E1F31B483A}" type="pres">
      <dgm:prSet presAssocID="{ADA6BE3D-BB94-4847-A12D-22219576E5F8}" presName="node" presStyleLbl="node1" presStyleIdx="2" presStyleCnt="3">
        <dgm:presLayoutVars>
          <dgm:bulletEnabled val="1"/>
        </dgm:presLayoutVars>
      </dgm:prSet>
      <dgm:spPr/>
    </dgm:pt>
  </dgm:ptLst>
  <dgm:cxnLst>
    <dgm:cxn modelId="{59C98108-7FE8-B543-9372-4F0E5CD6F57B}" type="presOf" srcId="{E40694AA-6EFB-8746-B031-F689AD46687E}" destId="{FCD39EB5-42E3-254D-8597-995AB566512B}" srcOrd="1" destOrd="0" presId="urn:microsoft.com/office/officeart/2005/8/layout/process1"/>
    <dgm:cxn modelId="{16A9FC0F-1EAC-574B-8476-C0E6303A717C}" type="presOf" srcId="{05E0C580-F0E6-FD4F-B6D5-412A55B74068}" destId="{AFD361C8-D8AD-C84B-A9CB-0735F38A0EF8}" srcOrd="1" destOrd="0" presId="urn:microsoft.com/office/officeart/2005/8/layout/process1"/>
    <dgm:cxn modelId="{BEFD062C-B9AF-6549-80C4-0A20A4AD0543}" type="presOf" srcId="{8B58DD17-865B-C544-B4B1-9B92B70D57CA}" destId="{1E60D15B-6013-4949-841E-25BF847A49AE}" srcOrd="0" destOrd="0" presId="urn:microsoft.com/office/officeart/2005/8/layout/process1"/>
    <dgm:cxn modelId="{4EA4552E-8C13-444D-9614-762BEED064C4}" type="presOf" srcId="{ADA6BE3D-BB94-4847-A12D-22219576E5F8}" destId="{00926FE8-3626-E549-AD76-A8E1F31B483A}" srcOrd="0" destOrd="0" presId="urn:microsoft.com/office/officeart/2005/8/layout/process1"/>
    <dgm:cxn modelId="{67B87F31-0979-0B4B-966A-0B6FC4A5DD5A}" type="presOf" srcId="{E40694AA-6EFB-8746-B031-F689AD46687E}" destId="{AEBED6B7-94FE-2843-B3B6-262AE6C8D1B8}" srcOrd="0" destOrd="0" presId="urn:microsoft.com/office/officeart/2005/8/layout/process1"/>
    <dgm:cxn modelId="{6148196A-0976-7A4E-8EF3-C4FAA18D2C6C}" type="presOf" srcId="{5E2A08E8-1CF0-9D41-8D2F-1A6CB0053FBF}" destId="{81CF0D70-7820-A04B-8342-1997B5858BEE}" srcOrd="0" destOrd="0" presId="urn:microsoft.com/office/officeart/2005/8/layout/process1"/>
    <dgm:cxn modelId="{3A97FF55-47B0-F549-8807-C6E410611200}" type="presOf" srcId="{980BF9B8-9FB8-DB40-981B-4D477F4D7D04}" destId="{60DFAF20-D8E7-FC4E-8822-4281A7741E3A}" srcOrd="0" destOrd="0" presId="urn:microsoft.com/office/officeart/2005/8/layout/process1"/>
    <dgm:cxn modelId="{16667C81-3F01-E54D-A44B-0471900E4E3F}" type="presOf" srcId="{05E0C580-F0E6-FD4F-B6D5-412A55B74068}" destId="{6934D6B6-10F0-034A-A9F8-D71CAE30C742}" srcOrd="0" destOrd="0" presId="urn:microsoft.com/office/officeart/2005/8/layout/process1"/>
    <dgm:cxn modelId="{F85D31D4-6553-2E41-B8CD-C339B6A716EC}" srcId="{8B58DD17-865B-C544-B4B1-9B92B70D57CA}" destId="{980BF9B8-9FB8-DB40-981B-4D477F4D7D04}" srcOrd="1" destOrd="0" parTransId="{7A3FE604-F2C0-ED44-A426-2A2AC2CE79E6}" sibTransId="{E40694AA-6EFB-8746-B031-F689AD46687E}"/>
    <dgm:cxn modelId="{175941DC-F805-1245-A1BC-3CAB2A691FA9}" srcId="{8B58DD17-865B-C544-B4B1-9B92B70D57CA}" destId="{ADA6BE3D-BB94-4847-A12D-22219576E5F8}" srcOrd="2" destOrd="0" parTransId="{4429B61A-CD2D-4748-9AC4-6FBB47CB0595}" sibTransId="{3A0CCF5C-3CCB-8246-A975-5D6775C0CAF7}"/>
    <dgm:cxn modelId="{9EE127E2-F1DE-CE48-BD8C-E63D9A2E75C2}" srcId="{8B58DD17-865B-C544-B4B1-9B92B70D57CA}" destId="{5E2A08E8-1CF0-9D41-8D2F-1A6CB0053FBF}" srcOrd="0" destOrd="0" parTransId="{244628D1-B95D-F64A-8E0F-3BC34AA07374}" sibTransId="{05E0C580-F0E6-FD4F-B6D5-412A55B74068}"/>
    <dgm:cxn modelId="{E3370EA2-B0D0-374B-B401-22DE0E5825F4}" type="presParOf" srcId="{1E60D15B-6013-4949-841E-25BF847A49AE}" destId="{81CF0D70-7820-A04B-8342-1997B5858BEE}" srcOrd="0" destOrd="0" presId="urn:microsoft.com/office/officeart/2005/8/layout/process1"/>
    <dgm:cxn modelId="{FCE3DAB1-9B47-7448-94B9-B539B3AE3916}" type="presParOf" srcId="{1E60D15B-6013-4949-841E-25BF847A49AE}" destId="{6934D6B6-10F0-034A-A9F8-D71CAE30C742}" srcOrd="1" destOrd="0" presId="urn:microsoft.com/office/officeart/2005/8/layout/process1"/>
    <dgm:cxn modelId="{35073971-94E2-A24F-BDBA-F131F16F5A2A}" type="presParOf" srcId="{6934D6B6-10F0-034A-A9F8-D71CAE30C742}" destId="{AFD361C8-D8AD-C84B-A9CB-0735F38A0EF8}" srcOrd="0" destOrd="0" presId="urn:microsoft.com/office/officeart/2005/8/layout/process1"/>
    <dgm:cxn modelId="{767DF066-2BAD-CB42-B8DF-6D5C9F0DEEDB}" type="presParOf" srcId="{1E60D15B-6013-4949-841E-25BF847A49AE}" destId="{60DFAF20-D8E7-FC4E-8822-4281A7741E3A}" srcOrd="2" destOrd="0" presId="urn:microsoft.com/office/officeart/2005/8/layout/process1"/>
    <dgm:cxn modelId="{1C3F3E2C-636C-354F-BE68-910E37C9D984}" type="presParOf" srcId="{1E60D15B-6013-4949-841E-25BF847A49AE}" destId="{AEBED6B7-94FE-2843-B3B6-262AE6C8D1B8}" srcOrd="3" destOrd="0" presId="urn:microsoft.com/office/officeart/2005/8/layout/process1"/>
    <dgm:cxn modelId="{CBCABCBB-F90F-0643-AB6C-662557B32D25}" type="presParOf" srcId="{AEBED6B7-94FE-2843-B3B6-262AE6C8D1B8}" destId="{FCD39EB5-42E3-254D-8597-995AB566512B}" srcOrd="0" destOrd="0" presId="urn:microsoft.com/office/officeart/2005/8/layout/process1"/>
    <dgm:cxn modelId="{3CE72B1E-27AC-874A-BE01-0A5EC9754E14}" type="presParOf" srcId="{1E60D15B-6013-4949-841E-25BF847A49AE}" destId="{00926FE8-3626-E549-AD76-A8E1F31B483A}" srcOrd="4"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5B649E8-5860-408E-9DA7-F0DD37E9137E}" type="doc">
      <dgm:prSet loTypeId="urn:microsoft.com/office/officeart/2005/8/layout/chevron1" loCatId="process" qsTypeId="urn:microsoft.com/office/officeart/2005/8/quickstyle/3d2" qsCatId="3D" csTypeId="urn:microsoft.com/office/officeart/2005/8/colors/accent1_2" csCatId="accent1" phldr="1"/>
      <dgm:spPr/>
      <dgm:t>
        <a:bodyPr/>
        <a:lstStyle/>
        <a:p>
          <a:endParaRPr lang="en-US"/>
        </a:p>
      </dgm:t>
    </dgm:pt>
    <dgm:pt modelId="{2B5F186A-0222-46B8-9DB1-A576503B9420}">
      <dgm:prSet phldrT="[Text]"/>
      <dgm:spPr/>
      <dgm:t>
        <a:bodyPr/>
        <a:lstStyle/>
        <a:p>
          <a:r>
            <a:rPr lang="en-US" b="1" dirty="0"/>
            <a:t>Sort</a:t>
          </a:r>
        </a:p>
      </dgm:t>
    </dgm:pt>
    <dgm:pt modelId="{8DF83F33-0880-44E7-A7B7-AD2FF4307F8A}" type="parTrans" cxnId="{2AD6089E-ACEB-4482-95EA-B88E1167DDB3}">
      <dgm:prSet/>
      <dgm:spPr/>
      <dgm:t>
        <a:bodyPr/>
        <a:lstStyle/>
        <a:p>
          <a:endParaRPr lang="en-US"/>
        </a:p>
      </dgm:t>
    </dgm:pt>
    <dgm:pt modelId="{1CAA024D-A8EE-4DF7-BDA0-82CF941D81A9}" type="sibTrans" cxnId="{2AD6089E-ACEB-4482-95EA-B88E1167DDB3}">
      <dgm:prSet/>
      <dgm:spPr/>
      <dgm:t>
        <a:bodyPr/>
        <a:lstStyle/>
        <a:p>
          <a:endParaRPr lang="en-US"/>
        </a:p>
      </dgm:t>
    </dgm:pt>
    <dgm:pt modelId="{A114A593-EA58-48EC-87B5-E1B91ECBE72E}">
      <dgm:prSet phldrT="[Text]"/>
      <dgm:spPr/>
      <dgm:t>
        <a:bodyPr/>
        <a:lstStyle/>
        <a:p>
          <a:r>
            <a:rPr lang="en-US" dirty="0"/>
            <a:t>Needed items from the un-needed</a:t>
          </a:r>
        </a:p>
      </dgm:t>
    </dgm:pt>
    <dgm:pt modelId="{33B81675-4059-4E24-BCA0-125865DE8E57}" type="parTrans" cxnId="{7AE3EB78-FF70-453B-BCA4-09DF6B920DF3}">
      <dgm:prSet/>
      <dgm:spPr/>
      <dgm:t>
        <a:bodyPr/>
        <a:lstStyle/>
        <a:p>
          <a:endParaRPr lang="en-US"/>
        </a:p>
      </dgm:t>
    </dgm:pt>
    <dgm:pt modelId="{29DADD75-0A96-40A1-AD35-943669C1C695}" type="sibTrans" cxnId="{7AE3EB78-FF70-453B-BCA4-09DF6B920DF3}">
      <dgm:prSet/>
      <dgm:spPr/>
      <dgm:t>
        <a:bodyPr/>
        <a:lstStyle/>
        <a:p>
          <a:endParaRPr lang="en-US"/>
        </a:p>
      </dgm:t>
    </dgm:pt>
    <dgm:pt modelId="{A3DEBC68-ACE7-4360-8B81-943E6B1706DE}">
      <dgm:prSet phldrT="[Text]"/>
      <dgm:spPr/>
      <dgm:t>
        <a:bodyPr/>
        <a:lstStyle/>
        <a:p>
          <a:r>
            <a:rPr lang="en-US" b="1" dirty="0"/>
            <a:t>Standardize</a:t>
          </a:r>
        </a:p>
      </dgm:t>
    </dgm:pt>
    <dgm:pt modelId="{47036299-79CE-4CE3-BA0F-AFC13E490293}" type="parTrans" cxnId="{DFA4E09F-3526-4FBB-9528-43918719EEDA}">
      <dgm:prSet/>
      <dgm:spPr/>
      <dgm:t>
        <a:bodyPr/>
        <a:lstStyle/>
        <a:p>
          <a:endParaRPr lang="en-US"/>
        </a:p>
      </dgm:t>
    </dgm:pt>
    <dgm:pt modelId="{35FE4D76-AB82-402C-9AD5-C913E46429B4}" type="sibTrans" cxnId="{DFA4E09F-3526-4FBB-9528-43918719EEDA}">
      <dgm:prSet/>
      <dgm:spPr/>
      <dgm:t>
        <a:bodyPr/>
        <a:lstStyle/>
        <a:p>
          <a:endParaRPr lang="en-US"/>
        </a:p>
      </dgm:t>
    </dgm:pt>
    <dgm:pt modelId="{B6B0932E-6EE0-4545-BD0B-3089D2A49E27}">
      <dgm:prSet phldrT="[Text]"/>
      <dgm:spPr/>
      <dgm:t>
        <a:bodyPr/>
        <a:lstStyle/>
        <a:p>
          <a:r>
            <a:rPr lang="en-US" dirty="0"/>
            <a:t>Consistent guidelines, visual indicators</a:t>
          </a:r>
        </a:p>
      </dgm:t>
    </dgm:pt>
    <dgm:pt modelId="{D4CEE517-0616-4ED1-9976-C72B2E3761E0}" type="parTrans" cxnId="{861DE86F-2FAA-4CBB-84DA-70F22BEBFFF5}">
      <dgm:prSet/>
      <dgm:spPr/>
      <dgm:t>
        <a:bodyPr/>
        <a:lstStyle/>
        <a:p>
          <a:endParaRPr lang="en-US"/>
        </a:p>
      </dgm:t>
    </dgm:pt>
    <dgm:pt modelId="{BCC46E06-5D8E-4CB4-8949-D58B010B1F5C}" type="sibTrans" cxnId="{861DE86F-2FAA-4CBB-84DA-70F22BEBFFF5}">
      <dgm:prSet/>
      <dgm:spPr/>
      <dgm:t>
        <a:bodyPr/>
        <a:lstStyle/>
        <a:p>
          <a:endParaRPr lang="en-US"/>
        </a:p>
      </dgm:t>
    </dgm:pt>
    <dgm:pt modelId="{5D5ACA37-3CD0-45BC-866C-37B8CB368041}">
      <dgm:prSet phldrT="[Text]"/>
      <dgm:spPr/>
      <dgm:t>
        <a:bodyPr/>
        <a:lstStyle/>
        <a:p>
          <a:r>
            <a:rPr lang="en-US" b="1" dirty="0"/>
            <a:t>Sustain</a:t>
          </a:r>
        </a:p>
      </dgm:t>
    </dgm:pt>
    <dgm:pt modelId="{F96B1489-330A-4E98-9B16-91DA2F76D2D7}" type="parTrans" cxnId="{9B4B1E02-DE70-4DEB-9261-1D6C3EF87F15}">
      <dgm:prSet/>
      <dgm:spPr/>
      <dgm:t>
        <a:bodyPr/>
        <a:lstStyle/>
        <a:p>
          <a:endParaRPr lang="en-US"/>
        </a:p>
      </dgm:t>
    </dgm:pt>
    <dgm:pt modelId="{51D6768C-F4D2-4CC2-85F2-29646549F5F2}" type="sibTrans" cxnId="{9B4B1E02-DE70-4DEB-9261-1D6C3EF87F15}">
      <dgm:prSet/>
      <dgm:spPr/>
      <dgm:t>
        <a:bodyPr/>
        <a:lstStyle/>
        <a:p>
          <a:endParaRPr lang="en-US"/>
        </a:p>
      </dgm:t>
    </dgm:pt>
    <dgm:pt modelId="{FDA707D8-4CF7-4200-91ED-CB500BCAA3D0}">
      <dgm:prSet phldrT="[Text]"/>
      <dgm:spPr/>
      <dgm:t>
        <a:bodyPr/>
        <a:lstStyle/>
        <a:p>
          <a:r>
            <a:rPr lang="en-US" dirty="0"/>
            <a:t>Education, communication, and continual improvement.  </a:t>
          </a:r>
          <a:r>
            <a:rPr lang="en-US" u="sng" dirty="0"/>
            <a:t>Until it becomes a habit!</a:t>
          </a:r>
        </a:p>
      </dgm:t>
    </dgm:pt>
    <dgm:pt modelId="{5F565930-41B6-484A-83C0-90E74CF78EDB}" type="parTrans" cxnId="{5E1D23C9-3043-49ED-A2B5-E0A152EC7E20}">
      <dgm:prSet/>
      <dgm:spPr/>
      <dgm:t>
        <a:bodyPr/>
        <a:lstStyle/>
        <a:p>
          <a:endParaRPr lang="en-US"/>
        </a:p>
      </dgm:t>
    </dgm:pt>
    <dgm:pt modelId="{2B509226-45D8-421C-847A-17D926E2CAA5}" type="sibTrans" cxnId="{5E1D23C9-3043-49ED-A2B5-E0A152EC7E20}">
      <dgm:prSet/>
      <dgm:spPr/>
      <dgm:t>
        <a:bodyPr/>
        <a:lstStyle/>
        <a:p>
          <a:endParaRPr lang="en-US"/>
        </a:p>
      </dgm:t>
    </dgm:pt>
    <dgm:pt modelId="{13C55DA9-81A5-4E27-8230-FE275297876C}">
      <dgm:prSet/>
      <dgm:spPr/>
      <dgm:t>
        <a:bodyPr/>
        <a:lstStyle/>
        <a:p>
          <a:r>
            <a:rPr lang="en-US" b="1" dirty="0"/>
            <a:t>Set in Order</a:t>
          </a:r>
        </a:p>
      </dgm:t>
    </dgm:pt>
    <dgm:pt modelId="{30440F39-DDB0-428D-B39B-93C365BE4546}" type="parTrans" cxnId="{6A060B73-9663-4EF3-8710-B93E7DB45963}">
      <dgm:prSet/>
      <dgm:spPr/>
      <dgm:t>
        <a:bodyPr/>
        <a:lstStyle/>
        <a:p>
          <a:endParaRPr lang="en-US"/>
        </a:p>
      </dgm:t>
    </dgm:pt>
    <dgm:pt modelId="{66C94169-0442-4D24-992E-441358E5A4A5}" type="sibTrans" cxnId="{6A060B73-9663-4EF3-8710-B93E7DB45963}">
      <dgm:prSet/>
      <dgm:spPr/>
      <dgm:t>
        <a:bodyPr/>
        <a:lstStyle/>
        <a:p>
          <a:endParaRPr lang="en-US"/>
        </a:p>
      </dgm:t>
    </dgm:pt>
    <dgm:pt modelId="{F7C2CDA9-D95D-4296-97C6-1D20C0B51EB8}">
      <dgm:prSet/>
      <dgm:spPr/>
      <dgm:t>
        <a:bodyPr/>
        <a:lstStyle/>
        <a:p>
          <a:r>
            <a:rPr lang="en-US" b="1" dirty="0"/>
            <a:t>Shine</a:t>
          </a:r>
        </a:p>
      </dgm:t>
    </dgm:pt>
    <dgm:pt modelId="{B5EB1083-BB33-424C-ABA8-AF3202FE9F91}" type="parTrans" cxnId="{7F0A41BA-27EB-4DA6-B13A-A9ED272E537D}">
      <dgm:prSet/>
      <dgm:spPr/>
      <dgm:t>
        <a:bodyPr/>
        <a:lstStyle/>
        <a:p>
          <a:endParaRPr lang="en-US"/>
        </a:p>
      </dgm:t>
    </dgm:pt>
    <dgm:pt modelId="{81A5057D-9950-4A0A-BF1E-17AC87D9DB64}" type="sibTrans" cxnId="{7F0A41BA-27EB-4DA6-B13A-A9ED272E537D}">
      <dgm:prSet/>
      <dgm:spPr/>
      <dgm:t>
        <a:bodyPr/>
        <a:lstStyle/>
        <a:p>
          <a:endParaRPr lang="en-US"/>
        </a:p>
      </dgm:t>
    </dgm:pt>
    <dgm:pt modelId="{FB6473BE-3876-4F74-AFF6-48115386412F}">
      <dgm:prSet/>
      <dgm:spPr/>
      <dgm:t>
        <a:bodyPr/>
        <a:lstStyle/>
        <a:p>
          <a:r>
            <a:rPr lang="en-US" dirty="0"/>
            <a:t>Efficient access and identification</a:t>
          </a:r>
        </a:p>
      </dgm:t>
    </dgm:pt>
    <dgm:pt modelId="{57D9B4F5-8054-497C-A443-E86DA37F73B4}" type="parTrans" cxnId="{AED9A932-922A-4334-A586-493072BAD610}">
      <dgm:prSet/>
      <dgm:spPr/>
      <dgm:t>
        <a:bodyPr/>
        <a:lstStyle/>
        <a:p>
          <a:endParaRPr lang="en-US"/>
        </a:p>
      </dgm:t>
    </dgm:pt>
    <dgm:pt modelId="{DF9E24DC-D8C7-4086-9076-FFE7DB7448CE}" type="sibTrans" cxnId="{AED9A932-922A-4334-A586-493072BAD610}">
      <dgm:prSet/>
      <dgm:spPr/>
      <dgm:t>
        <a:bodyPr/>
        <a:lstStyle/>
        <a:p>
          <a:endParaRPr lang="en-US"/>
        </a:p>
      </dgm:t>
    </dgm:pt>
    <dgm:pt modelId="{015A8BAB-C71E-4412-B45B-202AF8959BCE}">
      <dgm:prSet/>
      <dgm:spPr/>
      <dgm:t>
        <a:bodyPr/>
        <a:lstStyle/>
        <a:p>
          <a:r>
            <a:rPr lang="en-US" dirty="0"/>
            <a:t>Area is clean and everything is maintained</a:t>
          </a:r>
        </a:p>
      </dgm:t>
    </dgm:pt>
    <dgm:pt modelId="{564C272F-F4EE-4981-A8A3-B654B993F089}" type="parTrans" cxnId="{38D0783F-CFFF-4878-B761-51A5DB3098C0}">
      <dgm:prSet/>
      <dgm:spPr/>
      <dgm:t>
        <a:bodyPr/>
        <a:lstStyle/>
        <a:p>
          <a:endParaRPr lang="en-US"/>
        </a:p>
      </dgm:t>
    </dgm:pt>
    <dgm:pt modelId="{1ED489F0-F565-4CE1-830F-DC989D2E88BF}" type="sibTrans" cxnId="{38D0783F-CFFF-4878-B761-51A5DB3098C0}">
      <dgm:prSet/>
      <dgm:spPr/>
      <dgm:t>
        <a:bodyPr/>
        <a:lstStyle/>
        <a:p>
          <a:endParaRPr lang="en-US"/>
        </a:p>
      </dgm:t>
    </dgm:pt>
    <dgm:pt modelId="{88B7DABB-B8DD-4811-B3B8-5AD97F51B1AD}" type="pres">
      <dgm:prSet presAssocID="{45B649E8-5860-408E-9DA7-F0DD37E9137E}" presName="Name0" presStyleCnt="0">
        <dgm:presLayoutVars>
          <dgm:dir/>
          <dgm:animLvl val="lvl"/>
          <dgm:resizeHandles val="exact"/>
        </dgm:presLayoutVars>
      </dgm:prSet>
      <dgm:spPr/>
    </dgm:pt>
    <dgm:pt modelId="{FF4C3716-1EA0-418B-B963-B95E5E2B5D3A}" type="pres">
      <dgm:prSet presAssocID="{2B5F186A-0222-46B8-9DB1-A576503B9420}" presName="composite" presStyleCnt="0"/>
      <dgm:spPr/>
    </dgm:pt>
    <dgm:pt modelId="{A37C4E16-DD2A-4DE2-9ECA-3156519D3566}" type="pres">
      <dgm:prSet presAssocID="{2B5F186A-0222-46B8-9DB1-A576503B9420}" presName="parTx" presStyleLbl="node1" presStyleIdx="0" presStyleCnt="5">
        <dgm:presLayoutVars>
          <dgm:chMax val="0"/>
          <dgm:chPref val="0"/>
          <dgm:bulletEnabled val="1"/>
        </dgm:presLayoutVars>
      </dgm:prSet>
      <dgm:spPr/>
    </dgm:pt>
    <dgm:pt modelId="{FABED4B4-6AFC-481A-B705-B0F479BEA483}" type="pres">
      <dgm:prSet presAssocID="{2B5F186A-0222-46B8-9DB1-A576503B9420}" presName="desTx" presStyleLbl="revTx" presStyleIdx="0" presStyleCnt="5">
        <dgm:presLayoutVars>
          <dgm:bulletEnabled val="1"/>
        </dgm:presLayoutVars>
      </dgm:prSet>
      <dgm:spPr/>
    </dgm:pt>
    <dgm:pt modelId="{8D97B392-4204-4C1F-85F2-2E649B34CA1A}" type="pres">
      <dgm:prSet presAssocID="{1CAA024D-A8EE-4DF7-BDA0-82CF941D81A9}" presName="space" presStyleCnt="0"/>
      <dgm:spPr/>
    </dgm:pt>
    <dgm:pt modelId="{8B97906B-2C1D-4627-9CCF-ACB70F9E0F4C}" type="pres">
      <dgm:prSet presAssocID="{13C55DA9-81A5-4E27-8230-FE275297876C}" presName="composite" presStyleCnt="0"/>
      <dgm:spPr/>
    </dgm:pt>
    <dgm:pt modelId="{E5C8C1D5-8D95-4C1E-98D1-826AC75BFC85}" type="pres">
      <dgm:prSet presAssocID="{13C55DA9-81A5-4E27-8230-FE275297876C}" presName="parTx" presStyleLbl="node1" presStyleIdx="1" presStyleCnt="5">
        <dgm:presLayoutVars>
          <dgm:chMax val="0"/>
          <dgm:chPref val="0"/>
          <dgm:bulletEnabled val="1"/>
        </dgm:presLayoutVars>
      </dgm:prSet>
      <dgm:spPr/>
    </dgm:pt>
    <dgm:pt modelId="{7DA55DB0-BBEB-40CA-8DB0-3679D2BBE8EF}" type="pres">
      <dgm:prSet presAssocID="{13C55DA9-81A5-4E27-8230-FE275297876C}" presName="desTx" presStyleLbl="revTx" presStyleIdx="1" presStyleCnt="5">
        <dgm:presLayoutVars>
          <dgm:bulletEnabled val="1"/>
        </dgm:presLayoutVars>
      </dgm:prSet>
      <dgm:spPr/>
    </dgm:pt>
    <dgm:pt modelId="{E6B53FB2-9869-425C-BF84-417F1EE40AC5}" type="pres">
      <dgm:prSet presAssocID="{66C94169-0442-4D24-992E-441358E5A4A5}" presName="space" presStyleCnt="0"/>
      <dgm:spPr/>
    </dgm:pt>
    <dgm:pt modelId="{C186B0F4-20FB-4F96-8CE6-3E8E51D39243}" type="pres">
      <dgm:prSet presAssocID="{F7C2CDA9-D95D-4296-97C6-1D20C0B51EB8}" presName="composite" presStyleCnt="0"/>
      <dgm:spPr/>
    </dgm:pt>
    <dgm:pt modelId="{380E7C5E-2000-4352-9A2E-9B9285C95929}" type="pres">
      <dgm:prSet presAssocID="{F7C2CDA9-D95D-4296-97C6-1D20C0B51EB8}" presName="parTx" presStyleLbl="node1" presStyleIdx="2" presStyleCnt="5">
        <dgm:presLayoutVars>
          <dgm:chMax val="0"/>
          <dgm:chPref val="0"/>
          <dgm:bulletEnabled val="1"/>
        </dgm:presLayoutVars>
      </dgm:prSet>
      <dgm:spPr/>
    </dgm:pt>
    <dgm:pt modelId="{974F7DE1-3234-4404-BBEF-5F4041211708}" type="pres">
      <dgm:prSet presAssocID="{F7C2CDA9-D95D-4296-97C6-1D20C0B51EB8}" presName="desTx" presStyleLbl="revTx" presStyleIdx="2" presStyleCnt="5">
        <dgm:presLayoutVars>
          <dgm:bulletEnabled val="1"/>
        </dgm:presLayoutVars>
      </dgm:prSet>
      <dgm:spPr/>
    </dgm:pt>
    <dgm:pt modelId="{42DA39E7-3421-4497-9CB9-AAA9310A266E}" type="pres">
      <dgm:prSet presAssocID="{81A5057D-9950-4A0A-BF1E-17AC87D9DB64}" presName="space" presStyleCnt="0"/>
      <dgm:spPr/>
    </dgm:pt>
    <dgm:pt modelId="{A7537C2F-4570-485C-9FD7-8FF5E0E94FB1}" type="pres">
      <dgm:prSet presAssocID="{A3DEBC68-ACE7-4360-8B81-943E6B1706DE}" presName="composite" presStyleCnt="0"/>
      <dgm:spPr/>
    </dgm:pt>
    <dgm:pt modelId="{203E54E1-E884-40ED-9E05-AB4512301C44}" type="pres">
      <dgm:prSet presAssocID="{A3DEBC68-ACE7-4360-8B81-943E6B1706DE}" presName="parTx" presStyleLbl="node1" presStyleIdx="3" presStyleCnt="5">
        <dgm:presLayoutVars>
          <dgm:chMax val="0"/>
          <dgm:chPref val="0"/>
          <dgm:bulletEnabled val="1"/>
        </dgm:presLayoutVars>
      </dgm:prSet>
      <dgm:spPr/>
    </dgm:pt>
    <dgm:pt modelId="{1540B7AA-435E-4F9E-956C-21C4ADDE5BAA}" type="pres">
      <dgm:prSet presAssocID="{A3DEBC68-ACE7-4360-8B81-943E6B1706DE}" presName="desTx" presStyleLbl="revTx" presStyleIdx="3" presStyleCnt="5">
        <dgm:presLayoutVars>
          <dgm:bulletEnabled val="1"/>
        </dgm:presLayoutVars>
      </dgm:prSet>
      <dgm:spPr/>
    </dgm:pt>
    <dgm:pt modelId="{850905C5-F6CD-46D3-B277-AAD9F6941E2C}" type="pres">
      <dgm:prSet presAssocID="{35FE4D76-AB82-402C-9AD5-C913E46429B4}" presName="space" presStyleCnt="0"/>
      <dgm:spPr/>
    </dgm:pt>
    <dgm:pt modelId="{B022E805-4EB7-47FB-B6A8-FA2F79E9A5B8}" type="pres">
      <dgm:prSet presAssocID="{5D5ACA37-3CD0-45BC-866C-37B8CB368041}" presName="composite" presStyleCnt="0"/>
      <dgm:spPr/>
    </dgm:pt>
    <dgm:pt modelId="{9C3313C5-A490-45B4-B761-436582AEFBAE}" type="pres">
      <dgm:prSet presAssocID="{5D5ACA37-3CD0-45BC-866C-37B8CB368041}" presName="parTx" presStyleLbl="node1" presStyleIdx="4" presStyleCnt="5">
        <dgm:presLayoutVars>
          <dgm:chMax val="0"/>
          <dgm:chPref val="0"/>
          <dgm:bulletEnabled val="1"/>
        </dgm:presLayoutVars>
      </dgm:prSet>
      <dgm:spPr/>
    </dgm:pt>
    <dgm:pt modelId="{99150F50-F843-4E74-902E-5B27DA049822}" type="pres">
      <dgm:prSet presAssocID="{5D5ACA37-3CD0-45BC-866C-37B8CB368041}" presName="desTx" presStyleLbl="revTx" presStyleIdx="4" presStyleCnt="5">
        <dgm:presLayoutVars>
          <dgm:bulletEnabled val="1"/>
        </dgm:presLayoutVars>
      </dgm:prSet>
      <dgm:spPr/>
    </dgm:pt>
  </dgm:ptLst>
  <dgm:cxnLst>
    <dgm:cxn modelId="{9B4B1E02-DE70-4DEB-9261-1D6C3EF87F15}" srcId="{45B649E8-5860-408E-9DA7-F0DD37E9137E}" destId="{5D5ACA37-3CD0-45BC-866C-37B8CB368041}" srcOrd="4" destOrd="0" parTransId="{F96B1489-330A-4E98-9B16-91DA2F76D2D7}" sibTransId="{51D6768C-F4D2-4CC2-85F2-29646549F5F2}"/>
    <dgm:cxn modelId="{6F4B1116-0712-4419-A5D4-0AB6A8A44633}" type="presOf" srcId="{015A8BAB-C71E-4412-B45B-202AF8959BCE}" destId="{974F7DE1-3234-4404-BBEF-5F4041211708}" srcOrd="0" destOrd="0" presId="urn:microsoft.com/office/officeart/2005/8/layout/chevron1"/>
    <dgm:cxn modelId="{AED9A932-922A-4334-A586-493072BAD610}" srcId="{13C55DA9-81A5-4E27-8230-FE275297876C}" destId="{FB6473BE-3876-4F74-AFF6-48115386412F}" srcOrd="0" destOrd="0" parTransId="{57D9B4F5-8054-497C-A443-E86DA37F73B4}" sibTransId="{DF9E24DC-D8C7-4086-9076-FFE7DB7448CE}"/>
    <dgm:cxn modelId="{38D0783F-CFFF-4878-B761-51A5DB3098C0}" srcId="{F7C2CDA9-D95D-4296-97C6-1D20C0B51EB8}" destId="{015A8BAB-C71E-4412-B45B-202AF8959BCE}" srcOrd="0" destOrd="0" parTransId="{564C272F-F4EE-4981-A8A3-B654B993F089}" sibTransId="{1ED489F0-F565-4CE1-830F-DC989D2E88BF}"/>
    <dgm:cxn modelId="{EEA61D45-6CAA-4395-B54E-E960D246C2AA}" type="presOf" srcId="{A3DEBC68-ACE7-4360-8B81-943E6B1706DE}" destId="{203E54E1-E884-40ED-9E05-AB4512301C44}" srcOrd="0" destOrd="0" presId="urn:microsoft.com/office/officeart/2005/8/layout/chevron1"/>
    <dgm:cxn modelId="{861DE86F-2FAA-4CBB-84DA-70F22BEBFFF5}" srcId="{A3DEBC68-ACE7-4360-8B81-943E6B1706DE}" destId="{B6B0932E-6EE0-4545-BD0B-3089D2A49E27}" srcOrd="0" destOrd="0" parTransId="{D4CEE517-0616-4ED1-9976-C72B2E3761E0}" sibTransId="{BCC46E06-5D8E-4CB4-8949-D58B010B1F5C}"/>
    <dgm:cxn modelId="{6A060B73-9663-4EF3-8710-B93E7DB45963}" srcId="{45B649E8-5860-408E-9DA7-F0DD37E9137E}" destId="{13C55DA9-81A5-4E27-8230-FE275297876C}" srcOrd="1" destOrd="0" parTransId="{30440F39-DDB0-428D-B39B-93C365BE4546}" sibTransId="{66C94169-0442-4D24-992E-441358E5A4A5}"/>
    <dgm:cxn modelId="{7AE3EB78-FF70-453B-BCA4-09DF6B920DF3}" srcId="{2B5F186A-0222-46B8-9DB1-A576503B9420}" destId="{A114A593-EA58-48EC-87B5-E1B91ECBE72E}" srcOrd="0" destOrd="0" parTransId="{33B81675-4059-4E24-BCA0-125865DE8E57}" sibTransId="{29DADD75-0A96-40A1-AD35-943669C1C695}"/>
    <dgm:cxn modelId="{F2FDF493-2141-4BCD-B491-594BF0A579DB}" type="presOf" srcId="{FB6473BE-3876-4F74-AFF6-48115386412F}" destId="{7DA55DB0-BBEB-40CA-8DB0-3679D2BBE8EF}" srcOrd="0" destOrd="0" presId="urn:microsoft.com/office/officeart/2005/8/layout/chevron1"/>
    <dgm:cxn modelId="{5D3A3798-E1B5-421F-9873-ED52A58D01BD}" type="presOf" srcId="{5D5ACA37-3CD0-45BC-866C-37B8CB368041}" destId="{9C3313C5-A490-45B4-B761-436582AEFBAE}" srcOrd="0" destOrd="0" presId="urn:microsoft.com/office/officeart/2005/8/layout/chevron1"/>
    <dgm:cxn modelId="{FF0AD59D-8705-47CB-BC72-7C454A06892B}" type="presOf" srcId="{2B5F186A-0222-46B8-9DB1-A576503B9420}" destId="{A37C4E16-DD2A-4DE2-9ECA-3156519D3566}" srcOrd="0" destOrd="0" presId="urn:microsoft.com/office/officeart/2005/8/layout/chevron1"/>
    <dgm:cxn modelId="{2AD6089E-ACEB-4482-95EA-B88E1167DDB3}" srcId="{45B649E8-5860-408E-9DA7-F0DD37E9137E}" destId="{2B5F186A-0222-46B8-9DB1-A576503B9420}" srcOrd="0" destOrd="0" parTransId="{8DF83F33-0880-44E7-A7B7-AD2FF4307F8A}" sibTransId="{1CAA024D-A8EE-4DF7-BDA0-82CF941D81A9}"/>
    <dgm:cxn modelId="{DFA4E09F-3526-4FBB-9528-43918719EEDA}" srcId="{45B649E8-5860-408E-9DA7-F0DD37E9137E}" destId="{A3DEBC68-ACE7-4360-8B81-943E6B1706DE}" srcOrd="3" destOrd="0" parTransId="{47036299-79CE-4CE3-BA0F-AFC13E490293}" sibTransId="{35FE4D76-AB82-402C-9AD5-C913E46429B4}"/>
    <dgm:cxn modelId="{95AF10A8-C8DC-4D94-A6CD-196130113B9C}" type="presOf" srcId="{F7C2CDA9-D95D-4296-97C6-1D20C0B51EB8}" destId="{380E7C5E-2000-4352-9A2E-9B9285C95929}" srcOrd="0" destOrd="0" presId="urn:microsoft.com/office/officeart/2005/8/layout/chevron1"/>
    <dgm:cxn modelId="{79E108B4-F7FC-46F3-A601-0BEB5298AE74}" type="presOf" srcId="{B6B0932E-6EE0-4545-BD0B-3089D2A49E27}" destId="{1540B7AA-435E-4F9E-956C-21C4ADDE5BAA}" srcOrd="0" destOrd="0" presId="urn:microsoft.com/office/officeart/2005/8/layout/chevron1"/>
    <dgm:cxn modelId="{7F0A41BA-27EB-4DA6-B13A-A9ED272E537D}" srcId="{45B649E8-5860-408E-9DA7-F0DD37E9137E}" destId="{F7C2CDA9-D95D-4296-97C6-1D20C0B51EB8}" srcOrd="2" destOrd="0" parTransId="{B5EB1083-BB33-424C-ABA8-AF3202FE9F91}" sibTransId="{81A5057D-9950-4A0A-BF1E-17AC87D9DB64}"/>
    <dgm:cxn modelId="{DA9856BD-6641-41BC-AE93-9AD0FCA4E907}" type="presOf" srcId="{45B649E8-5860-408E-9DA7-F0DD37E9137E}" destId="{88B7DABB-B8DD-4811-B3B8-5AD97F51B1AD}" srcOrd="0" destOrd="0" presId="urn:microsoft.com/office/officeart/2005/8/layout/chevron1"/>
    <dgm:cxn modelId="{5E1D23C9-3043-49ED-A2B5-E0A152EC7E20}" srcId="{5D5ACA37-3CD0-45BC-866C-37B8CB368041}" destId="{FDA707D8-4CF7-4200-91ED-CB500BCAA3D0}" srcOrd="0" destOrd="0" parTransId="{5F565930-41B6-484A-83C0-90E74CF78EDB}" sibTransId="{2B509226-45D8-421C-847A-17D926E2CAA5}"/>
    <dgm:cxn modelId="{BC4C0CDE-1458-418D-9FB5-E0758D097C2B}" type="presOf" srcId="{13C55DA9-81A5-4E27-8230-FE275297876C}" destId="{E5C8C1D5-8D95-4C1E-98D1-826AC75BFC85}" srcOrd="0" destOrd="0" presId="urn:microsoft.com/office/officeart/2005/8/layout/chevron1"/>
    <dgm:cxn modelId="{ED9ED6E7-2482-417E-8388-DE7D29C68DA4}" type="presOf" srcId="{FDA707D8-4CF7-4200-91ED-CB500BCAA3D0}" destId="{99150F50-F843-4E74-902E-5B27DA049822}" srcOrd="0" destOrd="0" presId="urn:microsoft.com/office/officeart/2005/8/layout/chevron1"/>
    <dgm:cxn modelId="{3CDE1BF8-B60A-4DD3-B349-6BB59F766355}" type="presOf" srcId="{A114A593-EA58-48EC-87B5-E1B91ECBE72E}" destId="{FABED4B4-6AFC-481A-B705-B0F479BEA483}" srcOrd="0" destOrd="0" presId="urn:microsoft.com/office/officeart/2005/8/layout/chevron1"/>
    <dgm:cxn modelId="{4B8FCE3E-F5C2-43B2-AFBA-E1ADF243B8CE}" type="presParOf" srcId="{88B7DABB-B8DD-4811-B3B8-5AD97F51B1AD}" destId="{FF4C3716-1EA0-418B-B963-B95E5E2B5D3A}" srcOrd="0" destOrd="0" presId="urn:microsoft.com/office/officeart/2005/8/layout/chevron1"/>
    <dgm:cxn modelId="{7F7B46A8-40EB-4B54-AAD1-EF0EFE3A9A83}" type="presParOf" srcId="{FF4C3716-1EA0-418B-B963-B95E5E2B5D3A}" destId="{A37C4E16-DD2A-4DE2-9ECA-3156519D3566}" srcOrd="0" destOrd="0" presId="urn:microsoft.com/office/officeart/2005/8/layout/chevron1"/>
    <dgm:cxn modelId="{03C14573-0DB4-4F1D-9B71-5EEB331D1810}" type="presParOf" srcId="{FF4C3716-1EA0-418B-B963-B95E5E2B5D3A}" destId="{FABED4B4-6AFC-481A-B705-B0F479BEA483}" srcOrd="1" destOrd="0" presId="urn:microsoft.com/office/officeart/2005/8/layout/chevron1"/>
    <dgm:cxn modelId="{5B5AFA70-3E66-4DB2-9DC7-83D8E8F76BED}" type="presParOf" srcId="{88B7DABB-B8DD-4811-B3B8-5AD97F51B1AD}" destId="{8D97B392-4204-4C1F-85F2-2E649B34CA1A}" srcOrd="1" destOrd="0" presId="urn:microsoft.com/office/officeart/2005/8/layout/chevron1"/>
    <dgm:cxn modelId="{8825C1ED-6836-49A7-8661-2A2A10533172}" type="presParOf" srcId="{88B7DABB-B8DD-4811-B3B8-5AD97F51B1AD}" destId="{8B97906B-2C1D-4627-9CCF-ACB70F9E0F4C}" srcOrd="2" destOrd="0" presId="urn:microsoft.com/office/officeart/2005/8/layout/chevron1"/>
    <dgm:cxn modelId="{B71590A0-6042-417B-B4D5-D82E4316BF95}" type="presParOf" srcId="{8B97906B-2C1D-4627-9CCF-ACB70F9E0F4C}" destId="{E5C8C1D5-8D95-4C1E-98D1-826AC75BFC85}" srcOrd="0" destOrd="0" presId="urn:microsoft.com/office/officeart/2005/8/layout/chevron1"/>
    <dgm:cxn modelId="{782DC0BF-147C-4347-8AEB-F3238CE87A0B}" type="presParOf" srcId="{8B97906B-2C1D-4627-9CCF-ACB70F9E0F4C}" destId="{7DA55DB0-BBEB-40CA-8DB0-3679D2BBE8EF}" srcOrd="1" destOrd="0" presId="urn:microsoft.com/office/officeart/2005/8/layout/chevron1"/>
    <dgm:cxn modelId="{98723A60-6DFA-4183-9071-5FEADF94879C}" type="presParOf" srcId="{88B7DABB-B8DD-4811-B3B8-5AD97F51B1AD}" destId="{E6B53FB2-9869-425C-BF84-417F1EE40AC5}" srcOrd="3" destOrd="0" presId="urn:microsoft.com/office/officeart/2005/8/layout/chevron1"/>
    <dgm:cxn modelId="{4E2F9375-F8B6-4DEE-AE27-BAEE745A523C}" type="presParOf" srcId="{88B7DABB-B8DD-4811-B3B8-5AD97F51B1AD}" destId="{C186B0F4-20FB-4F96-8CE6-3E8E51D39243}" srcOrd="4" destOrd="0" presId="urn:microsoft.com/office/officeart/2005/8/layout/chevron1"/>
    <dgm:cxn modelId="{4D8A8C12-C725-40BC-A5C8-166B6D0C13B5}" type="presParOf" srcId="{C186B0F4-20FB-4F96-8CE6-3E8E51D39243}" destId="{380E7C5E-2000-4352-9A2E-9B9285C95929}" srcOrd="0" destOrd="0" presId="urn:microsoft.com/office/officeart/2005/8/layout/chevron1"/>
    <dgm:cxn modelId="{B8452E8D-8EBD-4436-8CFE-A370AB3BD568}" type="presParOf" srcId="{C186B0F4-20FB-4F96-8CE6-3E8E51D39243}" destId="{974F7DE1-3234-4404-BBEF-5F4041211708}" srcOrd="1" destOrd="0" presId="urn:microsoft.com/office/officeart/2005/8/layout/chevron1"/>
    <dgm:cxn modelId="{C53B2AF2-E8EB-4E5F-B2F2-9D616B59E382}" type="presParOf" srcId="{88B7DABB-B8DD-4811-B3B8-5AD97F51B1AD}" destId="{42DA39E7-3421-4497-9CB9-AAA9310A266E}" srcOrd="5" destOrd="0" presId="urn:microsoft.com/office/officeart/2005/8/layout/chevron1"/>
    <dgm:cxn modelId="{525CA563-2297-4ECB-96D9-C89CA6EC86FF}" type="presParOf" srcId="{88B7DABB-B8DD-4811-B3B8-5AD97F51B1AD}" destId="{A7537C2F-4570-485C-9FD7-8FF5E0E94FB1}" srcOrd="6" destOrd="0" presId="urn:microsoft.com/office/officeart/2005/8/layout/chevron1"/>
    <dgm:cxn modelId="{6284FE42-EC83-4B17-917E-68A7B1E29210}" type="presParOf" srcId="{A7537C2F-4570-485C-9FD7-8FF5E0E94FB1}" destId="{203E54E1-E884-40ED-9E05-AB4512301C44}" srcOrd="0" destOrd="0" presId="urn:microsoft.com/office/officeart/2005/8/layout/chevron1"/>
    <dgm:cxn modelId="{5699236E-FA83-462C-8275-F4E6B1B1CDAB}" type="presParOf" srcId="{A7537C2F-4570-485C-9FD7-8FF5E0E94FB1}" destId="{1540B7AA-435E-4F9E-956C-21C4ADDE5BAA}" srcOrd="1" destOrd="0" presId="urn:microsoft.com/office/officeart/2005/8/layout/chevron1"/>
    <dgm:cxn modelId="{D46C22AF-C4BC-42E3-8B44-B825BDA66196}" type="presParOf" srcId="{88B7DABB-B8DD-4811-B3B8-5AD97F51B1AD}" destId="{850905C5-F6CD-46D3-B277-AAD9F6941E2C}" srcOrd="7" destOrd="0" presId="urn:microsoft.com/office/officeart/2005/8/layout/chevron1"/>
    <dgm:cxn modelId="{D3F0B8CD-7F1B-4FED-8D82-AD60E9BE22BA}" type="presParOf" srcId="{88B7DABB-B8DD-4811-B3B8-5AD97F51B1AD}" destId="{B022E805-4EB7-47FB-B6A8-FA2F79E9A5B8}" srcOrd="8" destOrd="0" presId="urn:microsoft.com/office/officeart/2005/8/layout/chevron1"/>
    <dgm:cxn modelId="{DABA41F8-65CF-4F2A-BD1D-9183B068AB5F}" type="presParOf" srcId="{B022E805-4EB7-47FB-B6A8-FA2F79E9A5B8}" destId="{9C3313C5-A490-45B4-B761-436582AEFBAE}" srcOrd="0" destOrd="0" presId="urn:microsoft.com/office/officeart/2005/8/layout/chevron1"/>
    <dgm:cxn modelId="{6B25D824-6BC8-4D92-AC5B-F9BBB57CC4D7}" type="presParOf" srcId="{B022E805-4EB7-47FB-B6A8-FA2F79E9A5B8}" destId="{99150F50-F843-4E74-902E-5B27DA049822}" srcOrd="1"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0B0BB4C-FABE-7C4A-9D06-6D57C58B757A}">
      <dsp:nvSpPr>
        <dsp:cNvPr id="0" name=""/>
        <dsp:cNvSpPr/>
      </dsp:nvSpPr>
      <dsp:spPr>
        <a:xfrm>
          <a:off x="4351137" y="2217537"/>
          <a:ext cx="1813324" cy="1813324"/>
        </a:xfrm>
        <a:prstGeom prst="ellips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5875" tIns="15875" rIns="15875" bIns="15875" numCol="1" spcCol="1270" anchor="ctr" anchorCtr="0">
          <a:noAutofit/>
        </a:bodyPr>
        <a:lstStyle/>
        <a:p>
          <a:pPr marL="0" lvl="0" indent="0" algn="ctr" defTabSz="1111250">
            <a:lnSpc>
              <a:spcPct val="90000"/>
            </a:lnSpc>
            <a:spcBef>
              <a:spcPct val="0"/>
            </a:spcBef>
            <a:spcAft>
              <a:spcPct val="35000"/>
            </a:spcAft>
            <a:buNone/>
          </a:pPr>
          <a:r>
            <a:rPr lang="en-US" sz="2500" b="1" kern="1200" dirty="0">
              <a:solidFill>
                <a:srgbClr val="C00000"/>
              </a:solidFill>
            </a:rPr>
            <a:t>CHANGE</a:t>
          </a:r>
        </a:p>
      </dsp:txBody>
      <dsp:txXfrm>
        <a:off x="4616692" y="2483092"/>
        <a:ext cx="1282214" cy="1282214"/>
      </dsp:txXfrm>
    </dsp:sp>
    <dsp:sp modelId="{57B4D6C1-90BA-AD41-ADF9-F7B44D3CB0E1}">
      <dsp:nvSpPr>
        <dsp:cNvPr id="0" name=""/>
        <dsp:cNvSpPr/>
      </dsp:nvSpPr>
      <dsp:spPr>
        <a:xfrm rot="10800000">
          <a:off x="2507337" y="2865801"/>
          <a:ext cx="1742390" cy="516797"/>
        </a:xfrm>
        <a:prstGeom prst="leftArrow">
          <a:avLst>
            <a:gd name="adj1" fmla="val 60000"/>
            <a:gd name="adj2" fmla="val 50000"/>
          </a:avLst>
        </a:prstGeom>
        <a:solidFill>
          <a:schemeClr val="accent1">
            <a:tint val="60000"/>
            <a:hueOff val="0"/>
            <a:satOff val="0"/>
            <a:lumOff val="0"/>
            <a:alphaOff val="0"/>
          </a:scheme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sp>
    <dsp:sp modelId="{1FB2A99B-2D65-B740-BA36-72F11498A909}">
      <dsp:nvSpPr>
        <dsp:cNvPr id="0" name=""/>
        <dsp:cNvSpPr/>
      </dsp:nvSpPr>
      <dsp:spPr>
        <a:xfrm>
          <a:off x="1872674" y="2616469"/>
          <a:ext cx="1269327" cy="1015461"/>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711200">
            <a:lnSpc>
              <a:spcPct val="90000"/>
            </a:lnSpc>
            <a:spcBef>
              <a:spcPct val="0"/>
            </a:spcBef>
            <a:spcAft>
              <a:spcPct val="35000"/>
            </a:spcAft>
            <a:buNone/>
          </a:pPr>
          <a:r>
            <a:rPr lang="en-US" sz="1600" kern="1200" dirty="0"/>
            <a:t>Have a </a:t>
          </a:r>
        </a:p>
        <a:p>
          <a:pPr marL="0" lvl="0" indent="0" algn="ctr" defTabSz="711200">
            <a:lnSpc>
              <a:spcPct val="90000"/>
            </a:lnSpc>
            <a:spcBef>
              <a:spcPct val="0"/>
            </a:spcBef>
            <a:spcAft>
              <a:spcPct val="35000"/>
            </a:spcAft>
            <a:buNone/>
          </a:pPr>
          <a:r>
            <a:rPr lang="en-US" sz="2900" kern="1200" dirty="0"/>
            <a:t>Clear Aim</a:t>
          </a:r>
        </a:p>
      </dsp:txBody>
      <dsp:txXfrm>
        <a:off x="1902416" y="2646211"/>
        <a:ext cx="1209843" cy="955977"/>
      </dsp:txXfrm>
    </dsp:sp>
    <dsp:sp modelId="{584AE0D8-7A94-F544-A5E2-CABF9084CA59}">
      <dsp:nvSpPr>
        <dsp:cNvPr id="0" name=""/>
        <dsp:cNvSpPr/>
      </dsp:nvSpPr>
      <dsp:spPr>
        <a:xfrm rot="12960000">
          <a:off x="2866245" y="1761196"/>
          <a:ext cx="1742390" cy="516797"/>
        </a:xfrm>
        <a:prstGeom prst="leftArrow">
          <a:avLst>
            <a:gd name="adj1" fmla="val 60000"/>
            <a:gd name="adj2" fmla="val 50000"/>
          </a:avLst>
        </a:prstGeom>
        <a:solidFill>
          <a:schemeClr val="accent1">
            <a:tint val="60000"/>
            <a:hueOff val="0"/>
            <a:satOff val="0"/>
            <a:lumOff val="0"/>
            <a:alphaOff val="0"/>
          </a:scheme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sp>
    <dsp:sp modelId="{F74944D6-A009-F84A-B70F-E9A07386E78F}">
      <dsp:nvSpPr>
        <dsp:cNvPr id="0" name=""/>
        <dsp:cNvSpPr/>
      </dsp:nvSpPr>
      <dsp:spPr>
        <a:xfrm>
          <a:off x="2397965" y="999788"/>
          <a:ext cx="1269327" cy="1015461"/>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32385" tIns="32385" rIns="32385" bIns="32385" numCol="1" spcCol="1270" anchor="ctr" anchorCtr="0">
          <a:noAutofit/>
        </a:bodyPr>
        <a:lstStyle/>
        <a:p>
          <a:pPr marL="0" lvl="0" indent="0" algn="ctr" defTabSz="755650">
            <a:lnSpc>
              <a:spcPct val="90000"/>
            </a:lnSpc>
            <a:spcBef>
              <a:spcPct val="0"/>
            </a:spcBef>
            <a:spcAft>
              <a:spcPct val="35000"/>
            </a:spcAft>
            <a:buNone/>
          </a:pPr>
          <a:r>
            <a:rPr lang="en-US" sz="1700" kern="1200" dirty="0"/>
            <a:t>Understand Root Cause</a:t>
          </a:r>
        </a:p>
      </dsp:txBody>
      <dsp:txXfrm>
        <a:off x="2427707" y="1029530"/>
        <a:ext cx="1209843" cy="955977"/>
      </dsp:txXfrm>
    </dsp:sp>
    <dsp:sp modelId="{EA1F5A24-E42E-2642-9980-9E201051003A}">
      <dsp:nvSpPr>
        <dsp:cNvPr id="0" name=""/>
        <dsp:cNvSpPr/>
      </dsp:nvSpPr>
      <dsp:spPr>
        <a:xfrm rot="15120000">
          <a:off x="3805879" y="1078512"/>
          <a:ext cx="1742390" cy="516797"/>
        </a:xfrm>
        <a:prstGeom prst="leftArrow">
          <a:avLst>
            <a:gd name="adj1" fmla="val 60000"/>
            <a:gd name="adj2" fmla="val 50000"/>
          </a:avLst>
        </a:prstGeom>
        <a:solidFill>
          <a:schemeClr val="accent1">
            <a:tint val="60000"/>
            <a:hueOff val="0"/>
            <a:satOff val="0"/>
            <a:lumOff val="0"/>
            <a:alphaOff val="0"/>
          </a:scheme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sp>
    <dsp:sp modelId="{E8D9D327-099D-0E48-842E-B48EF3F01C80}">
      <dsp:nvSpPr>
        <dsp:cNvPr id="0" name=""/>
        <dsp:cNvSpPr/>
      </dsp:nvSpPr>
      <dsp:spPr>
        <a:xfrm>
          <a:off x="3773196" y="624"/>
          <a:ext cx="1269327" cy="1015461"/>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32385" tIns="32385" rIns="32385" bIns="32385" numCol="1" spcCol="1270" anchor="ctr" anchorCtr="0">
          <a:noAutofit/>
        </a:bodyPr>
        <a:lstStyle/>
        <a:p>
          <a:pPr marL="0" lvl="0" indent="0" algn="ctr" defTabSz="755650">
            <a:lnSpc>
              <a:spcPct val="90000"/>
            </a:lnSpc>
            <a:spcBef>
              <a:spcPct val="0"/>
            </a:spcBef>
            <a:spcAft>
              <a:spcPct val="35000"/>
            </a:spcAft>
            <a:buNone/>
          </a:pPr>
          <a:r>
            <a:rPr lang="en-US" sz="1700" kern="1200" dirty="0"/>
            <a:t>Listen to Voice of Customer</a:t>
          </a:r>
        </a:p>
      </dsp:txBody>
      <dsp:txXfrm>
        <a:off x="3802938" y="30366"/>
        <a:ext cx="1209843" cy="955977"/>
      </dsp:txXfrm>
    </dsp:sp>
    <dsp:sp modelId="{48B58A69-C90B-4F47-8E46-61844FAA1FC6}">
      <dsp:nvSpPr>
        <dsp:cNvPr id="0" name=""/>
        <dsp:cNvSpPr/>
      </dsp:nvSpPr>
      <dsp:spPr>
        <a:xfrm rot="17280000">
          <a:off x="4967330" y="1078512"/>
          <a:ext cx="1742390" cy="516797"/>
        </a:xfrm>
        <a:prstGeom prst="leftArrow">
          <a:avLst>
            <a:gd name="adj1" fmla="val 60000"/>
            <a:gd name="adj2" fmla="val 50000"/>
          </a:avLst>
        </a:prstGeom>
        <a:solidFill>
          <a:schemeClr val="accent1">
            <a:tint val="60000"/>
            <a:hueOff val="0"/>
            <a:satOff val="0"/>
            <a:lumOff val="0"/>
            <a:alphaOff val="0"/>
          </a:scheme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sp>
    <dsp:sp modelId="{70743873-FC57-5346-BFA3-A8043843FB02}">
      <dsp:nvSpPr>
        <dsp:cNvPr id="0" name=""/>
        <dsp:cNvSpPr/>
      </dsp:nvSpPr>
      <dsp:spPr>
        <a:xfrm>
          <a:off x="5473075" y="624"/>
          <a:ext cx="1269327" cy="1015461"/>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32385" tIns="32385" rIns="32385" bIns="32385" numCol="1" spcCol="1270" anchor="ctr" anchorCtr="0">
          <a:noAutofit/>
        </a:bodyPr>
        <a:lstStyle/>
        <a:p>
          <a:pPr marL="0" lvl="0" indent="0" algn="ctr" defTabSz="755650">
            <a:lnSpc>
              <a:spcPct val="90000"/>
            </a:lnSpc>
            <a:spcBef>
              <a:spcPct val="0"/>
            </a:spcBef>
            <a:spcAft>
              <a:spcPct val="35000"/>
            </a:spcAft>
            <a:buNone/>
          </a:pPr>
          <a:r>
            <a:rPr lang="en-US" sz="1700" kern="1200" dirty="0"/>
            <a:t>Experience</a:t>
          </a:r>
        </a:p>
      </dsp:txBody>
      <dsp:txXfrm>
        <a:off x="5502817" y="30366"/>
        <a:ext cx="1209843" cy="955977"/>
      </dsp:txXfrm>
    </dsp:sp>
    <dsp:sp modelId="{9C686155-6C0B-DC4D-919E-8C2434FB9A62}">
      <dsp:nvSpPr>
        <dsp:cNvPr id="0" name=""/>
        <dsp:cNvSpPr/>
      </dsp:nvSpPr>
      <dsp:spPr>
        <a:xfrm rot="19440000">
          <a:off x="5906963" y="1761196"/>
          <a:ext cx="1742390" cy="516797"/>
        </a:xfrm>
        <a:prstGeom prst="leftArrow">
          <a:avLst>
            <a:gd name="adj1" fmla="val 60000"/>
            <a:gd name="adj2" fmla="val 50000"/>
          </a:avLst>
        </a:prstGeom>
        <a:solidFill>
          <a:schemeClr val="accent1">
            <a:tint val="60000"/>
            <a:hueOff val="0"/>
            <a:satOff val="0"/>
            <a:lumOff val="0"/>
            <a:alphaOff val="0"/>
          </a:scheme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sp>
    <dsp:sp modelId="{1E4B7B0D-8640-684D-8E03-7E82B7AA6147}">
      <dsp:nvSpPr>
        <dsp:cNvPr id="0" name=""/>
        <dsp:cNvSpPr/>
      </dsp:nvSpPr>
      <dsp:spPr>
        <a:xfrm>
          <a:off x="6848306" y="999788"/>
          <a:ext cx="1269327" cy="1015461"/>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889000">
            <a:lnSpc>
              <a:spcPct val="90000"/>
            </a:lnSpc>
            <a:spcBef>
              <a:spcPct val="0"/>
            </a:spcBef>
            <a:spcAft>
              <a:spcPct val="35000"/>
            </a:spcAft>
            <a:buNone/>
          </a:pPr>
          <a:r>
            <a:rPr lang="en-US" sz="2000" kern="1200" dirty="0"/>
            <a:t>Research</a:t>
          </a:r>
        </a:p>
        <a:p>
          <a:pPr marL="0" lvl="0" indent="0" algn="ctr" defTabSz="889000">
            <a:lnSpc>
              <a:spcPct val="90000"/>
            </a:lnSpc>
            <a:spcBef>
              <a:spcPct val="0"/>
            </a:spcBef>
            <a:spcAft>
              <a:spcPct val="35000"/>
            </a:spcAft>
            <a:buNone/>
          </a:pPr>
          <a:r>
            <a:rPr lang="en-US" sz="1600" kern="1200" dirty="0"/>
            <a:t>(Evidence-based changes)</a:t>
          </a:r>
        </a:p>
      </dsp:txBody>
      <dsp:txXfrm>
        <a:off x="6878048" y="1029530"/>
        <a:ext cx="1209843" cy="955977"/>
      </dsp:txXfrm>
    </dsp:sp>
    <dsp:sp modelId="{DA0BD51A-4725-1741-A71C-097FD84AC0A9}">
      <dsp:nvSpPr>
        <dsp:cNvPr id="0" name=""/>
        <dsp:cNvSpPr/>
      </dsp:nvSpPr>
      <dsp:spPr>
        <a:xfrm>
          <a:off x="6265871" y="2865801"/>
          <a:ext cx="1742390" cy="516797"/>
        </a:xfrm>
        <a:prstGeom prst="leftArrow">
          <a:avLst>
            <a:gd name="adj1" fmla="val 60000"/>
            <a:gd name="adj2" fmla="val 50000"/>
          </a:avLst>
        </a:prstGeom>
        <a:solidFill>
          <a:schemeClr val="accent1">
            <a:tint val="60000"/>
            <a:hueOff val="0"/>
            <a:satOff val="0"/>
            <a:lumOff val="0"/>
            <a:alphaOff val="0"/>
          </a:scheme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sp>
    <dsp:sp modelId="{93FA0169-048B-5E47-A2A3-7CC392018775}">
      <dsp:nvSpPr>
        <dsp:cNvPr id="0" name=""/>
        <dsp:cNvSpPr/>
      </dsp:nvSpPr>
      <dsp:spPr>
        <a:xfrm>
          <a:off x="7373598" y="2616469"/>
          <a:ext cx="1269327" cy="1015461"/>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32385" tIns="32385" rIns="32385" bIns="32385" numCol="1" spcCol="1270" anchor="ctr" anchorCtr="0">
          <a:noAutofit/>
        </a:bodyPr>
        <a:lstStyle/>
        <a:p>
          <a:pPr marL="0" lvl="0" indent="0" algn="ctr" defTabSz="755650">
            <a:lnSpc>
              <a:spcPct val="90000"/>
            </a:lnSpc>
            <a:spcBef>
              <a:spcPct val="0"/>
            </a:spcBef>
            <a:spcAft>
              <a:spcPct val="35000"/>
            </a:spcAft>
            <a:buNone/>
          </a:pPr>
          <a:r>
            <a:rPr lang="en-US" sz="1700" kern="1200" dirty="0"/>
            <a:t>Brainstorm</a:t>
          </a:r>
        </a:p>
      </dsp:txBody>
      <dsp:txXfrm>
        <a:off x="7403340" y="2646211"/>
        <a:ext cx="1209843" cy="95597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31619AC-9804-434D-B44F-103DC8F71531}">
      <dsp:nvSpPr>
        <dsp:cNvPr id="0" name=""/>
        <dsp:cNvSpPr/>
      </dsp:nvSpPr>
      <dsp:spPr>
        <a:xfrm>
          <a:off x="3665885" y="899499"/>
          <a:ext cx="1454026" cy="1513383"/>
        </a:xfrm>
        <a:prstGeom prst="pieWedg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35128" tIns="135128" rIns="135128" bIns="135128" numCol="1" spcCol="1270" anchor="ctr" anchorCtr="0">
          <a:noAutofit/>
        </a:bodyPr>
        <a:lstStyle/>
        <a:p>
          <a:pPr marL="0" lvl="0" indent="0" algn="ctr" defTabSz="844550">
            <a:lnSpc>
              <a:spcPct val="90000"/>
            </a:lnSpc>
            <a:spcBef>
              <a:spcPct val="0"/>
            </a:spcBef>
            <a:spcAft>
              <a:spcPct val="35000"/>
            </a:spcAft>
            <a:buNone/>
          </a:pPr>
          <a:r>
            <a:rPr lang="en-US" sz="1900" b="1" kern="1200" dirty="0"/>
            <a:t>ACT</a:t>
          </a:r>
        </a:p>
      </dsp:txBody>
      <dsp:txXfrm>
        <a:off x="4091759" y="1342759"/>
        <a:ext cx="1028152" cy="1070123"/>
      </dsp:txXfrm>
    </dsp:sp>
    <dsp:sp modelId="{48E8B77C-A91A-714D-9C44-FA3BAB5ECF69}">
      <dsp:nvSpPr>
        <dsp:cNvPr id="0" name=""/>
        <dsp:cNvSpPr/>
      </dsp:nvSpPr>
      <dsp:spPr>
        <a:xfrm rot="5400000">
          <a:off x="5226750" y="939881"/>
          <a:ext cx="1513383" cy="1454026"/>
        </a:xfrm>
        <a:prstGeom prst="pieWedg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35128" tIns="135128" rIns="135128" bIns="135128" numCol="1" spcCol="1270" anchor="ctr" anchorCtr="0">
          <a:noAutofit/>
        </a:bodyPr>
        <a:lstStyle/>
        <a:p>
          <a:pPr marL="0" lvl="0" indent="0" algn="ctr" defTabSz="844550">
            <a:lnSpc>
              <a:spcPct val="90000"/>
            </a:lnSpc>
            <a:spcBef>
              <a:spcPct val="0"/>
            </a:spcBef>
            <a:spcAft>
              <a:spcPct val="35000"/>
            </a:spcAft>
            <a:buNone/>
          </a:pPr>
          <a:r>
            <a:rPr lang="en-US" sz="1900" b="1" kern="1200" dirty="0"/>
            <a:t>PLAN</a:t>
          </a:r>
        </a:p>
      </dsp:txBody>
      <dsp:txXfrm rot="-5400000">
        <a:off x="5256428" y="1353463"/>
        <a:ext cx="1028152" cy="1070123"/>
      </dsp:txXfrm>
    </dsp:sp>
    <dsp:sp modelId="{736C39C5-8476-494A-87F6-76B9CCBDF7A1}">
      <dsp:nvSpPr>
        <dsp:cNvPr id="0" name=""/>
        <dsp:cNvSpPr/>
      </dsp:nvSpPr>
      <dsp:spPr>
        <a:xfrm rot="10800000">
          <a:off x="5255043" y="2508847"/>
          <a:ext cx="1414326" cy="1514279"/>
        </a:xfrm>
        <a:prstGeom prst="pieWedg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35128" tIns="135128" rIns="135128" bIns="135128" numCol="1" spcCol="1270" anchor="ctr" anchorCtr="0">
          <a:noAutofit/>
        </a:bodyPr>
        <a:lstStyle/>
        <a:p>
          <a:pPr marL="0" lvl="0" indent="0" algn="ctr" defTabSz="844550">
            <a:lnSpc>
              <a:spcPct val="90000"/>
            </a:lnSpc>
            <a:spcBef>
              <a:spcPct val="0"/>
            </a:spcBef>
            <a:spcAft>
              <a:spcPct val="35000"/>
            </a:spcAft>
            <a:buNone/>
          </a:pPr>
          <a:r>
            <a:rPr lang="en-US" sz="1900" b="1" kern="1200" dirty="0"/>
            <a:t>DO</a:t>
          </a:r>
        </a:p>
      </dsp:txBody>
      <dsp:txXfrm rot="10800000">
        <a:off x="5255043" y="2508847"/>
        <a:ext cx="1000080" cy="1070757"/>
      </dsp:txXfrm>
    </dsp:sp>
    <dsp:sp modelId="{68D86A6B-A39D-A24F-B43A-360D8C1A5C61}">
      <dsp:nvSpPr>
        <dsp:cNvPr id="0" name=""/>
        <dsp:cNvSpPr/>
      </dsp:nvSpPr>
      <dsp:spPr>
        <a:xfrm rot="16200000">
          <a:off x="3657592" y="2530125"/>
          <a:ext cx="1513383" cy="1454026"/>
        </a:xfrm>
        <a:prstGeom prst="pieWedg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35128" tIns="135128" rIns="135128" bIns="135128" numCol="1" spcCol="1270" anchor="ctr" anchorCtr="0">
          <a:noAutofit/>
        </a:bodyPr>
        <a:lstStyle/>
        <a:p>
          <a:pPr marL="0" lvl="0" indent="0" algn="ctr" defTabSz="844550">
            <a:lnSpc>
              <a:spcPct val="90000"/>
            </a:lnSpc>
            <a:spcBef>
              <a:spcPct val="0"/>
            </a:spcBef>
            <a:spcAft>
              <a:spcPct val="35000"/>
            </a:spcAft>
            <a:buNone/>
          </a:pPr>
          <a:r>
            <a:rPr lang="en-US" sz="1900" b="1" kern="1200" dirty="0"/>
            <a:t>CHECK</a:t>
          </a:r>
        </a:p>
      </dsp:txBody>
      <dsp:txXfrm rot="5400000">
        <a:off x="4113144" y="2500447"/>
        <a:ext cx="1028152" cy="1070123"/>
      </dsp:txXfrm>
    </dsp:sp>
    <dsp:sp modelId="{EF33B2E5-636B-0A48-A35B-78E5BE467085}">
      <dsp:nvSpPr>
        <dsp:cNvPr id="0" name=""/>
        <dsp:cNvSpPr/>
      </dsp:nvSpPr>
      <dsp:spPr>
        <a:xfrm>
          <a:off x="4862838" y="2018844"/>
          <a:ext cx="736139" cy="640121"/>
        </a:xfrm>
        <a:prstGeom prst="circularArrow">
          <a:avLst/>
        </a:prstGeom>
        <a:solidFill>
          <a:schemeClr val="accent1">
            <a:tint val="60000"/>
            <a:hueOff val="0"/>
            <a:satOff val="0"/>
            <a:lumOff val="0"/>
            <a:alphaOff val="0"/>
          </a:scheme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matte">
          <a:bevelT w="50800" h="19050" prst="relaxedInset"/>
          <a:contourClr>
            <a:schemeClr val="bg1"/>
          </a:contourClr>
        </a:sp3d>
      </dsp:spPr>
      <dsp:style>
        <a:lnRef idx="0">
          <a:scrgbClr r="0" g="0" b="0"/>
        </a:lnRef>
        <a:fillRef idx="1">
          <a:scrgbClr r="0" g="0" b="0"/>
        </a:fillRef>
        <a:effectRef idx="2">
          <a:scrgbClr r="0" g="0" b="0"/>
        </a:effectRef>
        <a:fontRef idx="minor">
          <a:schemeClr val="lt1"/>
        </a:fontRef>
      </dsp:style>
    </dsp:sp>
    <dsp:sp modelId="{79C7222F-CD8E-BF41-9C86-307444CE470B}">
      <dsp:nvSpPr>
        <dsp:cNvPr id="0" name=""/>
        <dsp:cNvSpPr/>
      </dsp:nvSpPr>
      <dsp:spPr>
        <a:xfrm rot="10800000">
          <a:off x="4862838" y="2265045"/>
          <a:ext cx="736139" cy="640121"/>
        </a:xfrm>
        <a:prstGeom prst="circularArrow">
          <a:avLst/>
        </a:prstGeom>
        <a:solidFill>
          <a:schemeClr val="accent1">
            <a:tint val="60000"/>
            <a:hueOff val="0"/>
            <a:satOff val="0"/>
            <a:lumOff val="0"/>
            <a:alphaOff val="0"/>
          </a:scheme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matte">
          <a:bevelT w="50800" h="19050" prst="relaxedInset"/>
          <a:contourClr>
            <a:schemeClr val="bg1"/>
          </a:contourClr>
        </a:sp3d>
      </dsp:spPr>
      <dsp:style>
        <a:lnRef idx="0">
          <a:scrgbClr r="0" g="0" b="0"/>
        </a:lnRef>
        <a:fillRef idx="1">
          <a:scrgbClr r="0" g="0" b="0"/>
        </a:fillRef>
        <a:effectRef idx="2">
          <a:scrgbClr r="0" g="0" b="0"/>
        </a:effectRef>
        <a:fontRef idx="minor">
          <a:schemeClr val="lt1"/>
        </a:fontRef>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1CF0D70-7820-A04B-8342-1997B5858BEE}">
      <dsp:nvSpPr>
        <dsp:cNvPr id="0" name=""/>
        <dsp:cNvSpPr/>
      </dsp:nvSpPr>
      <dsp:spPr>
        <a:xfrm>
          <a:off x="4533" y="1435816"/>
          <a:ext cx="1354926" cy="812955"/>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endParaRPr lang="en-US" sz="3100" kern="1200"/>
        </a:p>
      </dsp:txBody>
      <dsp:txXfrm>
        <a:off x="28344" y="1459627"/>
        <a:ext cx="1307304" cy="765333"/>
      </dsp:txXfrm>
    </dsp:sp>
    <dsp:sp modelId="{6934D6B6-10F0-034A-A9F8-D71CAE30C742}">
      <dsp:nvSpPr>
        <dsp:cNvPr id="0" name=""/>
        <dsp:cNvSpPr/>
      </dsp:nvSpPr>
      <dsp:spPr>
        <a:xfrm>
          <a:off x="1494952" y="1674283"/>
          <a:ext cx="287244" cy="336021"/>
        </a:xfrm>
        <a:prstGeom prst="rightArrow">
          <a:avLst>
            <a:gd name="adj1" fmla="val 60000"/>
            <a:gd name="adj2" fmla="val 50000"/>
          </a:avLst>
        </a:prstGeom>
        <a:solidFill>
          <a:schemeClr val="accent1">
            <a:tint val="60000"/>
            <a:hueOff val="0"/>
            <a:satOff val="0"/>
            <a:lumOff val="0"/>
            <a:alphaOff val="0"/>
          </a:scheme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700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US" sz="1500" kern="1200"/>
        </a:p>
      </dsp:txBody>
      <dsp:txXfrm>
        <a:off x="1494952" y="1741487"/>
        <a:ext cx="201071" cy="201613"/>
      </dsp:txXfrm>
    </dsp:sp>
    <dsp:sp modelId="{60DFAF20-D8E7-FC4E-8822-4281A7741E3A}">
      <dsp:nvSpPr>
        <dsp:cNvPr id="0" name=""/>
        <dsp:cNvSpPr/>
      </dsp:nvSpPr>
      <dsp:spPr>
        <a:xfrm>
          <a:off x="1901430" y="1435816"/>
          <a:ext cx="1354926" cy="812955"/>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endParaRPr lang="en-US" sz="3100" kern="1200"/>
        </a:p>
      </dsp:txBody>
      <dsp:txXfrm>
        <a:off x="1925241" y="1459627"/>
        <a:ext cx="1307304" cy="765333"/>
      </dsp:txXfrm>
    </dsp:sp>
    <dsp:sp modelId="{AEBED6B7-94FE-2843-B3B6-262AE6C8D1B8}">
      <dsp:nvSpPr>
        <dsp:cNvPr id="0" name=""/>
        <dsp:cNvSpPr/>
      </dsp:nvSpPr>
      <dsp:spPr>
        <a:xfrm>
          <a:off x="3391849" y="1674283"/>
          <a:ext cx="287244" cy="336021"/>
        </a:xfrm>
        <a:prstGeom prst="rightArrow">
          <a:avLst>
            <a:gd name="adj1" fmla="val 60000"/>
            <a:gd name="adj2" fmla="val 50000"/>
          </a:avLst>
        </a:prstGeom>
        <a:solidFill>
          <a:schemeClr val="accent1">
            <a:tint val="60000"/>
            <a:hueOff val="0"/>
            <a:satOff val="0"/>
            <a:lumOff val="0"/>
            <a:alphaOff val="0"/>
          </a:scheme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700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US" sz="1500" kern="1200"/>
        </a:p>
      </dsp:txBody>
      <dsp:txXfrm>
        <a:off x="3391849" y="1741487"/>
        <a:ext cx="201071" cy="201613"/>
      </dsp:txXfrm>
    </dsp:sp>
    <dsp:sp modelId="{00926FE8-3626-E549-AD76-A8E1F31B483A}">
      <dsp:nvSpPr>
        <dsp:cNvPr id="0" name=""/>
        <dsp:cNvSpPr/>
      </dsp:nvSpPr>
      <dsp:spPr>
        <a:xfrm>
          <a:off x="3798327" y="1435816"/>
          <a:ext cx="1354926" cy="812955"/>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endParaRPr lang="en-US" sz="3100" kern="1200"/>
        </a:p>
      </dsp:txBody>
      <dsp:txXfrm>
        <a:off x="3822138" y="1459627"/>
        <a:ext cx="1307304" cy="76533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37C4E16-DD2A-4DE2-9ECA-3156519D3566}">
      <dsp:nvSpPr>
        <dsp:cNvPr id="0" name=""/>
        <dsp:cNvSpPr/>
      </dsp:nvSpPr>
      <dsp:spPr>
        <a:xfrm>
          <a:off x="843" y="2024973"/>
          <a:ext cx="2352729" cy="941091"/>
        </a:xfrm>
        <a:prstGeom prst="chevron">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b="1" kern="1200" dirty="0"/>
            <a:t>Sort</a:t>
          </a:r>
        </a:p>
      </dsp:txBody>
      <dsp:txXfrm>
        <a:off x="471389" y="2024973"/>
        <a:ext cx="1411638" cy="941091"/>
      </dsp:txXfrm>
    </dsp:sp>
    <dsp:sp modelId="{FABED4B4-6AFC-481A-B705-B0F479BEA483}">
      <dsp:nvSpPr>
        <dsp:cNvPr id="0" name=""/>
        <dsp:cNvSpPr/>
      </dsp:nvSpPr>
      <dsp:spPr>
        <a:xfrm>
          <a:off x="843" y="3083701"/>
          <a:ext cx="1882183" cy="14352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171450" lvl="1" indent="-171450" algn="l" defTabSz="800100">
            <a:lnSpc>
              <a:spcPct val="90000"/>
            </a:lnSpc>
            <a:spcBef>
              <a:spcPct val="0"/>
            </a:spcBef>
            <a:spcAft>
              <a:spcPct val="15000"/>
            </a:spcAft>
            <a:buChar char="•"/>
          </a:pPr>
          <a:r>
            <a:rPr lang="en-US" sz="1800" kern="1200" dirty="0"/>
            <a:t>Needed items from the un-needed</a:t>
          </a:r>
        </a:p>
      </dsp:txBody>
      <dsp:txXfrm>
        <a:off x="843" y="3083701"/>
        <a:ext cx="1882183" cy="1435218"/>
      </dsp:txXfrm>
    </dsp:sp>
    <dsp:sp modelId="{E5C8C1D5-8D95-4C1E-98D1-826AC75BFC85}">
      <dsp:nvSpPr>
        <dsp:cNvPr id="0" name=""/>
        <dsp:cNvSpPr/>
      </dsp:nvSpPr>
      <dsp:spPr>
        <a:xfrm>
          <a:off x="2137572" y="2024973"/>
          <a:ext cx="2352729" cy="941091"/>
        </a:xfrm>
        <a:prstGeom prst="chevron">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b="1" kern="1200" dirty="0"/>
            <a:t>Set in Order</a:t>
          </a:r>
        </a:p>
      </dsp:txBody>
      <dsp:txXfrm>
        <a:off x="2608118" y="2024973"/>
        <a:ext cx="1411638" cy="941091"/>
      </dsp:txXfrm>
    </dsp:sp>
    <dsp:sp modelId="{7DA55DB0-BBEB-40CA-8DB0-3679D2BBE8EF}">
      <dsp:nvSpPr>
        <dsp:cNvPr id="0" name=""/>
        <dsp:cNvSpPr/>
      </dsp:nvSpPr>
      <dsp:spPr>
        <a:xfrm>
          <a:off x="2137572" y="3083701"/>
          <a:ext cx="1882183" cy="14352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171450" lvl="1" indent="-171450" algn="l" defTabSz="800100">
            <a:lnSpc>
              <a:spcPct val="90000"/>
            </a:lnSpc>
            <a:spcBef>
              <a:spcPct val="0"/>
            </a:spcBef>
            <a:spcAft>
              <a:spcPct val="15000"/>
            </a:spcAft>
            <a:buChar char="•"/>
          </a:pPr>
          <a:r>
            <a:rPr lang="en-US" sz="1800" kern="1200" dirty="0"/>
            <a:t>Efficient access and identification</a:t>
          </a:r>
        </a:p>
      </dsp:txBody>
      <dsp:txXfrm>
        <a:off x="2137572" y="3083701"/>
        <a:ext cx="1882183" cy="1435218"/>
      </dsp:txXfrm>
    </dsp:sp>
    <dsp:sp modelId="{380E7C5E-2000-4352-9A2E-9B9285C95929}">
      <dsp:nvSpPr>
        <dsp:cNvPr id="0" name=""/>
        <dsp:cNvSpPr/>
      </dsp:nvSpPr>
      <dsp:spPr>
        <a:xfrm>
          <a:off x="4274301" y="2024973"/>
          <a:ext cx="2352729" cy="941091"/>
        </a:xfrm>
        <a:prstGeom prst="chevron">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b="1" kern="1200" dirty="0"/>
            <a:t>Shine</a:t>
          </a:r>
        </a:p>
      </dsp:txBody>
      <dsp:txXfrm>
        <a:off x="4744847" y="2024973"/>
        <a:ext cx="1411638" cy="941091"/>
      </dsp:txXfrm>
    </dsp:sp>
    <dsp:sp modelId="{974F7DE1-3234-4404-BBEF-5F4041211708}">
      <dsp:nvSpPr>
        <dsp:cNvPr id="0" name=""/>
        <dsp:cNvSpPr/>
      </dsp:nvSpPr>
      <dsp:spPr>
        <a:xfrm>
          <a:off x="4274301" y="3083701"/>
          <a:ext cx="1882183" cy="14352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171450" lvl="1" indent="-171450" algn="l" defTabSz="800100">
            <a:lnSpc>
              <a:spcPct val="90000"/>
            </a:lnSpc>
            <a:spcBef>
              <a:spcPct val="0"/>
            </a:spcBef>
            <a:spcAft>
              <a:spcPct val="15000"/>
            </a:spcAft>
            <a:buChar char="•"/>
          </a:pPr>
          <a:r>
            <a:rPr lang="en-US" sz="1800" kern="1200" dirty="0"/>
            <a:t>Area is clean and everything is maintained</a:t>
          </a:r>
        </a:p>
      </dsp:txBody>
      <dsp:txXfrm>
        <a:off x="4274301" y="3083701"/>
        <a:ext cx="1882183" cy="1435218"/>
      </dsp:txXfrm>
    </dsp:sp>
    <dsp:sp modelId="{203E54E1-E884-40ED-9E05-AB4512301C44}">
      <dsp:nvSpPr>
        <dsp:cNvPr id="0" name=""/>
        <dsp:cNvSpPr/>
      </dsp:nvSpPr>
      <dsp:spPr>
        <a:xfrm>
          <a:off x="6411031" y="2024973"/>
          <a:ext cx="2352729" cy="941091"/>
        </a:xfrm>
        <a:prstGeom prst="chevron">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b="1" kern="1200" dirty="0"/>
            <a:t>Standardize</a:t>
          </a:r>
        </a:p>
      </dsp:txBody>
      <dsp:txXfrm>
        <a:off x="6881577" y="2024973"/>
        <a:ext cx="1411638" cy="941091"/>
      </dsp:txXfrm>
    </dsp:sp>
    <dsp:sp modelId="{1540B7AA-435E-4F9E-956C-21C4ADDE5BAA}">
      <dsp:nvSpPr>
        <dsp:cNvPr id="0" name=""/>
        <dsp:cNvSpPr/>
      </dsp:nvSpPr>
      <dsp:spPr>
        <a:xfrm>
          <a:off x="6411031" y="3083701"/>
          <a:ext cx="1882183" cy="14352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171450" lvl="1" indent="-171450" algn="l" defTabSz="800100">
            <a:lnSpc>
              <a:spcPct val="90000"/>
            </a:lnSpc>
            <a:spcBef>
              <a:spcPct val="0"/>
            </a:spcBef>
            <a:spcAft>
              <a:spcPct val="15000"/>
            </a:spcAft>
            <a:buChar char="•"/>
          </a:pPr>
          <a:r>
            <a:rPr lang="en-US" sz="1800" kern="1200" dirty="0"/>
            <a:t>Consistent guidelines, visual indicators</a:t>
          </a:r>
        </a:p>
      </dsp:txBody>
      <dsp:txXfrm>
        <a:off x="6411031" y="3083701"/>
        <a:ext cx="1882183" cy="1435218"/>
      </dsp:txXfrm>
    </dsp:sp>
    <dsp:sp modelId="{9C3313C5-A490-45B4-B761-436582AEFBAE}">
      <dsp:nvSpPr>
        <dsp:cNvPr id="0" name=""/>
        <dsp:cNvSpPr/>
      </dsp:nvSpPr>
      <dsp:spPr>
        <a:xfrm>
          <a:off x="8547760" y="2024973"/>
          <a:ext cx="2352729" cy="941091"/>
        </a:xfrm>
        <a:prstGeom prst="chevron">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b="1" kern="1200" dirty="0"/>
            <a:t>Sustain</a:t>
          </a:r>
        </a:p>
      </dsp:txBody>
      <dsp:txXfrm>
        <a:off x="9018306" y="2024973"/>
        <a:ext cx="1411638" cy="941091"/>
      </dsp:txXfrm>
    </dsp:sp>
    <dsp:sp modelId="{99150F50-F843-4E74-902E-5B27DA049822}">
      <dsp:nvSpPr>
        <dsp:cNvPr id="0" name=""/>
        <dsp:cNvSpPr/>
      </dsp:nvSpPr>
      <dsp:spPr>
        <a:xfrm>
          <a:off x="8547760" y="3083701"/>
          <a:ext cx="1882183" cy="14352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171450" lvl="1" indent="-171450" algn="l" defTabSz="800100">
            <a:lnSpc>
              <a:spcPct val="90000"/>
            </a:lnSpc>
            <a:spcBef>
              <a:spcPct val="0"/>
            </a:spcBef>
            <a:spcAft>
              <a:spcPct val="15000"/>
            </a:spcAft>
            <a:buChar char="•"/>
          </a:pPr>
          <a:r>
            <a:rPr lang="en-US" sz="1800" kern="1200" dirty="0"/>
            <a:t>Education, communication, and continual improvement.  </a:t>
          </a:r>
          <a:r>
            <a:rPr lang="en-US" sz="1800" u="sng" kern="1200" dirty="0"/>
            <a:t>Until it becomes a habit!</a:t>
          </a:r>
        </a:p>
      </dsp:txBody>
      <dsp:txXfrm>
        <a:off x="8547760" y="3083701"/>
        <a:ext cx="1882183" cy="1435218"/>
      </dsp:txXfrm>
    </dsp:sp>
  </dsp:spTree>
</dsp:drawing>
</file>

<file path=ppt/diagrams/layout1.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ycle4">
  <dgm:title val=""/>
  <dgm:desc val=""/>
  <dgm:catLst>
    <dgm:cat type="relationship" pri="26000"/>
    <dgm:cat type="cycle" pri="13000"/>
    <dgm:cat type="matrix" pri="4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ampData>
  <dgm:style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cycleMatrixDiagram">
    <dgm:varLst>
      <dgm:chMax val="1"/>
      <dgm:dir/>
      <dgm:animLvl val="lvl"/>
      <dgm:resizeHandles val="exact"/>
    </dgm:varLst>
    <dgm:alg type="composite">
      <dgm:param type="ar" val="1.3"/>
    </dgm:alg>
    <dgm:shape xmlns:r="http://schemas.openxmlformats.org/officeDocument/2006/relationships" r:blip="">
      <dgm:adjLst/>
    </dgm:shape>
    <dgm:presOf/>
    <dgm:constrLst>
      <dgm:constr type="w" for="ch" forName="children" refType="w"/>
      <dgm:constr type="h" for="ch" forName="children" refType="w" refFor="ch" refForName="children" fact="0.77"/>
      <dgm:constr type="ctrX" for="ch" forName="children" refType="w" fact="0.5"/>
      <dgm:constr type="ctrY" for="ch" forName="children" refType="h" fact="0.5"/>
      <dgm:constr type="w" for="ch" forName="circle" refType="w"/>
      <dgm:constr type="h" for="ch" forName="circle" refType="h"/>
      <dgm:constr type="ctrX" for="ch" forName="circle" refType="w" fact="0.5"/>
      <dgm:constr type="ctrY" for="ch" forName="circle" refType="h" fact="0.5"/>
      <dgm:constr type="w" for="ch" forName="center1" refType="w" fact="0.115"/>
      <dgm:constr type="h" for="ch" forName="center1" refType="w" fact="0.1"/>
      <dgm:constr type="ctrX" for="ch" forName="center1" refType="w" fact="0.5"/>
      <dgm:constr type="ctrY" for="ch" forName="center1" refType="h" fact="0.475"/>
      <dgm:constr type="w" for="ch" forName="center2" refType="w" fact="0.115"/>
      <dgm:constr type="h" for="ch" forName="center2" refType="w" fact="0.1"/>
      <dgm:constr type="ctrX" for="ch" forName="center2" refType="w" fact="0.5"/>
      <dgm:constr type="ctrY" for="ch" forName="center2" refType="h" fact="0.525"/>
    </dgm:constrLst>
    <dgm:ruleLst/>
    <dgm:choose name="Name0">
      <dgm:if name="Name1" axis="ch" ptType="node" func="cnt" op="gte" val="1">
        <dgm:layoutNode name="children">
          <dgm:alg type="composite">
            <dgm:param type="ar" val="1.3"/>
          </dgm:alg>
          <dgm:shape xmlns:r="http://schemas.openxmlformats.org/officeDocument/2006/relationships" r:blip="">
            <dgm:adjLst/>
          </dgm:shape>
          <dgm:presOf/>
          <dgm:choose name="Name2">
            <dgm:if name="Name3" func="var" arg="dir" op="equ" val="norm">
              <dgm:constrLst>
                <dgm:constr type="primFontSz" for="des" ptType="node" op="equ" val="65"/>
                <dgm:constr type="w" for="ch" forName="child1group" refType="w" fact="0.38"/>
                <dgm:constr type="h" for="ch" forName="child1group" refType="h" fact="0.32"/>
                <dgm:constr type="t" for="ch" forName="child1group"/>
                <dgm:constr type="l" for="ch" forName="child1group"/>
                <dgm:constr type="w" for="ch" forName="child2group" refType="w" fact="0.38"/>
                <dgm:constr type="h" for="ch" forName="child2group" refType="h" fact="0.32"/>
                <dgm:constr type="t" for="ch" forName="child2group"/>
                <dgm:constr type="r" for="ch" forName="child2group" refType="w"/>
                <dgm:constr type="w" for="ch" forName="child3group" refType="w" fact="0.38"/>
                <dgm:constr type="h" for="ch" forName="child3group" refType="h" fact="0.32"/>
                <dgm:constr type="b" for="ch" forName="child3group" refType="h"/>
                <dgm:constr type="r" for="ch" forName="child3group" refType="w"/>
                <dgm:constr type="w" for="ch" forName="child4group" refType="w" fact="0.38"/>
                <dgm:constr type="h" for="ch" forName="child4group" refType="h" fact="0.32"/>
                <dgm:constr type="b" for="ch" forName="child4group" refType="h"/>
                <dgm:constr type="l" for="ch" forName="child4group"/>
              </dgm:constrLst>
            </dgm:if>
            <dgm:else name="Name4">
              <dgm:constrLst>
                <dgm:constr type="primFontSz" for="des" ptType="node" op="equ" val="65"/>
                <dgm:constr type="w" for="ch" forName="child1group" refType="w" fact="0.38"/>
                <dgm:constr type="h" for="ch" forName="child1group" refType="h" fact="0.32"/>
                <dgm:constr type="t" for="ch" forName="child1group"/>
                <dgm:constr type="r" for="ch" forName="child1group" refType="w"/>
                <dgm:constr type="w" for="ch" forName="child2group" refType="w" fact="0.38"/>
                <dgm:constr type="h" for="ch" forName="child2group" refType="h" fact="0.32"/>
                <dgm:constr type="t" for="ch" forName="child2group"/>
                <dgm:constr type="l" for="ch" forName="child2group"/>
                <dgm:constr type="w" for="ch" forName="child3group" refType="w" fact="0.38"/>
                <dgm:constr type="h" for="ch" forName="child3group" refType="h" fact="0.32"/>
                <dgm:constr type="b" for="ch" forName="child3group" refType="h"/>
                <dgm:constr type="l" for="ch" forName="child3group"/>
                <dgm:constr type="w" for="ch" forName="child4group" refType="w" fact="0.38"/>
                <dgm:constr type="h" for="ch" forName="child4group" refType="h" fact="0.32"/>
                <dgm:constr type="b" for="ch" forName="child4group" refType="h"/>
                <dgm:constr type="r" for="ch" forName="child4group" refType="w"/>
              </dgm:constrLst>
            </dgm:else>
          </dgm:choose>
          <dgm:ruleLst/>
          <dgm:choose name="Name5">
            <dgm:if name="Name6" axis="ch ch" ptType="node node" st="1 1" cnt="1 0" func="cnt" op="gte" val="1">
              <dgm:layoutNode name="child1group">
                <dgm:alg type="composite">
                  <dgm:param type="horzAlign" val="none"/>
                  <dgm:param type="vertAlign" val="none"/>
                </dgm:alg>
                <dgm:shape xmlns:r="http://schemas.openxmlformats.org/officeDocument/2006/relationships" r:blip="">
                  <dgm:adjLst/>
                </dgm:shape>
                <dgm:presOf/>
                <dgm:choose name="Name7">
                  <dgm:if name="Name8" func="var" arg="dir" op="equ" val="norm">
                    <dgm:constrLst>
                      <dgm:constr type="w" for="ch" forName="child1" refType="w"/>
                      <dgm:constr type="h" for="ch" forName="child1" refType="h"/>
                      <dgm:constr type="t" for="ch" forName="child1"/>
                      <dgm:constr type="l" for="ch" forName="child1"/>
                      <dgm:constr type="w" for="ch" forName="child1Text" refType="w" fact="0.7"/>
                      <dgm:constr type="h" for="ch" forName="child1Text" refType="h" fact="0.75"/>
                      <dgm:constr type="t" for="ch" forName="child1Text"/>
                      <dgm:constr type="l" for="ch" forName="child1Text"/>
                    </dgm:constrLst>
                  </dgm:if>
                  <dgm:else name="Name9">
                    <dgm:constrLst>
                      <dgm:constr type="w" for="ch" forName="child1" refType="w"/>
                      <dgm:constr type="h" for="ch" forName="child1" refType="h"/>
                      <dgm:constr type="t" for="ch" forName="child1"/>
                      <dgm:constr type="r" for="ch" forName="child1" refType="w"/>
                      <dgm:constr type="w" for="ch" forName="child1Text" refType="w" fact="0.7"/>
                      <dgm:constr type="h" for="ch" forName="child1Text" refType="h" fact="0.75"/>
                      <dgm:constr type="t" for="ch" forName="child1Text"/>
                      <dgm:constr type="r" for="ch" forName="child1Text" refType="w"/>
                    </dgm:constrLst>
                  </dgm:else>
                </dgm:choose>
                <dgm:ruleLst/>
                <dgm:layoutNode name="child1" styleLbl="bgAcc1">
                  <dgm:alg type="sp"/>
                  <dgm:shape xmlns:r="http://schemas.openxmlformats.org/officeDocument/2006/relationships" type="roundRect" r:blip="" zOrderOff="-2">
                    <dgm:adjLst>
                      <dgm:adj idx="1" val="0.1"/>
                    </dgm:adjLst>
                  </dgm:shape>
                  <dgm:presOf axis="ch des" ptType="node node" st="1 1" cnt="1 0"/>
                  <dgm:constrLst/>
                  <dgm:ruleLst/>
                </dgm:layoutNode>
                <dgm:layoutNode name="child1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0"/>
          </dgm:choose>
          <dgm:choose name="Name11">
            <dgm:if name="Name12" axis="ch ch" ptType="node node" st="2 1" cnt="1 0" func="cnt" op="gte" val="1">
              <dgm:layoutNode name="child2group">
                <dgm:alg type="composite">
                  <dgm:param type="horzAlign" val="none"/>
                  <dgm:param type="vertAlign" val="none"/>
                </dgm:alg>
                <dgm:shape xmlns:r="http://schemas.openxmlformats.org/officeDocument/2006/relationships" r:blip="">
                  <dgm:adjLst/>
                </dgm:shape>
                <dgm:choose name="Name13">
                  <dgm:if name="Name14" func="var" arg="dir" op="equ" val="norm">
                    <dgm:constrLst>
                      <dgm:constr type="w" for="ch" forName="child2" refType="w"/>
                      <dgm:constr type="h" for="ch" forName="child2" refType="h"/>
                      <dgm:constr type="t" for="ch" forName="child2"/>
                      <dgm:constr type="r" for="ch" forName="child2" refType="w"/>
                      <dgm:constr type="w" for="ch" forName="child2Text" refType="w" fact="0.7"/>
                      <dgm:constr type="h" for="ch" forName="child2Text" refType="h" fact="0.75"/>
                      <dgm:constr type="t" for="ch" forName="child2Text"/>
                      <dgm:constr type="r" for="ch" forName="child2Text" refType="w"/>
                    </dgm:constrLst>
                  </dgm:if>
                  <dgm:else name="Name15">
                    <dgm:constrLst>
                      <dgm:constr type="w" for="ch" forName="child2" refType="w"/>
                      <dgm:constr type="h" for="ch" forName="child2" refType="h"/>
                      <dgm:constr type="t" for="ch" forName="child2"/>
                      <dgm:constr type="l" for="ch" forName="child2"/>
                      <dgm:constr type="w" for="ch" forName="child2Text" refType="w" fact="0.7"/>
                      <dgm:constr type="h" for="ch" forName="child2Text" refType="h" fact="0.75"/>
                      <dgm:constr type="t" for="ch" forName="child2Text"/>
                      <dgm:constr type="l" for="ch" forName="child2Text"/>
                    </dgm:constrLst>
                  </dgm:else>
                </dgm:choose>
                <dgm:ruleLst/>
                <dgm:layoutNode name="child2" styleLbl="bgAcc1">
                  <dgm:alg type="sp"/>
                  <dgm:shape xmlns:r="http://schemas.openxmlformats.org/officeDocument/2006/relationships" type="roundRect" r:blip="" zOrderOff="-2">
                    <dgm:adjLst>
                      <dgm:adj idx="1" val="0.1"/>
                    </dgm:adjLst>
                  </dgm:shape>
                  <dgm:presOf axis="ch des" ptType="node node" st="2 1" cnt="1 0"/>
                  <dgm:constrLst/>
                  <dgm:ruleLst/>
                </dgm:layoutNode>
                <dgm:layoutNode name="child2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6"/>
          </dgm:choose>
          <dgm:choose name="Name17">
            <dgm:if name="Name18" axis="ch ch" ptType="node node" st="3 1" cnt="1 0" func="cnt" op="gte" val="1">
              <dgm:layoutNode name="child3group">
                <dgm:alg type="composite">
                  <dgm:param type="horzAlign" val="none"/>
                  <dgm:param type="vertAlign" val="none"/>
                </dgm:alg>
                <dgm:shape xmlns:r="http://schemas.openxmlformats.org/officeDocument/2006/relationships" r:blip="">
                  <dgm:adjLst/>
                </dgm:shape>
                <dgm:presOf/>
                <dgm:choose name="Name19">
                  <dgm:if name="Name20" func="var" arg="dir" op="equ" val="norm">
                    <dgm:constrLst>
                      <dgm:constr type="w" for="ch" forName="child3" refType="w"/>
                      <dgm:constr type="h" for="ch" forName="child3" refType="h"/>
                      <dgm:constr type="b" for="ch" forName="child3" refType="h"/>
                      <dgm:constr type="r" for="ch" forName="child3" refType="w"/>
                      <dgm:constr type="w" for="ch" forName="child3Text" refType="w" fact="0.7"/>
                      <dgm:constr type="h" for="ch" forName="child3Text" refType="h" fact="0.75"/>
                      <dgm:constr type="b" for="ch" forName="child3Text" refType="h"/>
                      <dgm:constr type="r" for="ch" forName="child3Text" refType="w"/>
                    </dgm:constrLst>
                  </dgm:if>
                  <dgm:else name="Name21">
                    <dgm:constrLst>
                      <dgm:constr type="w" for="ch" forName="child3" refType="w"/>
                      <dgm:constr type="h" for="ch" forName="child3" refType="h"/>
                      <dgm:constr type="b" for="ch" forName="child3" refType="h"/>
                      <dgm:constr type="l" for="ch" forName="child3"/>
                      <dgm:constr type="w" for="ch" forName="child3Text" refType="w" fact="0.7"/>
                      <dgm:constr type="h" for="ch" forName="child3Text" refType="h" fact="0.75"/>
                      <dgm:constr type="b" for="ch" forName="child3Text" refType="h"/>
                      <dgm:constr type="l" for="ch" forName="child3Text"/>
                    </dgm:constrLst>
                  </dgm:else>
                </dgm:choose>
                <dgm:ruleLst/>
                <dgm:layoutNode name="child3" styleLbl="bgAcc1">
                  <dgm:alg type="sp"/>
                  <dgm:shape xmlns:r="http://schemas.openxmlformats.org/officeDocument/2006/relationships" type="roundRect" r:blip="" zOrderOff="-4">
                    <dgm:adjLst>
                      <dgm:adj idx="1" val="0.1"/>
                    </dgm:adjLst>
                  </dgm:shape>
                  <dgm:presOf axis="ch des" ptType="node node" st="3 1" cnt="1 0"/>
                  <dgm:constrLst/>
                  <dgm:ruleLst/>
                </dgm:layoutNode>
                <dgm:layoutNode name="child3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2"/>
          </dgm:choose>
          <dgm:choose name="Name23">
            <dgm:if name="Name24" axis="ch ch" ptType="node node" st="4 1" cnt="1 0" func="cnt" op="gte" val="1">
              <dgm:layoutNode name="child4group">
                <dgm:alg type="composite">
                  <dgm:param type="horzAlign" val="none"/>
                  <dgm:param type="vertAlign" val="none"/>
                </dgm:alg>
                <dgm:shape xmlns:r="http://schemas.openxmlformats.org/officeDocument/2006/relationships" r:blip="">
                  <dgm:adjLst/>
                </dgm:shape>
                <dgm:presOf/>
                <dgm:choose name="Name25">
                  <dgm:if name="Name26" func="var" arg="dir" op="equ" val="norm">
                    <dgm:constrLst>
                      <dgm:constr type="w" for="ch" forName="child4" refType="w"/>
                      <dgm:constr type="h" for="ch" forName="child4" refType="h"/>
                      <dgm:constr type="b" for="ch" forName="child4" refType="h"/>
                      <dgm:constr type="l" for="ch" forName="child4"/>
                      <dgm:constr type="w" for="ch" forName="child4Text" refType="w" fact="0.7"/>
                      <dgm:constr type="h" for="ch" forName="child4Text" refType="h" fact="0.75"/>
                      <dgm:constr type="b" for="ch" forName="child4Text" refType="h"/>
                      <dgm:constr type="l" for="ch" forName="child4Text"/>
                    </dgm:constrLst>
                  </dgm:if>
                  <dgm:else name="Name27">
                    <dgm:constrLst>
                      <dgm:constr type="w" for="ch" forName="child4" refType="w"/>
                      <dgm:constr type="h" for="ch" forName="child4" refType="h"/>
                      <dgm:constr type="b" for="ch" forName="child4" refType="h"/>
                      <dgm:constr type="r" for="ch" forName="child4" refType="w"/>
                      <dgm:constr type="w" for="ch" forName="child4Text" refType="w" fact="0.7"/>
                      <dgm:constr type="h" for="ch" forName="child4Text" refType="h" fact="0.75"/>
                      <dgm:constr type="b" for="ch" forName="child4Text" refType="h"/>
                      <dgm:constr type="r" for="ch" forName="child4Text" refType="w"/>
                    </dgm:constrLst>
                  </dgm:else>
                </dgm:choose>
                <dgm:ruleLst/>
                <dgm:layoutNode name="child4" styleLbl="bgAcc1">
                  <dgm:alg type="sp"/>
                  <dgm:shape xmlns:r="http://schemas.openxmlformats.org/officeDocument/2006/relationships" type="roundRect" r:blip="" zOrderOff="-4">
                    <dgm:adjLst>
                      <dgm:adj idx="1" val="0.1"/>
                    </dgm:adjLst>
                  </dgm:shape>
                  <dgm:presOf axis="ch des" ptType="node node" st="4 1" cnt="1 0"/>
                  <dgm:constrLst/>
                  <dgm:ruleLst/>
                </dgm:layoutNode>
                <dgm:layoutNode name="child4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8"/>
          </dgm:choose>
          <dgm:layoutNode name="childPlaceholder">
            <dgm:alg type="sp"/>
            <dgm:shape xmlns:r="http://schemas.openxmlformats.org/officeDocument/2006/relationships" r:blip="">
              <dgm:adjLst/>
            </dgm:shape>
            <dgm:presOf/>
            <dgm:constrLst/>
            <dgm:ruleLst/>
          </dgm:layoutNode>
        </dgm:layoutNode>
        <dgm:layoutNode name="circle">
          <dgm:alg type="composite">
            <dgm:param type="ar" val="1"/>
          </dgm:alg>
          <dgm:shape xmlns:r="http://schemas.openxmlformats.org/officeDocument/2006/relationships" r:blip="">
            <dgm:adjLst/>
          </dgm:shape>
          <dgm:presOf/>
          <dgm:choose name="Name29">
            <dgm:if name="Name30" func="var" arg="dir" op="equ" val="norm">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r" for="ch" forName="quadrant1" refType="w" fact="0.5"/>
                <dgm:constr type="r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l" for="ch" forName="quadrant2" refType="w" fact="0.5"/>
                <dgm:constr type="l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l" for="ch" forName="quadrant3" refType="w" fact="0.5"/>
                <dgm:constr type="l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r" for="ch" forName="quadrant4" refType="w" fact="0.5"/>
                <dgm:constr type="rOff" for="ch" forName="quadrant4" refType="w" fact="-0.01"/>
              </dgm:constrLst>
            </dgm:if>
            <dgm:else name="Name31">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l" for="ch" forName="quadrant1" refType="w" fact="0.5"/>
                <dgm:constr type="l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r" for="ch" forName="quadrant2" refType="w" fact="0.5"/>
                <dgm:constr type="r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r" for="ch" forName="quadrant3" refType="w" fact="0.5"/>
                <dgm:constr type="r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l" for="ch" forName="quadrant4" refType="w" fact="0.5"/>
                <dgm:constr type="lOff" for="ch" forName="quadrant4" refType="w" fact="0.01"/>
              </dgm:constrLst>
            </dgm:else>
          </dgm:choose>
          <dgm:ruleLst/>
          <dgm:layoutNode name="quadrant1" styleLbl="node1">
            <dgm:varLst>
              <dgm:chMax val="1"/>
              <dgm:bulletEnabled val="1"/>
            </dgm:varLst>
            <dgm:alg type="tx"/>
            <dgm:choose name="Name32">
              <dgm:if name="Name33" func="var" arg="dir" op="equ" val="norm">
                <dgm:shape xmlns:r="http://schemas.openxmlformats.org/officeDocument/2006/relationships" type="pieWedge" r:blip="">
                  <dgm:adjLst/>
                </dgm:shape>
              </dgm:if>
              <dgm:else name="Name34">
                <dgm:shape xmlns:r="http://schemas.openxmlformats.org/officeDocument/2006/relationships" rot="90" type="pieWedge" r:blip="">
                  <dgm:adjLst/>
                </dgm:shape>
              </dgm:else>
            </dgm:choose>
            <dgm:presOf axis="ch" ptType="node" cnt="1"/>
            <dgm:constrLst/>
            <dgm:ruleLst>
              <dgm:rule type="primFontSz" val="5" fact="NaN" max="NaN"/>
            </dgm:ruleLst>
          </dgm:layoutNode>
          <dgm:layoutNode name="quadrant2" styleLbl="node1">
            <dgm:varLst>
              <dgm:chMax val="1"/>
              <dgm:bulletEnabled val="1"/>
            </dgm:varLst>
            <dgm:alg type="tx"/>
            <dgm:choose name="Name35">
              <dgm:if name="Name36" func="var" arg="dir" op="equ" val="norm">
                <dgm:shape xmlns:r="http://schemas.openxmlformats.org/officeDocument/2006/relationships" rot="90" type="pieWedge" r:blip="">
                  <dgm:adjLst/>
                </dgm:shape>
              </dgm:if>
              <dgm:else name="Name37">
                <dgm:shape xmlns:r="http://schemas.openxmlformats.org/officeDocument/2006/relationships" type="pieWedge" r:blip="">
                  <dgm:adjLst/>
                </dgm:shape>
              </dgm:else>
            </dgm:choose>
            <dgm:presOf axis="ch" ptType="node" st="2" cnt="1"/>
            <dgm:constrLst/>
            <dgm:ruleLst>
              <dgm:rule type="primFontSz" val="5" fact="NaN" max="NaN"/>
            </dgm:ruleLst>
          </dgm:layoutNode>
          <dgm:layoutNode name="quadrant3" styleLbl="node1">
            <dgm:varLst>
              <dgm:chMax val="1"/>
              <dgm:bulletEnabled val="1"/>
            </dgm:varLst>
            <dgm:alg type="tx"/>
            <dgm:choose name="Name38">
              <dgm:if name="Name39" func="var" arg="dir" op="equ" val="norm">
                <dgm:shape xmlns:r="http://schemas.openxmlformats.org/officeDocument/2006/relationships" rot="180" type="pieWedge" r:blip="">
                  <dgm:adjLst/>
                </dgm:shape>
              </dgm:if>
              <dgm:else name="Name40">
                <dgm:shape xmlns:r="http://schemas.openxmlformats.org/officeDocument/2006/relationships" rot="270" type="pieWedge" r:blip="">
                  <dgm:adjLst/>
                </dgm:shape>
              </dgm:else>
            </dgm:choose>
            <dgm:presOf axis="ch" ptType="node" st="3" cnt="1"/>
            <dgm:constrLst/>
            <dgm:ruleLst>
              <dgm:rule type="primFontSz" val="5" fact="NaN" max="NaN"/>
            </dgm:ruleLst>
          </dgm:layoutNode>
          <dgm:layoutNode name="quadrant4" styleLbl="node1">
            <dgm:varLst>
              <dgm:chMax val="1"/>
              <dgm:bulletEnabled val="1"/>
            </dgm:varLst>
            <dgm:alg type="tx"/>
            <dgm:choose name="Name41">
              <dgm:if name="Name42" func="var" arg="dir" op="equ" val="norm">
                <dgm:shape xmlns:r="http://schemas.openxmlformats.org/officeDocument/2006/relationships" rot="270" type="pieWedge" r:blip="">
                  <dgm:adjLst/>
                </dgm:shape>
              </dgm:if>
              <dgm:else name="Name43">
                <dgm:shape xmlns:r="http://schemas.openxmlformats.org/officeDocument/2006/relationships" rot="180" type="pieWedge" r:blip="">
                  <dgm:adjLst/>
                </dgm:shape>
              </dgm:else>
            </dgm:choose>
            <dgm:presOf axis="ch" ptType="node" st="4" cnt="1"/>
            <dgm:constrLst/>
            <dgm:ruleLst>
              <dgm:rule type="primFontSz" val="5" fact="NaN" max="NaN"/>
            </dgm:ruleLst>
          </dgm:layoutNode>
          <dgm:layoutNode name="quadrantPlaceholder">
            <dgm:alg type="sp"/>
            <dgm:shape xmlns:r="http://schemas.openxmlformats.org/officeDocument/2006/relationships" r:blip="">
              <dgm:adjLst/>
            </dgm:shape>
            <dgm:presOf/>
            <dgm:constrLst/>
            <dgm:ruleLst/>
          </dgm:layoutNode>
        </dgm:layoutNode>
        <dgm:layoutNode name="center1" styleLbl="fgShp">
          <dgm:alg type="sp"/>
          <dgm:choose name="Name44">
            <dgm:if name="Name45" func="var" arg="dir" op="equ" val="norm">
              <dgm:shape xmlns:r="http://schemas.openxmlformats.org/officeDocument/2006/relationships" type="circularArrow" r:blip="" zOrderOff="16">
                <dgm:adjLst/>
              </dgm:shape>
            </dgm:if>
            <dgm:else name="Name46">
              <dgm:shape xmlns:r="http://schemas.openxmlformats.org/officeDocument/2006/relationships" rot="180" type="leftCircularArrow" r:blip="" zOrderOff="16">
                <dgm:adjLst/>
              </dgm:shape>
            </dgm:else>
          </dgm:choose>
          <dgm:presOf/>
          <dgm:constrLst/>
          <dgm:ruleLst/>
        </dgm:layoutNode>
        <dgm:layoutNode name="center2" styleLbl="fgShp">
          <dgm:alg type="sp"/>
          <dgm:choose name="Name47">
            <dgm:if name="Name48" func="var" arg="dir" op="equ" val="norm">
              <dgm:shape xmlns:r="http://schemas.openxmlformats.org/officeDocument/2006/relationships" rot="180" type="circularArrow" r:blip="" zOrderOff="16">
                <dgm:adjLst/>
              </dgm:shape>
            </dgm:if>
            <dgm:else name="Name49">
              <dgm:shape xmlns:r="http://schemas.openxmlformats.org/officeDocument/2006/relationships" type="leftCircularArrow" r:blip="" zOrderOff="16">
                <dgm:adjLst/>
              </dgm:shape>
            </dgm:else>
          </dgm:choose>
          <dgm:presOf/>
          <dgm:constrLst/>
          <dgm:ruleLst/>
        </dgm:layoutNode>
      </dgm:if>
      <dgm:else name="Name50"/>
    </dgm:choose>
  </dgm:layoutNode>
</dgm:layoutDef>
</file>

<file path=ppt/diagrams/layout3.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80E1154-2A69-4D7B-B2CC-E8C10BEDD14C}" type="datetimeFigureOut">
              <a:rPr lang="en-US" smtClean="0"/>
              <a:t>2/16/2022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996B046-FD1A-4A42-AB2F-6DBAE671046E}" type="slidenum">
              <a:rPr lang="en-US" smtClean="0"/>
              <a:t>‹#›</a:t>
            </a:fld>
            <a:endParaRPr lang="en-US"/>
          </a:p>
        </p:txBody>
      </p:sp>
    </p:spTree>
    <p:extLst>
      <p:ext uri="{BB962C8B-B14F-4D97-AF65-F5344CB8AC3E}">
        <p14:creationId xmlns:p14="http://schemas.microsoft.com/office/powerpoint/2010/main" val="37583374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5203695-6C02-41CE-805C-5228AAEB6031}" type="slidenum">
              <a:rPr lang="en-US" smtClean="0"/>
              <a:t>2</a:t>
            </a:fld>
            <a:endParaRPr lang="en-US"/>
          </a:p>
        </p:txBody>
      </p:sp>
    </p:spTree>
    <p:extLst>
      <p:ext uri="{BB962C8B-B14F-4D97-AF65-F5344CB8AC3E}">
        <p14:creationId xmlns:p14="http://schemas.microsoft.com/office/powerpoint/2010/main" val="9002221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D6EF66-4BAD-3440-9161-41B1C1CB3BC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302998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patient</a:t>
            </a:r>
            <a:r>
              <a:rPr lang="en-US" baseline="0" dirty="0"/>
              <a:t> volunteers how they felt. Were they satisfied</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D6EF66-4BAD-3440-9161-41B1C1CB3BC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075437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D6EF66-4BAD-3440-9161-41B1C1CB3BC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403153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defRPr/>
            </a:pPr>
            <a:r>
              <a:rPr lang="en-US" b="1" dirty="0"/>
              <a:t>- How to determine what test of changes to do</a:t>
            </a:r>
          </a:p>
          <a:p>
            <a:pPr lvl="1">
              <a:defRPr/>
            </a:pPr>
            <a:r>
              <a:rPr lang="en-US" dirty="0"/>
              <a:t>- First have a clear Aim, which means the team knows what to work towards</a:t>
            </a:r>
          </a:p>
          <a:p>
            <a:pPr lvl="1">
              <a:defRPr/>
            </a:pPr>
            <a:r>
              <a:rPr lang="en-US" dirty="0"/>
              <a:t>- Reflect on the major factors or drivers that will influence achieving the goal. This helps to focus the group’s efforts and decreases the likelihood that unnecessary work will occur</a:t>
            </a:r>
          </a:p>
          <a:p>
            <a:pPr lvl="1">
              <a:defRPr/>
            </a:pPr>
            <a:r>
              <a:rPr lang="en-US" dirty="0"/>
              <a:t>- Determining the major factors or drivers helps to limit the interventions or actions to the few that are most likely to help achieve the goal.</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D6EF66-4BAD-3440-9161-41B1C1CB3BC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22257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Adapt, Alter or Abandon</a:t>
            </a:r>
          </a:p>
          <a:p>
            <a:endParaRPr lang="en-US" dirty="0"/>
          </a:p>
          <a:p>
            <a:r>
              <a:rPr lang="en-US" dirty="0"/>
              <a:t>3 Basic PDSA Principles</a:t>
            </a:r>
          </a:p>
          <a:p>
            <a:endParaRPr lang="en-US" dirty="0"/>
          </a:p>
          <a:p>
            <a:pPr marL="533400" indent="-533400" eaLnBrk="1" hangingPunct="1">
              <a:buFontTx/>
              <a:buAutoNum type="arabicPeriod"/>
            </a:pPr>
            <a:r>
              <a:rPr lang="en-US" altLang="en-US" sz="1200" dirty="0"/>
              <a:t>Test on a small scale and build knowledge sequentially</a:t>
            </a:r>
          </a:p>
          <a:p>
            <a:pPr marL="533400" indent="-533400" eaLnBrk="1" hangingPunct="1">
              <a:buFontTx/>
              <a:buAutoNum type="arabicPeriod"/>
            </a:pPr>
            <a:r>
              <a:rPr lang="en-US" altLang="en-US" sz="1200" dirty="0"/>
              <a:t>Collect data over time and display it</a:t>
            </a:r>
          </a:p>
          <a:p>
            <a:pPr marL="533400" indent="-533400" eaLnBrk="1" hangingPunct="1">
              <a:buFontTx/>
              <a:buAutoNum type="arabicPeriod"/>
            </a:pPr>
            <a:r>
              <a:rPr lang="en-US" altLang="en-US" sz="1200" dirty="0"/>
              <a:t>Include a wide range of conditions in latter test cycles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541D45D-2DC2-BF42-B45B-E361148FBB2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726664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D6EF66-4BAD-3440-9161-41B1C1CB3BC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774101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D6EF66-4BAD-3440-9161-41B1C1CB3BC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6701390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dirty="0">
                <a:latin typeface="Arial" charset="0"/>
              </a:rPr>
              <a:t>Like its name sounds, it’s a way to slim down our processes by eliminating waste, variation and imbalance</a:t>
            </a:r>
          </a:p>
          <a:p>
            <a:pPr eaLnBrk="1" hangingPunct="1"/>
            <a:endParaRPr lang="en-US" dirty="0">
              <a:latin typeface="Arial" charset="0"/>
            </a:endParaRPr>
          </a:p>
          <a:p>
            <a:pPr eaLnBrk="1" hangingPunct="1"/>
            <a:r>
              <a:rPr lang="en-US" i="1" dirty="0">
                <a:latin typeface="Arial" charset="0"/>
              </a:rPr>
              <a:t>Note examples of waste, variation and imbalance in the recent exercise. </a:t>
            </a:r>
          </a:p>
          <a:p>
            <a:pPr eaLnBrk="1" hangingPunct="1"/>
            <a:endParaRPr lang="en-US" i="1" dirty="0">
              <a:latin typeface="Arial" charset="0"/>
            </a:endParaRPr>
          </a:p>
          <a:p>
            <a:pPr eaLnBrk="1" hangingPunct="1"/>
            <a:r>
              <a:rPr lang="en-US" dirty="0">
                <a:latin typeface="Arial" charset="0"/>
              </a:rPr>
              <a:t>Our goal is to create value end to end in the process. </a:t>
            </a:r>
          </a:p>
          <a:p>
            <a:pPr eaLnBrk="1" hangingPunct="1"/>
            <a:endParaRPr lang="en-US" dirty="0">
              <a:latin typeface="Arial"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dirty="0">
                <a:latin typeface="Arial" charset="0"/>
              </a:rPr>
              <a:t>Lean - </a:t>
            </a:r>
            <a:r>
              <a:rPr lang="en-US" sz="1200" dirty="0"/>
              <a:t>Improving Workflow,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t>Removing Non-Value Added Aspects</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a:p>
          <a:p>
            <a:pPr lvl="0"/>
            <a:r>
              <a:rPr lang="en-US" sz="1200" b="0" kern="1200" dirty="0">
                <a:solidFill>
                  <a:schemeClr val="tx1"/>
                </a:solidFill>
                <a:effectLst/>
                <a:latin typeface="+mn-lt"/>
                <a:ea typeface="+mn-ea"/>
                <a:cs typeface="+mn-cs"/>
              </a:rPr>
              <a:t>Lean and Six Sigma are complementary philosophies.</a:t>
            </a:r>
            <a:endParaRPr lang="en-US" sz="1200" b="1"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The difference in lean and Six Sigma lie primarily in the focus. The elimination of waste with lean is fairly similar to the reduction of variation in Six Sigma. However, leans focus on improving workflow is perhaps the main differentiator. By focusing on the workflow, lean efforts ensure that non-value-adding aspects are removed from the value stream.</a:t>
            </a:r>
          </a:p>
          <a:p>
            <a:pPr lvl="0"/>
            <a:r>
              <a:rPr lang="en-US" sz="1200" kern="1200" dirty="0">
                <a:solidFill>
                  <a:schemeClr val="tx1"/>
                </a:solidFill>
                <a:effectLst/>
                <a:latin typeface="+mn-lt"/>
                <a:ea typeface="+mn-ea"/>
                <a:cs typeface="+mn-cs"/>
              </a:rPr>
              <a:t>Lean efforts help make sure that we are doing the right things. Six sigma initiatives help make sure we are doing the right things right.</a:t>
            </a:r>
          </a:p>
          <a:p>
            <a:pPr lvl="0"/>
            <a:endParaRPr lang="en-US" sz="120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Lean: Background </a:t>
            </a:r>
          </a:p>
          <a:p>
            <a:r>
              <a:rPr lang="en-US" sz="1200" b="0" i="0" kern="1200" dirty="0">
                <a:solidFill>
                  <a:schemeClr val="tx1"/>
                </a:solidFill>
                <a:effectLst/>
                <a:latin typeface="+mn-lt"/>
                <a:ea typeface="+mn-ea"/>
                <a:cs typeface="+mn-cs"/>
              </a:rPr>
              <a:t>Lean: Background </a:t>
            </a:r>
          </a:p>
          <a:p>
            <a:r>
              <a:rPr lang="en-US" sz="1200" b="0" i="0" kern="1200" dirty="0">
                <a:solidFill>
                  <a:schemeClr val="tx1"/>
                </a:solidFill>
                <a:effectLst/>
                <a:latin typeface="+mn-lt"/>
                <a:ea typeface="+mn-ea"/>
                <a:cs typeface="+mn-cs"/>
              </a:rPr>
              <a:t>•</a:t>
            </a:r>
          </a:p>
          <a:p>
            <a:r>
              <a:rPr lang="en-US" sz="1200" b="0" i="0" kern="1200" dirty="0">
                <a:solidFill>
                  <a:schemeClr val="tx1"/>
                </a:solidFill>
                <a:effectLst/>
                <a:latin typeface="+mn-lt"/>
                <a:ea typeface="+mn-ea"/>
                <a:cs typeface="+mn-cs"/>
              </a:rPr>
              <a:t>1913: Henry Ford’s breakthrough thinking</a:t>
            </a:r>
          </a:p>
          <a:p>
            <a:r>
              <a:rPr lang="en-US" sz="1200" b="0" i="0" kern="1200" dirty="0">
                <a:solidFill>
                  <a:schemeClr val="tx1"/>
                </a:solidFill>
                <a:effectLst/>
                <a:latin typeface="+mn-lt"/>
                <a:ea typeface="+mn-ea"/>
                <a:cs typeface="+mn-cs"/>
              </a:rPr>
              <a:t>•</a:t>
            </a:r>
          </a:p>
          <a:p>
            <a:r>
              <a:rPr lang="en-US" sz="1200" b="0" i="0" kern="1200" dirty="0">
                <a:solidFill>
                  <a:schemeClr val="tx1"/>
                </a:solidFill>
                <a:effectLst/>
                <a:latin typeface="+mn-lt"/>
                <a:ea typeface="+mn-ea"/>
                <a:cs typeface="+mn-cs"/>
              </a:rPr>
              <a:t>1942: Training within industry (war effort)</a:t>
            </a:r>
          </a:p>
          <a:p>
            <a:r>
              <a:rPr lang="en-US" sz="1200" b="0" i="0" kern="1200" dirty="0">
                <a:solidFill>
                  <a:schemeClr val="tx1"/>
                </a:solidFill>
                <a:effectLst/>
                <a:latin typeface="+mn-lt"/>
                <a:ea typeface="+mn-ea"/>
                <a:cs typeface="+mn-cs"/>
              </a:rPr>
              <a:t>•</a:t>
            </a:r>
          </a:p>
          <a:p>
            <a:r>
              <a:rPr lang="en-US" sz="1200" b="0" i="0" kern="1200" dirty="0">
                <a:solidFill>
                  <a:schemeClr val="tx1"/>
                </a:solidFill>
                <a:effectLst/>
                <a:latin typeface="+mn-lt"/>
                <a:ea typeface="+mn-ea"/>
                <a:cs typeface="+mn-cs"/>
              </a:rPr>
              <a:t>1947-80: Toyota Production System</a:t>
            </a:r>
          </a:p>
          <a:p>
            <a:r>
              <a:rPr lang="en-US" sz="1200" b="0" i="0" kern="1200" dirty="0">
                <a:solidFill>
                  <a:schemeClr val="tx1"/>
                </a:solidFill>
                <a:effectLst/>
                <a:latin typeface="+mn-lt"/>
                <a:ea typeface="+mn-ea"/>
                <a:cs typeface="+mn-cs"/>
              </a:rPr>
              <a:t>•</a:t>
            </a:r>
          </a:p>
          <a:p>
            <a:r>
              <a:rPr lang="en-US" sz="1200" b="0" i="0" kern="1200" dirty="0">
                <a:solidFill>
                  <a:schemeClr val="tx1"/>
                </a:solidFill>
                <a:effectLst/>
                <a:latin typeface="+mn-lt"/>
                <a:ea typeface="+mn-ea"/>
                <a:cs typeface="+mn-cs"/>
              </a:rPr>
              <a:t>1990: Term coined in 1990 best-seller The </a:t>
            </a:r>
          </a:p>
          <a:p>
            <a:r>
              <a:rPr lang="en-US" sz="1200" b="0" i="0" kern="1200" dirty="0">
                <a:solidFill>
                  <a:schemeClr val="tx1"/>
                </a:solidFill>
                <a:effectLst/>
                <a:latin typeface="+mn-lt"/>
                <a:ea typeface="+mn-ea"/>
                <a:cs typeface="+mn-cs"/>
              </a:rPr>
              <a:t>Machine That Changed The World</a:t>
            </a:r>
          </a:p>
          <a:p>
            <a:r>
              <a:rPr lang="en-US" sz="1200" b="0" i="0" kern="1200" dirty="0">
                <a:solidFill>
                  <a:schemeClr val="tx1"/>
                </a:solidFill>
                <a:effectLst/>
                <a:latin typeface="+mn-lt"/>
                <a:ea typeface="+mn-ea"/>
                <a:cs typeface="+mn-cs"/>
              </a:rPr>
              <a:t>(author = Womack)</a:t>
            </a:r>
          </a:p>
          <a:p>
            <a:r>
              <a:rPr lang="en-US" sz="1200" b="0" i="0" kern="1200" dirty="0">
                <a:solidFill>
                  <a:schemeClr val="tx1"/>
                </a:solidFill>
                <a:effectLst/>
                <a:latin typeface="+mn-lt"/>
                <a:ea typeface="+mn-ea"/>
                <a:cs typeface="+mn-cs"/>
              </a:rPr>
              <a:t>•</a:t>
            </a:r>
          </a:p>
          <a:p>
            <a:r>
              <a:rPr lang="en-US" sz="1200" b="0" i="0" kern="1200" dirty="0">
                <a:solidFill>
                  <a:schemeClr val="tx1"/>
                </a:solidFill>
                <a:effectLst/>
                <a:latin typeface="+mn-lt"/>
                <a:ea typeface="+mn-ea"/>
                <a:cs typeface="+mn-cs"/>
              </a:rPr>
              <a:t>2000: Lean Enterprise, Service &amp; </a:t>
            </a:r>
          </a:p>
          <a:p>
            <a:r>
              <a:rPr lang="en-US" sz="1200" b="0" i="0" kern="1200" dirty="0">
                <a:solidFill>
                  <a:schemeClr val="tx1"/>
                </a:solidFill>
                <a:effectLst/>
                <a:latin typeface="+mn-lt"/>
                <a:ea typeface="+mn-ea"/>
                <a:cs typeface="+mn-cs"/>
              </a:rPr>
              <a:t>Health Care</a:t>
            </a:r>
          </a:p>
          <a:p>
            <a:r>
              <a:rPr lang="en-US" sz="1200" b="0" i="0" kern="1200" dirty="0">
                <a:solidFill>
                  <a:schemeClr val="tx1"/>
                </a:solidFill>
                <a:effectLst/>
                <a:latin typeface="+mn-lt"/>
                <a:ea typeface="+mn-ea"/>
                <a:cs typeface="+mn-cs"/>
              </a:rPr>
              <a:t>•</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Lean Thinking</a:t>
            </a:r>
          </a:p>
          <a:p>
            <a:r>
              <a:rPr lang="en-US" sz="1200" b="0" i="0" kern="1200" dirty="0">
                <a:solidFill>
                  <a:schemeClr val="tx1"/>
                </a:solidFill>
                <a:effectLst/>
                <a:latin typeface="+mn-lt"/>
                <a:ea typeface="+mn-ea"/>
                <a:cs typeface="+mn-cs"/>
              </a:rPr>
              <a:t>Principles</a:t>
            </a:r>
          </a:p>
          <a:p>
            <a:r>
              <a:rPr lang="en-US" sz="1200" b="0" i="0" kern="1200" dirty="0">
                <a:solidFill>
                  <a:schemeClr val="tx1"/>
                </a:solidFill>
                <a:effectLst/>
                <a:latin typeface="+mn-lt"/>
                <a:ea typeface="+mn-ea"/>
                <a:cs typeface="+mn-cs"/>
              </a:rPr>
              <a:t>1. Define value from perspective of end </a:t>
            </a:r>
          </a:p>
          <a:p>
            <a:r>
              <a:rPr lang="en-US" sz="1200" b="0" i="0" kern="1200" dirty="0">
                <a:solidFill>
                  <a:schemeClr val="tx1"/>
                </a:solidFill>
                <a:effectLst/>
                <a:latin typeface="+mn-lt"/>
                <a:ea typeface="+mn-ea"/>
                <a:cs typeface="+mn-cs"/>
              </a:rPr>
              <a:t>customer </a:t>
            </a:r>
          </a:p>
          <a:p>
            <a:r>
              <a:rPr lang="en-US" sz="1200" b="0" i="0" kern="1200" dirty="0">
                <a:solidFill>
                  <a:schemeClr val="tx1"/>
                </a:solidFill>
                <a:effectLst/>
                <a:latin typeface="+mn-lt"/>
                <a:ea typeface="+mn-ea"/>
                <a:cs typeface="+mn-cs"/>
              </a:rPr>
              <a:t>2. Identify the value stream(s) and highlight </a:t>
            </a:r>
          </a:p>
          <a:p>
            <a:r>
              <a:rPr lang="en-US" sz="1200" b="0" i="0" kern="1200" dirty="0">
                <a:solidFill>
                  <a:schemeClr val="tx1"/>
                </a:solidFill>
                <a:effectLst/>
                <a:latin typeface="+mn-lt"/>
                <a:ea typeface="+mn-ea"/>
                <a:cs typeface="+mn-cs"/>
              </a:rPr>
              <a:t>waste </a:t>
            </a:r>
          </a:p>
          <a:p>
            <a:r>
              <a:rPr lang="en-US" sz="1200" b="0" i="0" kern="1200" dirty="0">
                <a:solidFill>
                  <a:schemeClr val="tx1"/>
                </a:solidFill>
                <a:effectLst/>
                <a:latin typeface="+mn-lt"/>
                <a:ea typeface="+mn-ea"/>
                <a:cs typeface="+mn-cs"/>
              </a:rPr>
              <a:t>3. Understand what drives the waste</a:t>
            </a:r>
          </a:p>
          <a:p>
            <a:r>
              <a:rPr lang="en-US" sz="1200" b="0" i="0" kern="1200" dirty="0">
                <a:solidFill>
                  <a:schemeClr val="tx1"/>
                </a:solidFill>
                <a:effectLst/>
                <a:latin typeface="+mn-lt"/>
                <a:ea typeface="+mn-ea"/>
                <a:cs typeface="+mn-cs"/>
              </a:rPr>
              <a:t>4. Eliminate all the waste that one can</a:t>
            </a:r>
          </a:p>
          <a:p>
            <a:r>
              <a:rPr lang="en-US" sz="1200" b="0" i="0" kern="1200" dirty="0">
                <a:solidFill>
                  <a:schemeClr val="tx1"/>
                </a:solidFill>
                <a:effectLst/>
                <a:latin typeface="+mn-lt"/>
                <a:ea typeface="+mn-ea"/>
                <a:cs typeface="+mn-cs"/>
              </a:rPr>
              <a:t>5. Make the remaining value-creating steps flow</a:t>
            </a:r>
          </a:p>
          <a:p>
            <a:r>
              <a:rPr lang="en-US" sz="1200" b="0" i="0" kern="1200" dirty="0">
                <a:solidFill>
                  <a:schemeClr val="tx1"/>
                </a:solidFill>
                <a:effectLst/>
                <a:latin typeface="+mn-lt"/>
                <a:ea typeface="+mn-ea"/>
                <a:cs typeface="+mn-cs"/>
              </a:rPr>
              <a:t>6. Pursue perfection</a:t>
            </a:r>
          </a:p>
          <a:p>
            <a:r>
              <a:rPr lang="en-US" sz="1200" b="0" i="0" kern="1200" dirty="0">
                <a:solidFill>
                  <a:schemeClr val="tx1"/>
                </a:solidFill>
                <a:effectLst/>
                <a:latin typeface="+mn-lt"/>
                <a:ea typeface="+mn-ea"/>
                <a:cs typeface="+mn-cs"/>
              </a:rPr>
              <a:t>Lean works in</a:t>
            </a:r>
          </a:p>
          <a:p>
            <a:r>
              <a:rPr lang="en-US" sz="1200" b="0" i="0" kern="1200" dirty="0">
                <a:solidFill>
                  <a:schemeClr val="tx1"/>
                </a:solidFill>
                <a:effectLst/>
                <a:latin typeface="+mn-lt"/>
                <a:ea typeface="+mn-ea"/>
                <a:cs typeface="+mn-cs"/>
              </a:rPr>
              <a:t>all industries, all functions, anywhere </a:t>
            </a:r>
          </a:p>
          <a:p>
            <a:r>
              <a:rPr lang="en-US" sz="1200" b="0" i="0" kern="1200" dirty="0">
                <a:solidFill>
                  <a:schemeClr val="tx1"/>
                </a:solidFill>
                <a:effectLst/>
                <a:latin typeface="+mn-lt"/>
                <a:ea typeface="+mn-ea"/>
                <a:cs typeface="+mn-cs"/>
              </a:rPr>
              <a:t>there is an activity</a:t>
            </a:r>
          </a:p>
          <a:p>
            <a:r>
              <a:rPr lang="en-US" sz="1200" b="0" i="0" kern="1200" dirty="0">
                <a:solidFill>
                  <a:schemeClr val="tx1"/>
                </a:solidFill>
                <a:effectLst/>
                <a:latin typeface="+mn-lt"/>
                <a:ea typeface="+mn-ea"/>
                <a:cs typeface="+mn-cs"/>
              </a:rPr>
              <a:t>.</a:t>
            </a:r>
          </a:p>
          <a:p>
            <a:br>
              <a:rPr lang="en-US" dirty="0"/>
            </a:br>
            <a:br>
              <a:rPr lang="en-US" dirty="0"/>
            </a:br>
            <a:endParaRPr lang="en-US"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a:p>
          <a:p>
            <a:pPr eaLnBrk="1" hangingPunct="1"/>
            <a:endParaRPr lang="en-US" dirty="0">
              <a:latin typeface="Arial"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D6EF66-4BAD-3440-9161-41B1C1CB3BC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556167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D6EF66-4BAD-3440-9161-41B1C1CB3BC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1760928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u="sng" kern="1200" dirty="0">
                <a:solidFill>
                  <a:schemeClr val="tx1"/>
                </a:solidFill>
                <a:effectLst/>
                <a:latin typeface="+mn-lt"/>
                <a:ea typeface="+mn-ea"/>
                <a:cs typeface="+mn-cs"/>
              </a:rPr>
              <a:t>Elimination of waste starts with identification of waste.</a:t>
            </a:r>
          </a:p>
          <a:p>
            <a:pPr lvl="0"/>
            <a:r>
              <a:rPr lang="en-US" sz="1200" kern="1200" dirty="0">
                <a:solidFill>
                  <a:schemeClr val="tx1"/>
                </a:solidFill>
                <a:effectLst/>
                <a:latin typeface="+mn-lt"/>
                <a:ea typeface="+mn-ea"/>
                <a:cs typeface="+mn-cs"/>
              </a:rPr>
              <a:t>Anything that does not add value is classified as waste.</a:t>
            </a:r>
          </a:p>
          <a:p>
            <a:r>
              <a:rPr lang="en-US" sz="1200" kern="1200" dirty="0">
                <a:solidFill>
                  <a:schemeClr val="tx1"/>
                </a:solidFill>
                <a:effectLst/>
                <a:latin typeface="+mn-lt"/>
                <a:ea typeface="+mn-ea"/>
                <a:cs typeface="+mn-cs"/>
              </a:rPr>
              <a:t>Identification of waste may require a change in thinking.</a:t>
            </a:r>
          </a:p>
          <a:p>
            <a:pPr lvl="0"/>
            <a:r>
              <a:rPr lang="en-US" sz="1200" kern="1200" dirty="0">
                <a:solidFill>
                  <a:schemeClr val="tx1"/>
                </a:solidFill>
                <a:effectLst/>
                <a:latin typeface="+mn-lt"/>
                <a:ea typeface="+mn-ea"/>
                <a:cs typeface="+mn-cs"/>
              </a:rPr>
              <a:t>Revisit the why’s of every process step. Is it really necessary?</a:t>
            </a:r>
          </a:p>
          <a:p>
            <a:pPr lvl="0"/>
            <a:r>
              <a:rPr lang="en-US" sz="1200" kern="1200" dirty="0">
                <a:solidFill>
                  <a:schemeClr val="tx1"/>
                </a:solidFill>
                <a:effectLst/>
                <a:latin typeface="+mn-lt"/>
                <a:ea typeface="+mn-ea"/>
                <a:cs typeface="+mn-cs"/>
              </a:rPr>
              <a:t>Some activities and process outputs seem necessary to meet internal standards, but are they necessary to the external customer?</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Waste can be considered as any activity or resource in an organization that does not add valued to an external customer.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300" u="none" dirty="0">
              <a:latin typeface="Arial"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300" u="none" dirty="0">
                <a:latin typeface="Arial" charset="0"/>
              </a:rPr>
              <a:t>M - </a:t>
            </a:r>
            <a:r>
              <a:rPr lang="en-US" sz="1300" u="sng" dirty="0">
                <a:latin typeface="Arial" charset="0"/>
              </a:rPr>
              <a:t>Mis-utilization of skills:</a:t>
            </a:r>
            <a:r>
              <a:rPr lang="en-US" sz="1300" dirty="0">
                <a:latin typeface="Arial" charset="0"/>
              </a:rPr>
              <a:t> Not taking advantage of people’s expertise, improvement ideas not listened to or acted upon;</a:t>
            </a:r>
            <a:r>
              <a:rPr lang="en-US" sz="1300" baseline="0" dirty="0">
                <a:latin typeface="Arial" charset="0"/>
              </a:rPr>
              <a:t> </a:t>
            </a:r>
            <a:r>
              <a:rPr lang="en-US" sz="1400" b="0" i="0" kern="1200" dirty="0">
                <a:solidFill>
                  <a:schemeClr val="tx1"/>
                </a:solidFill>
                <a:effectLst/>
                <a:latin typeface="+mn-lt"/>
                <a:ea typeface="+mn-ea"/>
                <a:cs typeface="+mn-cs"/>
              </a:rPr>
              <a:t>Under utilizing capabilities, delegating tasks with inadequate training</a:t>
            </a:r>
          </a:p>
          <a:p>
            <a:pPr eaLnBrk="1" hangingPunct="1"/>
            <a:endParaRPr lang="en-US" sz="1300" dirty="0">
              <a:latin typeface="Arial"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300" u="none" dirty="0">
                <a:latin typeface="Arial" charset="0"/>
              </a:rPr>
              <a:t>R - </a:t>
            </a:r>
            <a:r>
              <a:rPr lang="en-US" sz="1300" u="sng" dirty="0">
                <a:latin typeface="Arial" charset="0"/>
              </a:rPr>
              <a:t>Reprioritization:</a:t>
            </a:r>
            <a:r>
              <a:rPr lang="en-US" sz="1300" dirty="0">
                <a:latin typeface="Arial" charset="0"/>
              </a:rPr>
              <a:t> Stat orders, phone calls, trouble shooting, emails, IM pop ups</a:t>
            </a:r>
          </a:p>
          <a:p>
            <a:pPr eaLnBrk="1" hangingPunct="1"/>
            <a:endParaRPr lang="en-US" sz="1300" dirty="0">
              <a:latin typeface="Arial"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T – Transport – Moving people, products &amp; information; </a:t>
            </a:r>
            <a:r>
              <a:rPr lang="en-US" sz="1200" u="sng" dirty="0">
                <a:latin typeface="Arial" charset="0"/>
              </a:rPr>
              <a:t>Moving patient records or films to another area</a:t>
            </a:r>
            <a:r>
              <a:rPr lang="en-US" sz="1200" dirty="0">
                <a:latin typeface="Arial" charset="0"/>
              </a:rPr>
              <a:t>; going to get signatures</a:t>
            </a:r>
          </a:p>
          <a:p>
            <a:pPr marL="0" marR="0" indent="0" algn="l" defTabSz="914400" rtl="0" eaLnBrk="1" fontAlgn="auto" latinLnBrk="0" hangingPunct="1">
              <a:lnSpc>
                <a:spcPct val="100000"/>
              </a:lnSpc>
              <a:spcBef>
                <a:spcPts val="0"/>
              </a:spcBef>
              <a:spcAft>
                <a:spcPts val="0"/>
              </a:spcAft>
              <a:buClrTx/>
              <a:buSzTx/>
              <a:buFontTx/>
              <a:buNone/>
              <a:tabLst/>
              <a:defRPr/>
            </a:pP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I – Inventory – Storing parts, pieces, documentation ahead of requirements; </a:t>
            </a:r>
            <a:r>
              <a:rPr lang="en-US" sz="1200" dirty="0">
                <a:latin typeface="Arial" charset="0"/>
              </a:rPr>
              <a:t>Pharmacy stock, lab supplies, office supplies</a:t>
            </a:r>
          </a:p>
          <a:p>
            <a:pPr marL="0" marR="0" indent="0" algn="l" defTabSz="914400" rtl="0" eaLnBrk="1" fontAlgn="auto" latinLnBrk="0" hangingPunct="1">
              <a:lnSpc>
                <a:spcPct val="100000"/>
              </a:lnSpc>
              <a:spcBef>
                <a:spcPts val="0"/>
              </a:spcBef>
              <a:spcAft>
                <a:spcPts val="0"/>
              </a:spcAft>
              <a:buClrTx/>
              <a:buSzTx/>
              <a:buFontTx/>
              <a:buNone/>
              <a:tabLst/>
              <a:defRPr/>
            </a:pP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M – Motion – Bending, turning, reaching, lifting; </a:t>
            </a:r>
            <a:r>
              <a:rPr lang="en-US" sz="1200" dirty="0">
                <a:latin typeface="Arial" charset="0"/>
              </a:rPr>
              <a:t>Searching for patients; searching for medications, searching for charts, searching for files; moving patients for testing</a:t>
            </a:r>
          </a:p>
          <a:p>
            <a:endParaRPr lang="en-US" sz="1200" b="0" i="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W – Waiting – For parts, information, instructions, equipment; </a:t>
            </a:r>
            <a:r>
              <a:rPr lang="en-US" sz="1200" dirty="0">
                <a:latin typeface="Arial" charset="0"/>
              </a:rPr>
              <a:t>waiting for bed assignments, discharge, approvals </a:t>
            </a:r>
            <a:endParaRPr lang="en-US" sz="1200" b="0" i="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O – Over production – Making more than is IMMEDIATELY required; </a:t>
            </a:r>
            <a:r>
              <a:rPr lang="en-US" sz="1200" dirty="0">
                <a:latin typeface="Arial" charset="0"/>
              </a:rPr>
              <a:t>Medication given early to suit staff schedules, testing ahead of time to suit lab schedule, making extra copies</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O – Over processing – Tighter tolerances or higher grade materials than are necessary; </a:t>
            </a:r>
            <a:r>
              <a:rPr lang="en-US" sz="1200" dirty="0">
                <a:latin typeface="Arial" charset="0"/>
              </a:rPr>
              <a:t>Multiple bed moves, extra paperwork, excessive reviews/analysis, creating reports no one uses/reads, use of </a:t>
            </a:r>
            <a:r>
              <a:rPr lang="en-US" sz="1200" dirty="0" err="1">
                <a:latin typeface="Arial" charset="0"/>
              </a:rPr>
              <a:t>out-dated</a:t>
            </a:r>
            <a:r>
              <a:rPr lang="en-US" sz="1200" dirty="0">
                <a:latin typeface="Arial" charset="0"/>
              </a:rPr>
              <a:t> forms</a:t>
            </a:r>
          </a:p>
          <a:p>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D – Defects – Rework, scrap, incorrect documentation; </a:t>
            </a:r>
            <a:r>
              <a:rPr lang="en-US" sz="1200" dirty="0">
                <a:latin typeface="Arial" charset="0"/>
              </a:rPr>
              <a:t>Medication errors, improper diagnosis, patient complaints, data entry error, pricing error, </a:t>
            </a:r>
            <a:r>
              <a:rPr lang="en-US" sz="1200" b="1" u="sng" dirty="0">
                <a:latin typeface="Arial" charset="0"/>
              </a:rPr>
              <a:t>mislabeled specimen</a:t>
            </a:r>
            <a:r>
              <a:rPr lang="en-US" sz="1200" dirty="0">
                <a:latin typeface="Arial" charset="0"/>
              </a:rPr>
              <a:t>.</a:t>
            </a:r>
            <a:br>
              <a:rPr lang="en-US" sz="1200" b="0" i="0" kern="1200" dirty="0">
                <a:solidFill>
                  <a:schemeClr val="tx1"/>
                </a:solidFill>
                <a:effectLst/>
                <a:latin typeface="+mn-lt"/>
                <a:ea typeface="+mn-ea"/>
                <a:cs typeface="+mn-cs"/>
              </a:rPr>
            </a:b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D6EF66-4BAD-3440-9161-41B1C1CB3BC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175233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ROOM SET UP</a:t>
            </a:r>
          </a:p>
          <a:p>
            <a:r>
              <a:rPr lang="en-US" dirty="0"/>
              <a:t>Set up room with 1, 2, or 3 simulations, 8 workstations each. Identify workstations with tabletop signs</a:t>
            </a:r>
          </a:p>
          <a:p>
            <a:r>
              <a:rPr lang="en-US" dirty="0"/>
              <a:t>With the first run of the simulation set up the workflow to be as difficult as possible, i.e. Place workstations not in order of numbers, 1 and 8 furthest apart, etc.</a:t>
            </a:r>
          </a:p>
          <a:p>
            <a:r>
              <a:rPr lang="en-US" dirty="0"/>
              <a:t>Put all supplies (DOTS) in storeroom</a:t>
            </a:r>
          </a:p>
          <a:p>
            <a:r>
              <a:rPr lang="en-US" dirty="0"/>
              <a:t>Put all patients (white sheets with open circles) in the waiting room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D6EF66-4BAD-3440-9161-41B1C1CB3BC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8685432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b="1" dirty="0">
                <a:latin typeface="Arial" charset="0"/>
              </a:rPr>
              <a:t>Say:</a:t>
            </a:r>
            <a:r>
              <a:rPr lang="en-US" dirty="0">
                <a:latin typeface="Arial" charset="0"/>
              </a:rPr>
              <a:t> The first and easiest Lean tool you can start using immediately is a waste walk. A waste walk is an opportunity to look at your process with a completely different perspective.</a:t>
            </a:r>
          </a:p>
          <a:p>
            <a:pPr eaLnBrk="1" hangingPunct="1"/>
            <a:r>
              <a:rPr lang="en-US" dirty="0">
                <a:latin typeface="Arial" charset="0"/>
              </a:rPr>
              <a:t>Simply stated, you observe the process while at the same time documenting any examples or occurrences of the 9 types of waste we just reviewed. The handouts contain a template for taking a waste walk.</a:t>
            </a:r>
          </a:p>
          <a:p>
            <a:pPr eaLnBrk="1" hangingPunct="1"/>
            <a:endParaRPr lang="en-US" dirty="0">
              <a:latin typeface="Arial" charset="0"/>
            </a:endParaRPr>
          </a:p>
          <a:p>
            <a:pPr eaLnBrk="1" hangingPunct="1"/>
            <a:r>
              <a:rPr lang="en-US" dirty="0">
                <a:latin typeface="Arial" charset="0"/>
              </a:rPr>
              <a:t>To demonstrate, I’d like you to </a:t>
            </a:r>
            <a:r>
              <a:rPr lang="en-US" b="1" dirty="0">
                <a:latin typeface="Arial" charset="0"/>
              </a:rPr>
              <a:t>take 5 minutes as a table and do a mental “waste walk” based on the ER exercise</a:t>
            </a:r>
            <a:r>
              <a:rPr lang="en-US" dirty="0">
                <a:latin typeface="Arial" charset="0"/>
              </a:rPr>
              <a:t> you just completed for the 1</a:t>
            </a:r>
            <a:r>
              <a:rPr lang="en-US" baseline="30000" dirty="0">
                <a:latin typeface="Arial" charset="0"/>
              </a:rPr>
              <a:t>st</a:t>
            </a:r>
            <a:r>
              <a:rPr lang="en-US" dirty="0">
                <a:latin typeface="Arial" charset="0"/>
              </a:rPr>
              <a:t> round of the Dot Exercise.</a:t>
            </a:r>
          </a:p>
          <a:p>
            <a:pPr eaLnBrk="1" hangingPunct="1"/>
            <a:endParaRPr lang="en-US" dirty="0">
              <a:latin typeface="Arial" charset="0"/>
            </a:endParaRPr>
          </a:p>
          <a:p>
            <a:pPr eaLnBrk="1" hangingPunct="1"/>
            <a:r>
              <a:rPr lang="en-US" i="1" dirty="0">
                <a:latin typeface="Arial" charset="0"/>
              </a:rPr>
              <a:t>As the class is discussing, list the 9 wastes on a flip chart.  After 5 minutes, poll the class for some of their responses for each type of waste and write it next to each waste category on the flip chart. </a:t>
            </a:r>
          </a:p>
          <a:p>
            <a:pPr marL="0" indent="0">
              <a:buNone/>
            </a:pPr>
            <a:endParaRPr lang="en-US" baseline="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D6EF66-4BAD-3440-9161-41B1C1CB3BC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8563894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D6EF66-4BAD-3440-9161-41B1C1CB3BC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6198663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Process flow and layout are at the heart of lean manufacturing.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pPr lvl="0"/>
            <a:r>
              <a:rPr lang="en-US" sz="1200" kern="1200" dirty="0">
                <a:solidFill>
                  <a:schemeClr val="tx1"/>
                </a:solidFill>
                <a:effectLst/>
                <a:latin typeface="+mn-lt"/>
                <a:ea typeface="+mn-ea"/>
                <a:cs typeface="+mn-cs"/>
              </a:rPr>
              <a:t>In all cases, the flow patterns arrange the process steps in a natural flow order, link process steps to minimize cycle time and travel distance, eliminate crossover points, and simulate a continuous flow process by putting internal customers and suppliers next to each other.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D6EF66-4BAD-3440-9161-41B1C1CB3BC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7762265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Using the ED Simulation, Calculate the value-added ratio, find the bottle neck</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D6EF66-4BAD-3440-9161-41B1C1CB3BC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221979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D6EF66-4BAD-3440-9161-41B1C1CB3BC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4089686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D6EF66-4BAD-3440-9161-41B1C1CB3BC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8208289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D6EF66-4BAD-3440-9161-41B1C1CB3BC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2263527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D6EF66-4BAD-3440-9161-41B1C1CB3BC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5789649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b="1" dirty="0">
                <a:latin typeface="Arial" charset="0"/>
              </a:rPr>
              <a:t>Say:</a:t>
            </a:r>
            <a:r>
              <a:rPr lang="en-US" dirty="0">
                <a:latin typeface="Arial" charset="0"/>
              </a:rPr>
              <a:t> And here is a description of the workplace using 5S. There are 5 steps in this process. </a:t>
            </a:r>
          </a:p>
          <a:p>
            <a:pPr eaLnBrk="1" hangingPunct="1"/>
            <a:endParaRPr lang="en-US" dirty="0">
              <a:latin typeface="Arial" charset="0"/>
            </a:endParaRPr>
          </a:p>
          <a:p>
            <a:pPr eaLnBrk="1" hangingPunct="1">
              <a:buFontTx/>
              <a:buChar char="•"/>
            </a:pPr>
            <a:r>
              <a:rPr lang="en-US" b="1" u="sng" dirty="0">
                <a:latin typeface="Arial" charset="0"/>
              </a:rPr>
              <a:t>TEST Q:  Sorting </a:t>
            </a:r>
            <a:r>
              <a:rPr lang="en-US" dirty="0">
                <a:latin typeface="Arial" charset="0"/>
              </a:rPr>
              <a:t>through and getting rid of unneeded items (waste)</a:t>
            </a:r>
          </a:p>
          <a:p>
            <a:pPr eaLnBrk="1" hangingPunct="1">
              <a:buFontTx/>
              <a:buChar char="•"/>
            </a:pPr>
            <a:r>
              <a:rPr lang="en-US" b="1" dirty="0">
                <a:latin typeface="Arial" charset="0"/>
              </a:rPr>
              <a:t>Setting </a:t>
            </a:r>
            <a:r>
              <a:rPr lang="en-US" dirty="0">
                <a:latin typeface="Arial" charset="0"/>
              </a:rPr>
              <a:t>what’s left </a:t>
            </a:r>
            <a:r>
              <a:rPr lang="en-US" b="1" dirty="0">
                <a:latin typeface="Arial" charset="0"/>
              </a:rPr>
              <a:t>in order</a:t>
            </a:r>
            <a:r>
              <a:rPr lang="en-US" dirty="0">
                <a:latin typeface="Arial" charset="0"/>
              </a:rPr>
              <a:t> so it can be seen and reached</a:t>
            </a:r>
          </a:p>
          <a:p>
            <a:pPr eaLnBrk="1" hangingPunct="1">
              <a:buFontTx/>
              <a:buChar char="•"/>
            </a:pPr>
            <a:r>
              <a:rPr lang="en-US" dirty="0">
                <a:latin typeface="Arial" charset="0"/>
              </a:rPr>
              <a:t>Making the area clean and </a:t>
            </a:r>
            <a:r>
              <a:rPr lang="en-US" b="1" dirty="0">
                <a:latin typeface="Arial" charset="0"/>
              </a:rPr>
              <a:t>shiny</a:t>
            </a:r>
          </a:p>
          <a:p>
            <a:pPr eaLnBrk="1" hangingPunct="1"/>
            <a:endParaRPr lang="en-US" b="1" dirty="0">
              <a:latin typeface="Arial" charset="0"/>
            </a:endParaRPr>
          </a:p>
          <a:p>
            <a:pPr eaLnBrk="1" hangingPunct="1">
              <a:buFontTx/>
              <a:buChar char="•"/>
            </a:pPr>
            <a:r>
              <a:rPr lang="en-US" b="1" u="sng" dirty="0">
                <a:latin typeface="Arial" charset="0"/>
              </a:rPr>
              <a:t>TEST Q:  Standardization</a:t>
            </a:r>
            <a:r>
              <a:rPr lang="en-US" dirty="0">
                <a:latin typeface="Arial" charset="0"/>
              </a:rPr>
              <a:t>:  Creating ways to do this in a </a:t>
            </a:r>
            <a:r>
              <a:rPr lang="en-US" b="1" dirty="0">
                <a:latin typeface="Arial" charset="0"/>
              </a:rPr>
              <a:t>standard way</a:t>
            </a:r>
            <a:r>
              <a:rPr lang="en-US" dirty="0">
                <a:latin typeface="Arial" charset="0"/>
              </a:rPr>
              <a:t> going forward.  Taking the guess work out.</a:t>
            </a:r>
          </a:p>
          <a:p>
            <a:pPr eaLnBrk="1" hangingPunct="1"/>
            <a:endParaRPr lang="en-US" dirty="0">
              <a:latin typeface="Arial" charset="0"/>
            </a:endParaRPr>
          </a:p>
          <a:p>
            <a:pPr eaLnBrk="1" hangingPunct="1"/>
            <a:r>
              <a:rPr lang="en-US" dirty="0">
                <a:latin typeface="Arial" charset="0"/>
              </a:rPr>
              <a:t>And finally…</a:t>
            </a:r>
          </a:p>
          <a:p>
            <a:pPr eaLnBrk="1" hangingPunct="1"/>
            <a:endParaRPr lang="en-US" dirty="0">
              <a:latin typeface="Arial" charset="0"/>
            </a:endParaRPr>
          </a:p>
          <a:p>
            <a:pPr eaLnBrk="1" hangingPunct="1">
              <a:buFontTx/>
              <a:buChar char="•"/>
            </a:pPr>
            <a:r>
              <a:rPr lang="en-US" dirty="0">
                <a:latin typeface="Arial" charset="0"/>
              </a:rPr>
              <a:t>Creating a driving force to make sure we </a:t>
            </a:r>
            <a:r>
              <a:rPr lang="en-US" b="1" dirty="0">
                <a:latin typeface="Arial" charset="0"/>
              </a:rPr>
              <a:t>sustain</a:t>
            </a:r>
            <a:r>
              <a:rPr lang="en-US" dirty="0">
                <a:latin typeface="Arial" charset="0"/>
              </a:rPr>
              <a:t> the work that was done. This is the hard part! </a:t>
            </a:r>
          </a:p>
          <a:p>
            <a:pPr eaLnBrk="1" hangingPunct="1">
              <a:buFontTx/>
              <a:buChar char="•"/>
            </a:pPr>
            <a:endParaRPr lang="en-US" dirty="0">
              <a:latin typeface="Arial"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D6EF66-4BAD-3440-9161-41B1C1CB3BC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0899286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D6EF66-4BAD-3440-9161-41B1C1CB3BC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077011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Feed back from audience Present work instructions – just read as written, provide no emphasis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D6EF66-4BAD-3440-9161-41B1C1CB3BC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5567043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D6EF66-4BAD-3440-9161-41B1C1CB3BC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3074999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D6EF66-4BAD-3440-9161-41B1C1CB3BC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3653658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D6EF66-4BAD-3440-9161-41B1C1CB3BC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7684902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D6EF66-4BAD-3440-9161-41B1C1CB3BC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9387628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D6EF66-4BAD-3440-9161-41B1C1CB3BC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5963981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D6EF66-4BAD-3440-9161-41B1C1CB3BC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7676323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D6EF66-4BAD-3440-9161-41B1C1CB3BC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5447833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D6EF66-4BAD-3440-9161-41B1C1CB3BC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2383467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D6EF66-4BAD-3440-9161-41B1C1CB3BC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1749139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D6EF66-4BAD-3440-9161-41B1C1CB3BC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861172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b="1" i="1" dirty="0">
                <a:latin typeface="Arial" charset="0"/>
              </a:rPr>
              <a:t>Say:  </a:t>
            </a:r>
            <a:r>
              <a:rPr lang="en-US" dirty="0">
                <a:latin typeface="Arial" charset="0"/>
              </a:rPr>
              <a:t>Here are the roles for our ER exercise.</a:t>
            </a:r>
            <a:r>
              <a:rPr lang="en-US" i="1" dirty="0">
                <a:latin typeface="Arial" charset="0"/>
              </a:rPr>
              <a:t>  </a:t>
            </a:r>
            <a:r>
              <a:rPr lang="en-US" dirty="0">
                <a:latin typeface="Arial" charset="0"/>
              </a:rPr>
              <a:t>Transport people should proceed to the waiting room and Supplies personnel should report to the Store Room (location of dots).</a:t>
            </a:r>
            <a:r>
              <a:rPr lang="en-US" i="1" dirty="0">
                <a:latin typeface="Arial" charset="0"/>
              </a:rPr>
              <a:t>  </a:t>
            </a:r>
          </a:p>
          <a:p>
            <a:pPr eaLnBrk="1" hangingPunct="1"/>
            <a:r>
              <a:rPr lang="en-US" i="1" dirty="0">
                <a:latin typeface="Arial" charset="0"/>
              </a:rPr>
              <a:t>You will need a </a:t>
            </a:r>
            <a:r>
              <a:rPr lang="en-US" b="1" i="1" dirty="0">
                <a:latin typeface="Arial" charset="0"/>
              </a:rPr>
              <a:t>minimum of 8 people per “team”</a:t>
            </a:r>
            <a:r>
              <a:rPr lang="en-US" i="1" dirty="0">
                <a:latin typeface="Arial" charset="0"/>
              </a:rPr>
              <a:t> .  You may add the </a:t>
            </a:r>
            <a:r>
              <a:rPr lang="en-US" b="1" i="1" dirty="0">
                <a:latin typeface="Arial" charset="0"/>
              </a:rPr>
              <a:t>optional volunteer to develop a spaghetti map</a:t>
            </a:r>
            <a:r>
              <a:rPr lang="en-US" i="1" dirty="0">
                <a:latin typeface="Arial" charset="0"/>
              </a:rPr>
              <a:t> of the transport person route for the 5 minute exercise (9 people total) or an optional volunteer to distract the caregivers (10 people) or an optional volunteer to time the activity (11 persons)</a:t>
            </a:r>
          </a:p>
          <a:p>
            <a:pPr eaLnBrk="1" hangingPunct="1"/>
            <a:r>
              <a:rPr lang="en-US" b="1" i="1" dirty="0">
                <a:latin typeface="Arial" charset="0"/>
              </a:rPr>
              <a:t>Maximum of 3 teams.</a:t>
            </a:r>
            <a:r>
              <a:rPr lang="en-US" i="1" dirty="0">
                <a:latin typeface="Arial" charset="0"/>
              </a:rPr>
              <a:t> Decide on # of teams based on class size and layout of room. 1 team for class size of 15 or less.  (You will have a few observers, but have them write down issues that stood out to them). 2 teams for class size of 16 to 23.  3 teams for class size 24 to 30.  </a:t>
            </a:r>
          </a:p>
          <a:p>
            <a:pPr eaLnBrk="1" hangingPunct="1"/>
            <a:r>
              <a:rPr lang="en-US" i="1" dirty="0">
                <a:latin typeface="Arial" charset="0"/>
              </a:rPr>
              <a:t>When running multiple teams, make sure teams can identify their “teammates”.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D6EF66-4BAD-3440-9161-41B1C1CB3BC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9006223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D6EF66-4BAD-3440-9161-41B1C1CB3BC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9042622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D6EF66-4BAD-3440-9161-41B1C1CB3BC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9421372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D6EF66-4BAD-3440-9161-41B1C1CB3BC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5364226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D6EF66-4BAD-3440-9161-41B1C1CB3BC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8860305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D6EF66-4BAD-3440-9161-41B1C1CB3BC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0943626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D6EF66-4BAD-3440-9161-41B1C1CB3BC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5921408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D6EF66-4BAD-3440-9161-41B1C1CB3BC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0407386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D6EF66-4BAD-3440-9161-41B1C1CB3BC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8894648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D6EF66-4BAD-3440-9161-41B1C1CB3BC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3707767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D6EF66-4BAD-3440-9161-41B1C1CB3BC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654772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patient</a:t>
            </a:r>
            <a:r>
              <a:rPr lang="en-US" baseline="0" dirty="0"/>
              <a:t> volunteers how they felt. Were they satisfied</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D6EF66-4BAD-3440-9161-41B1C1CB3BC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353387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D6EF66-4BAD-3440-9161-41B1C1CB3BC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5005491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D6EF66-4BAD-3440-9161-41B1C1CB3BC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5997265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D6EF66-4BAD-3440-9161-41B1C1CB3BC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3789838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D6EF66-4BAD-3440-9161-41B1C1CB3BC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7331684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D6EF66-4BAD-3440-9161-41B1C1CB3BC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8324561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D6EF66-4BAD-3440-9161-41B1C1CB3BC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6593177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D6EF66-4BAD-3440-9161-41B1C1CB3BC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9355361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D6EF66-4BAD-3440-9161-41B1C1CB3BC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5499198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D6EF66-4BAD-3440-9161-41B1C1CB3BC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9640617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baseline="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D6EF66-4BAD-3440-9161-41B1C1CB3BC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840767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Answer: In IHI Course QI 103 - Adjust, Adopt or Discard</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D6EF66-4BAD-3440-9161-41B1C1CB3BC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0996627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D6EF66-4BAD-3440-9161-41B1C1CB3BC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7887463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D6EF66-4BAD-3440-9161-41B1C1CB3BC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8701187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D6EF66-4BAD-3440-9161-41B1C1CB3BC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0492512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D6EF66-4BAD-3440-9161-41B1C1CB3BC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5232644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D6EF66-4BAD-3440-9161-41B1C1CB3BC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2508352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D6EF66-4BAD-3440-9161-41B1C1CB3BC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5951369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Say, “take a quick look at this data and tell me whether the number</a:t>
            </a:r>
            <a:r>
              <a:rPr lang="en-US" baseline="0" dirty="0"/>
              <a:t> screened</a:t>
            </a:r>
            <a:r>
              <a:rPr lang="en-US" dirty="0"/>
              <a:t> is increasing or declining?”</a:t>
            </a:r>
          </a:p>
          <a:p>
            <a:r>
              <a:rPr lang="en-US" dirty="0"/>
              <a:t>Is this data easy to “read”?  Does it tell you clearly about screened</a:t>
            </a:r>
            <a:r>
              <a:rPr lang="en-US" baseline="0" dirty="0"/>
              <a:t> patients</a:t>
            </a:r>
            <a:r>
              <a:rPr lang="en-US" dirty="0"/>
              <a:t>? Is it visual? Is it impactful?</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D6EF66-4BAD-3440-9161-41B1C1CB3BC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1145973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D6EF66-4BAD-3440-9161-41B1C1CB3BC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1707410"/>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D6EF66-4BAD-3440-9161-41B1C1CB3BC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67376135"/>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D6EF66-4BAD-3440-9161-41B1C1CB3BC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68500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D6EF66-4BAD-3440-9161-41B1C1CB3BC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0458107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D6EF66-4BAD-3440-9161-41B1C1CB3BC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21539154"/>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B7E196-A732-594A-9B28-364C50E33BA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468100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2" defTabSz="911622">
              <a:defRPr/>
            </a:pPr>
            <a:r>
              <a:rPr lang="en-US" b="1" dirty="0"/>
              <a:t>Improvement techniques are Formal methods to test changes in the steps of a process and seek to achieve greater process reliability more efficiently and at less cost</a:t>
            </a:r>
          </a:p>
          <a:p>
            <a:pPr marL="0" lvl="2" defTabSz="911622">
              <a:defRPr/>
            </a:pPr>
            <a:endParaRPr lang="en-US" dirty="0"/>
          </a:p>
          <a:p>
            <a:pPr marL="0" lvl="2" defTabSz="911622">
              <a:defRPr/>
            </a:pPr>
            <a:r>
              <a:rPr lang="en-US" dirty="0"/>
              <a:t>- Best to use an example like weight loss</a:t>
            </a:r>
          </a:p>
          <a:p>
            <a:pPr marL="0" lvl="2" defTabSz="911622">
              <a:defRPr/>
            </a:pPr>
            <a:r>
              <a:rPr lang="en-US" dirty="0"/>
              <a:t>- Reliable Process-a set of steps that when performed achieves the same result with minimum variation over time. The likelihood that a process will achieve its desired outcome is dependent on the variability of each step and the total number of steps. Reliability goes down as the number of steps increase and as the variability of the steps increases</a:t>
            </a:r>
          </a:p>
          <a:p>
            <a:pPr lvl="1">
              <a:defRPr/>
            </a:pPr>
            <a:r>
              <a:rPr lang="en-US" dirty="0"/>
              <a:t>- </a:t>
            </a:r>
            <a:r>
              <a:rPr lang="en-US" b="1" dirty="0"/>
              <a:t>Test of Changes</a:t>
            </a:r>
          </a:p>
          <a:p>
            <a:pPr lvl="2">
              <a:defRPr/>
            </a:pPr>
            <a:r>
              <a:rPr lang="en-US" dirty="0"/>
              <a:t>- A test of change alters a step in a process and evaluates the impact of that alteration</a:t>
            </a:r>
          </a:p>
          <a:p>
            <a:pPr lvl="2">
              <a:defRPr/>
            </a:pPr>
            <a:r>
              <a:rPr lang="en-US" dirty="0"/>
              <a:t>- There are 3 questions to ask prior to a test of change or Plan, Do, Study Act PDSA</a:t>
            </a:r>
          </a:p>
          <a:p>
            <a:pPr lvl="3">
              <a:defRPr/>
            </a:pPr>
            <a:r>
              <a:rPr lang="en-US" dirty="0"/>
              <a:t>What are we trying to accomplish?</a:t>
            </a:r>
          </a:p>
          <a:p>
            <a:pPr lvl="3">
              <a:defRPr/>
            </a:pPr>
            <a:r>
              <a:rPr lang="en-US" dirty="0"/>
              <a:t>How will we know that a change is an improvement?</a:t>
            </a:r>
          </a:p>
          <a:p>
            <a:pPr lvl="3">
              <a:defRPr/>
            </a:pPr>
            <a:r>
              <a:rPr lang="en-US" dirty="0"/>
              <a:t>What change can we make that will result in improvements?</a:t>
            </a:r>
          </a:p>
          <a:p>
            <a:pPr lvl="2">
              <a:defRPr/>
            </a:pPr>
            <a:r>
              <a:rPr lang="en-US" dirty="0"/>
              <a:t>- PDSA’s don’t result in success or failure, they generate learning</a:t>
            </a:r>
          </a:p>
          <a:p>
            <a:pPr lvl="2">
              <a:defRPr/>
            </a:pPr>
            <a:r>
              <a:rPr lang="en-US" dirty="0"/>
              <a:t>- </a:t>
            </a:r>
            <a:r>
              <a:rPr lang="en-US" b="1" dirty="0"/>
              <a:t>4 components of PDSA</a:t>
            </a:r>
          </a:p>
          <a:p>
            <a:pPr lvl="3">
              <a:defRPr/>
            </a:pPr>
            <a:r>
              <a:rPr lang="en-US" dirty="0"/>
              <a:t>- Plan-develop an action plan to run the cycle. Predict the expected result. The who, what, where, and when. Keep it simple, only one change at a time, one shift, one day, etc. </a:t>
            </a:r>
          </a:p>
          <a:p>
            <a:pPr lvl="3">
              <a:defRPr/>
            </a:pPr>
            <a:r>
              <a:rPr lang="en-US" dirty="0"/>
              <a:t>- Do-perform the action plan</a:t>
            </a:r>
          </a:p>
          <a:p>
            <a:pPr lvl="3">
              <a:defRPr/>
            </a:pPr>
            <a:r>
              <a:rPr lang="en-US" dirty="0"/>
              <a:t>- Study-evaluate the change, and whether it performed as predicted</a:t>
            </a:r>
          </a:p>
          <a:p>
            <a:pPr lvl="3">
              <a:defRPr/>
            </a:pPr>
            <a:r>
              <a:rPr lang="en-US" dirty="0"/>
              <a:t>- Act-Reflect on what happened and use the learning to begin planning for the next test of change</a:t>
            </a:r>
          </a:p>
          <a:p>
            <a:pPr lvl="2">
              <a:defRPr/>
            </a:pPr>
            <a:r>
              <a:rPr lang="en-US" b="1" dirty="0"/>
              <a:t>- How to determine what test of changes to do</a:t>
            </a:r>
          </a:p>
          <a:p>
            <a:pPr lvl="3">
              <a:defRPr/>
            </a:pPr>
            <a:r>
              <a:rPr lang="en-US" dirty="0"/>
              <a:t>- First have a clear Aim, which means the team knows what to work towards</a:t>
            </a:r>
          </a:p>
          <a:p>
            <a:pPr lvl="3">
              <a:defRPr/>
            </a:pPr>
            <a:r>
              <a:rPr lang="en-US" dirty="0"/>
              <a:t>- Reflect on the major factors or drivers that will influence achieving the goal. This helps to focus the group’s efforts and decreases the likelihood that unnecessary work will occur</a:t>
            </a:r>
          </a:p>
          <a:p>
            <a:pPr lvl="3">
              <a:defRPr/>
            </a:pPr>
            <a:r>
              <a:rPr lang="en-US" dirty="0"/>
              <a:t>- Determining the major factors or drivers helps to limit the interventions or actions to the few that are most likely to help achieve the goal.</a:t>
            </a:r>
          </a:p>
          <a:p>
            <a:pPr>
              <a:defRPr/>
            </a:pPr>
            <a:endParaRPr lang="en-US" dirty="0"/>
          </a:p>
          <a:p>
            <a:pPr>
              <a:defRPr/>
            </a:pPr>
            <a:r>
              <a:rPr lang="en-US" b="1" dirty="0"/>
              <a:t>Plan</a:t>
            </a:r>
          </a:p>
          <a:p>
            <a:pPr marL="170928" indent="-170928">
              <a:buFont typeface="Arial" pitchFamily="34" charset="0"/>
              <a:buChar char="•"/>
              <a:defRPr/>
            </a:pPr>
            <a:r>
              <a:rPr lang="en-US" dirty="0"/>
              <a:t>State the objective of the cycle, what are we trying to accomplish?</a:t>
            </a:r>
          </a:p>
          <a:p>
            <a:pPr marL="170928" indent="-170928">
              <a:buFont typeface="Arial" pitchFamily="34" charset="0"/>
              <a:buChar char="•"/>
              <a:defRPr/>
            </a:pPr>
            <a:r>
              <a:rPr lang="en-US" dirty="0"/>
              <a:t>Make predictions</a:t>
            </a:r>
          </a:p>
          <a:p>
            <a:pPr marL="170928" indent="-170928">
              <a:buFont typeface="Arial" pitchFamily="34" charset="0"/>
              <a:buChar char="•"/>
              <a:defRPr/>
            </a:pPr>
            <a:r>
              <a:rPr lang="en-US" dirty="0"/>
              <a:t>Generate solutions</a:t>
            </a:r>
          </a:p>
          <a:p>
            <a:pPr marL="170928" indent="-170928">
              <a:buFont typeface="Arial" pitchFamily="34" charset="0"/>
              <a:buChar char="•"/>
              <a:defRPr/>
            </a:pPr>
            <a:r>
              <a:rPr lang="en-US" dirty="0"/>
              <a:t>Develop the plan to carry out the cycle (who, what, where, when)</a:t>
            </a:r>
          </a:p>
          <a:p>
            <a:pPr>
              <a:defRPr/>
            </a:pPr>
            <a:endParaRPr lang="en-US" dirty="0"/>
          </a:p>
          <a:p>
            <a:pPr>
              <a:defRPr/>
            </a:pPr>
            <a:r>
              <a:rPr lang="en-US" b="1" dirty="0"/>
              <a:t>Do</a:t>
            </a:r>
          </a:p>
          <a:p>
            <a:pPr marL="170928" indent="-170928">
              <a:buFont typeface="Arial" pitchFamily="34" charset="0"/>
              <a:buChar char="•"/>
              <a:defRPr/>
            </a:pPr>
            <a:r>
              <a:rPr lang="en-US" dirty="0"/>
              <a:t>Test the change</a:t>
            </a:r>
          </a:p>
          <a:p>
            <a:pPr marL="170928" indent="-170928">
              <a:buFont typeface="Arial" pitchFamily="34" charset="0"/>
              <a:buChar char="•"/>
              <a:defRPr/>
            </a:pPr>
            <a:r>
              <a:rPr lang="en-US" dirty="0"/>
              <a:t>Document problems and unexpected observations</a:t>
            </a:r>
          </a:p>
          <a:p>
            <a:pPr marL="170928" indent="-170928">
              <a:buFont typeface="Arial" pitchFamily="34" charset="0"/>
              <a:buChar char="•"/>
              <a:defRPr/>
            </a:pPr>
            <a:r>
              <a:rPr lang="en-US" dirty="0"/>
              <a:t>Analysis the data</a:t>
            </a:r>
          </a:p>
          <a:p>
            <a:pPr marL="170928" indent="-170928">
              <a:buFont typeface="Arial" pitchFamily="34" charset="0"/>
              <a:buChar char="•"/>
              <a:defRPr/>
            </a:pPr>
            <a:endParaRPr lang="en-US" dirty="0"/>
          </a:p>
          <a:p>
            <a:pPr>
              <a:defRPr/>
            </a:pPr>
            <a:r>
              <a:rPr lang="en-US" b="1" dirty="0"/>
              <a:t>Study</a:t>
            </a:r>
          </a:p>
          <a:p>
            <a:pPr marL="170928" indent="-170928">
              <a:buFont typeface="Arial" pitchFamily="34" charset="0"/>
              <a:buChar char="•"/>
              <a:defRPr/>
            </a:pPr>
            <a:r>
              <a:rPr lang="en-US" dirty="0"/>
              <a:t>Complete the analysis</a:t>
            </a:r>
          </a:p>
          <a:p>
            <a:pPr marL="170928" indent="-170928">
              <a:buFont typeface="Arial" pitchFamily="34" charset="0"/>
              <a:buChar char="•"/>
              <a:defRPr/>
            </a:pPr>
            <a:r>
              <a:rPr lang="en-US" dirty="0"/>
              <a:t>Compare the data to predictions</a:t>
            </a:r>
          </a:p>
          <a:p>
            <a:pPr marL="170928" indent="-170928">
              <a:buFont typeface="Arial" pitchFamily="34" charset="0"/>
              <a:buChar char="•"/>
              <a:defRPr/>
            </a:pPr>
            <a:r>
              <a:rPr lang="en-US" dirty="0"/>
              <a:t>Summarize learning's</a:t>
            </a:r>
          </a:p>
          <a:p>
            <a:pPr marL="170928" indent="-170928">
              <a:buFont typeface="Arial" pitchFamily="34" charset="0"/>
              <a:buChar char="•"/>
              <a:defRPr/>
            </a:pPr>
            <a:endParaRPr lang="en-US" dirty="0"/>
          </a:p>
          <a:p>
            <a:pPr>
              <a:defRPr/>
            </a:pPr>
            <a:r>
              <a:rPr lang="en-US" b="1" dirty="0"/>
              <a:t>Act</a:t>
            </a:r>
          </a:p>
          <a:p>
            <a:pPr marL="170928" indent="-170928">
              <a:buFont typeface="Arial" pitchFamily="34" charset="0"/>
              <a:buChar char="•"/>
              <a:defRPr/>
            </a:pPr>
            <a:r>
              <a:rPr lang="en-US" dirty="0"/>
              <a:t>Make changes to the process</a:t>
            </a:r>
          </a:p>
          <a:p>
            <a:pPr marL="170928" indent="-170928">
              <a:buFont typeface="Arial" pitchFamily="34" charset="0"/>
              <a:buChar char="•"/>
              <a:defRPr/>
            </a:pPr>
            <a:r>
              <a:rPr lang="en-US" dirty="0"/>
              <a:t>Standardize the process</a:t>
            </a:r>
          </a:p>
          <a:p>
            <a:pPr marL="170928" indent="-170928">
              <a:buFont typeface="Arial" pitchFamily="34" charset="0"/>
              <a:buChar char="•"/>
              <a:defRPr/>
            </a:pPr>
            <a:r>
              <a:rPr lang="en-US" dirty="0"/>
              <a:t>Select the next cycle</a:t>
            </a:r>
          </a:p>
          <a:p>
            <a:pPr marL="170928" indent="-170928">
              <a:buFont typeface="Arial" pitchFamily="34" charset="0"/>
              <a:buChar char="•"/>
              <a:defRPr/>
            </a:pPr>
            <a:r>
              <a:rPr lang="en-US" dirty="0"/>
              <a:t>What change can we make that will result in improvement?</a:t>
            </a:r>
          </a:p>
          <a:p>
            <a:pPr marL="170928" indent="-170928">
              <a:buFont typeface="Arial" pitchFamily="34" charset="0"/>
              <a:buChar char="•"/>
              <a:defRPr/>
            </a:pP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B7E196-A732-594A-9B28-364C50E33BA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582506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D6EF66-4BAD-3440-9161-41B1C1CB3BC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1208724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4.emf"/><Relationship Id="rId1" Type="http://schemas.openxmlformats.org/officeDocument/2006/relationships/slideMaster" Target="../slideMasters/slideMaster3.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emf"/><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emf"/><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4.emf"/><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emf"/><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emf"/><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4.emf"/><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4.emf"/><Relationship Id="rId1" Type="http://schemas.openxmlformats.org/officeDocument/2006/relationships/slideMaster" Target="../slideMasters/slideMaster4.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emf"/><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4.emf"/><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4.emf"/><Relationship Id="rId1" Type="http://schemas.openxmlformats.org/officeDocument/2006/relationships/slideMaster" Target="../slideMasters/slideMaster5.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CLICQ! Title Slide">
    <p:bg>
      <p:bgPr>
        <a:solidFill>
          <a:schemeClr val="accent1">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577855" y="2779187"/>
            <a:ext cx="7780276" cy="1468967"/>
          </a:xfrm>
          <a:effectLst/>
        </p:spPr>
        <p:txBody>
          <a:bodyPr anchor="b" anchorCtr="0"/>
          <a:lstStyle>
            <a:lvl1pPr algn="l">
              <a:lnSpc>
                <a:spcPct val="85000"/>
              </a:lnSpc>
              <a:defRPr sz="4320">
                <a:solidFill>
                  <a:schemeClr val="tx1"/>
                </a:solidFill>
                <a:effectLst/>
              </a:defRPr>
            </a:lvl1pPr>
          </a:lstStyle>
          <a:p>
            <a:r>
              <a:rPr lang="en-US"/>
              <a:t>Click to edit Master title style</a:t>
            </a:r>
            <a:endParaRPr lang="en-US" dirty="0"/>
          </a:p>
        </p:txBody>
      </p:sp>
      <p:sp>
        <p:nvSpPr>
          <p:cNvPr id="3" name="Subtitle 2"/>
          <p:cNvSpPr>
            <a:spLocks noGrp="1"/>
          </p:cNvSpPr>
          <p:nvPr>
            <p:ph type="subTitle" idx="1"/>
          </p:nvPr>
        </p:nvSpPr>
        <p:spPr>
          <a:xfrm>
            <a:off x="1016005" y="4436535"/>
            <a:ext cx="7443137" cy="1274725"/>
          </a:xfrm>
          <a:effectLst/>
        </p:spPr>
        <p:txBody>
          <a:bodyPr/>
          <a:lstStyle>
            <a:lvl1pPr marL="0" indent="0" algn="l">
              <a:lnSpc>
                <a:spcPct val="85000"/>
              </a:lnSpc>
              <a:buNone/>
              <a:defRPr sz="2880">
                <a:solidFill>
                  <a:schemeClr val="tx1"/>
                </a:solidFill>
                <a:effectLst/>
              </a:defRPr>
            </a:lvl1pPr>
            <a:lvl2pPr marL="548614" indent="0" algn="ctr">
              <a:buNone/>
              <a:defRPr>
                <a:solidFill>
                  <a:schemeClr val="tx1">
                    <a:tint val="75000"/>
                  </a:schemeClr>
                </a:solidFill>
              </a:defRPr>
            </a:lvl2pPr>
            <a:lvl3pPr marL="1097225" indent="0" algn="ctr">
              <a:buNone/>
              <a:defRPr>
                <a:solidFill>
                  <a:schemeClr val="tx1">
                    <a:tint val="75000"/>
                  </a:schemeClr>
                </a:solidFill>
              </a:defRPr>
            </a:lvl3pPr>
            <a:lvl4pPr marL="1645838" indent="0" algn="ctr">
              <a:buNone/>
              <a:defRPr>
                <a:solidFill>
                  <a:schemeClr val="tx1">
                    <a:tint val="75000"/>
                  </a:schemeClr>
                </a:solidFill>
              </a:defRPr>
            </a:lvl4pPr>
            <a:lvl5pPr marL="2194451" indent="0" algn="ctr">
              <a:buNone/>
              <a:defRPr>
                <a:solidFill>
                  <a:schemeClr val="tx1">
                    <a:tint val="75000"/>
                  </a:schemeClr>
                </a:solidFill>
              </a:defRPr>
            </a:lvl5pPr>
            <a:lvl6pPr marL="2743063" indent="0" algn="ctr">
              <a:buNone/>
              <a:defRPr>
                <a:solidFill>
                  <a:schemeClr val="tx1">
                    <a:tint val="75000"/>
                  </a:schemeClr>
                </a:solidFill>
              </a:defRPr>
            </a:lvl6pPr>
            <a:lvl7pPr marL="3291676" indent="0" algn="ctr">
              <a:buNone/>
              <a:defRPr>
                <a:solidFill>
                  <a:schemeClr val="tx1">
                    <a:tint val="75000"/>
                  </a:schemeClr>
                </a:solidFill>
              </a:defRPr>
            </a:lvl7pPr>
            <a:lvl8pPr marL="3840288" indent="0" algn="ctr">
              <a:buNone/>
              <a:defRPr>
                <a:solidFill>
                  <a:schemeClr val="tx1">
                    <a:tint val="75000"/>
                  </a:schemeClr>
                </a:solidFill>
              </a:defRPr>
            </a:lvl8pPr>
            <a:lvl9pPr marL="4388902" indent="0" algn="ctr">
              <a:buNone/>
              <a:defRPr>
                <a:solidFill>
                  <a:schemeClr val="tx1">
                    <a:tint val="75000"/>
                  </a:schemeClr>
                </a:solidFill>
              </a:defRPr>
            </a:lvl9pPr>
          </a:lstStyle>
          <a:p>
            <a:r>
              <a:rPr lang="en-US"/>
              <a:t>Click to edit Master subtitle style</a:t>
            </a:r>
          </a:p>
        </p:txBody>
      </p:sp>
      <p:pic>
        <p:nvPicPr>
          <p:cNvPr id="5" name="Picture 4">
            <a:extLst>
              <a:ext uri="{FF2B5EF4-FFF2-40B4-BE49-F238E27FC236}">
                <a16:creationId xmlns:a16="http://schemas.microsoft.com/office/drawing/2014/main" id="{607E5970-1ED3-406A-BEAE-3D23354A752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22296" y="282305"/>
            <a:ext cx="4769704" cy="2139163"/>
          </a:xfrm>
          <a:prstGeom prst="rect">
            <a:avLst/>
          </a:prstGeom>
        </p:spPr>
      </p:pic>
    </p:spTree>
    <p:extLst>
      <p:ext uri="{BB962C8B-B14F-4D97-AF65-F5344CB8AC3E}">
        <p14:creationId xmlns:p14="http://schemas.microsoft.com/office/powerpoint/2010/main" val="2098735531"/>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cSld name="CLICQ! Thank You &amp; Contact">
    <p:bg>
      <p:bgPr>
        <a:solidFill>
          <a:schemeClr val="accent1">
            <a:lumMod val="75000"/>
          </a:schemeClr>
        </a:solidFill>
        <a:effectLst/>
      </p:bgPr>
    </p:bg>
    <p:spTree>
      <p:nvGrpSpPr>
        <p:cNvPr id="1" name=""/>
        <p:cNvGrpSpPr/>
        <p:nvPr/>
      </p:nvGrpSpPr>
      <p:grpSpPr>
        <a:xfrm>
          <a:off x="0" y="0"/>
          <a:ext cx="0" cy="0"/>
          <a:chOff x="0" y="0"/>
          <a:chExt cx="0" cy="0"/>
        </a:xfrm>
      </p:grpSpPr>
      <p:cxnSp>
        <p:nvCxnSpPr>
          <p:cNvPr id="13" name="Straight Connector 12">
            <a:extLst>
              <a:ext uri="{FF2B5EF4-FFF2-40B4-BE49-F238E27FC236}">
                <a16:creationId xmlns:a16="http://schemas.microsoft.com/office/drawing/2014/main" id="{FA12FB79-C498-D145-B2C2-189C5A546A63}"/>
              </a:ext>
            </a:extLst>
          </p:cNvPr>
          <p:cNvCxnSpPr>
            <a:cxnSpLocks/>
          </p:cNvCxnSpPr>
          <p:nvPr/>
        </p:nvCxnSpPr>
        <p:spPr>
          <a:xfrm>
            <a:off x="914406" y="5941775"/>
            <a:ext cx="10363199"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887E88F-7EF8-364C-904A-AA0A347218D0}"/>
              </a:ext>
            </a:extLst>
          </p:cNvPr>
          <p:cNvCxnSpPr>
            <a:cxnSpLocks/>
          </p:cNvCxnSpPr>
          <p:nvPr/>
        </p:nvCxnSpPr>
        <p:spPr>
          <a:xfrm>
            <a:off x="4418626" y="914400"/>
            <a:ext cx="7953487"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pic>
        <p:nvPicPr>
          <p:cNvPr id="23" name="Picture 22">
            <a:extLst>
              <a:ext uri="{FF2B5EF4-FFF2-40B4-BE49-F238E27FC236}">
                <a16:creationId xmlns:a16="http://schemas.microsoft.com/office/drawing/2014/main" id="{020DC1D3-F3D4-CA49-85C4-ABE11E8943B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954322" y="4763027"/>
            <a:ext cx="6323281" cy="766116"/>
          </a:xfrm>
          <a:prstGeom prst="rect">
            <a:avLst/>
          </a:prstGeom>
        </p:spPr>
      </p:pic>
      <p:sp>
        <p:nvSpPr>
          <p:cNvPr id="6" name="Title 1">
            <a:extLst>
              <a:ext uri="{FF2B5EF4-FFF2-40B4-BE49-F238E27FC236}">
                <a16:creationId xmlns:a16="http://schemas.microsoft.com/office/drawing/2014/main" id="{54223FAA-8ECE-074E-9A27-43ABEF299510}"/>
              </a:ext>
            </a:extLst>
          </p:cNvPr>
          <p:cNvSpPr>
            <a:spLocks noGrp="1"/>
          </p:cNvSpPr>
          <p:nvPr>
            <p:ph type="ctrTitle" hasCustomPrompt="1"/>
          </p:nvPr>
        </p:nvSpPr>
        <p:spPr>
          <a:xfrm>
            <a:off x="914403" y="1602117"/>
            <a:ext cx="7517220" cy="878627"/>
          </a:xfrm>
        </p:spPr>
        <p:txBody>
          <a:bodyPr anchor="t">
            <a:normAutofit/>
          </a:bodyPr>
          <a:lstStyle>
            <a:lvl1pPr algn="l">
              <a:defRPr sz="4320">
                <a:solidFill>
                  <a:schemeClr val="bg1"/>
                </a:solidFill>
              </a:defRPr>
            </a:lvl1pPr>
          </a:lstStyle>
          <a:p>
            <a:r>
              <a:rPr lang="en-US"/>
              <a:t>Thank you!</a:t>
            </a:r>
          </a:p>
        </p:txBody>
      </p:sp>
      <p:sp>
        <p:nvSpPr>
          <p:cNvPr id="3" name="Text Placeholder 2">
            <a:extLst>
              <a:ext uri="{FF2B5EF4-FFF2-40B4-BE49-F238E27FC236}">
                <a16:creationId xmlns:a16="http://schemas.microsoft.com/office/drawing/2014/main" id="{1D875F82-6370-A749-8699-F578D8688226}"/>
              </a:ext>
            </a:extLst>
          </p:cNvPr>
          <p:cNvSpPr>
            <a:spLocks noGrp="1"/>
          </p:cNvSpPr>
          <p:nvPr>
            <p:ph type="body" sz="quarter" idx="10" hasCustomPrompt="1"/>
          </p:nvPr>
        </p:nvSpPr>
        <p:spPr>
          <a:xfrm>
            <a:off x="4954594" y="4053017"/>
            <a:ext cx="5956428" cy="597484"/>
          </a:xfrm>
        </p:spPr>
        <p:txBody>
          <a:bodyPr>
            <a:normAutofit/>
          </a:bodyPr>
          <a:lstStyle>
            <a:lvl1pPr>
              <a:defRPr sz="1800">
                <a:solidFill>
                  <a:schemeClr val="bg1"/>
                </a:solidFill>
              </a:defRPr>
            </a:lvl1pPr>
          </a:lstStyle>
          <a:p>
            <a:pPr lvl="0"/>
            <a:r>
              <a:rPr lang="en-US"/>
              <a:t>Name and Contact Information</a:t>
            </a:r>
          </a:p>
        </p:txBody>
      </p:sp>
      <p:sp>
        <p:nvSpPr>
          <p:cNvPr id="8" name="Slide Number Placeholder 2">
            <a:extLst>
              <a:ext uri="{FF2B5EF4-FFF2-40B4-BE49-F238E27FC236}">
                <a16:creationId xmlns:a16="http://schemas.microsoft.com/office/drawing/2014/main" id="{26239EAC-FA51-CC44-BCB9-9E4333BE59DD}"/>
              </a:ext>
            </a:extLst>
          </p:cNvPr>
          <p:cNvSpPr>
            <a:spLocks noGrp="1"/>
          </p:cNvSpPr>
          <p:nvPr>
            <p:ph type="sldNum" sz="quarter" idx="12"/>
          </p:nvPr>
        </p:nvSpPr>
        <p:spPr>
          <a:xfrm>
            <a:off x="9037673" y="6178770"/>
            <a:ext cx="2743200" cy="365125"/>
          </a:xfrm>
        </p:spPr>
        <p:txBody>
          <a:bodyPr/>
          <a:lstStyle>
            <a:lvl1pPr>
              <a:defRPr sz="1261">
                <a:solidFill>
                  <a:schemeClr val="bg1"/>
                </a:solidFill>
              </a:defRPr>
            </a:lvl1pPr>
          </a:lstStyle>
          <a:p>
            <a:fld id="{1EA85E74-CFD1-43C2-9168-DB4B3F980C18}" type="slidenum">
              <a:rPr lang="en-US" smtClean="0"/>
              <a:t>‹#›</a:t>
            </a:fld>
            <a:endParaRPr lang="en-US"/>
          </a:p>
        </p:txBody>
      </p:sp>
      <p:pic>
        <p:nvPicPr>
          <p:cNvPr id="5" name="Picture 4" descr="Logo&#10;&#10;Description automatically generated with medium confidence">
            <a:extLst>
              <a:ext uri="{FF2B5EF4-FFF2-40B4-BE49-F238E27FC236}">
                <a16:creationId xmlns:a16="http://schemas.microsoft.com/office/drawing/2014/main" id="{14D3853D-F9C7-47D4-8A97-C54227054DF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54320" y="2553582"/>
            <a:ext cx="3092400" cy="1386910"/>
          </a:xfrm>
          <a:prstGeom prst="rect">
            <a:avLst/>
          </a:prstGeom>
        </p:spPr>
      </p:pic>
    </p:spTree>
    <p:extLst>
      <p:ext uri="{BB962C8B-B14F-4D97-AF65-F5344CB8AC3E}">
        <p14:creationId xmlns:p14="http://schemas.microsoft.com/office/powerpoint/2010/main" val="41174323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7104">
          <p15:clr>
            <a:srgbClr val="FBAE40"/>
          </p15:clr>
        </p15:guide>
        <p15:guide id="4" pos="576">
          <p15:clr>
            <a:srgbClr val="FBAE40"/>
          </p15:clr>
        </p15:guide>
        <p15:guide id="5" orient="horz" pos="576">
          <p15:clr>
            <a:srgbClr val="FBAE40"/>
          </p15:clr>
        </p15:guide>
        <p15:guide id="6" pos="3552">
          <p15:clr>
            <a:srgbClr val="FBAE40"/>
          </p15:clr>
        </p15:guide>
        <p15:guide id="7" pos="4128">
          <p15:clr>
            <a:srgbClr val="FBAE40"/>
          </p15:clr>
        </p15:guide>
        <p15:guide id="8" orient="horz" pos="3744">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3_CLICQ! White-Just Text">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FECDCC8-3C1C-FE4A-B527-D6043B02071C}"/>
              </a:ext>
            </a:extLst>
          </p:cNvPr>
          <p:cNvSpPr/>
          <p:nvPr/>
        </p:nvSpPr>
        <p:spPr>
          <a:xfrm rot="5400000">
            <a:off x="5712944" y="-5729054"/>
            <a:ext cx="766117" cy="12192004"/>
          </a:xfrm>
          <a:prstGeom prst="rect">
            <a:avLst/>
          </a:prstGeom>
          <a:gradFill>
            <a:gsLst>
              <a:gs pos="0">
                <a:schemeClr val="bg1"/>
              </a:gs>
              <a:gs pos="100000">
                <a:schemeClr val="bg1">
                  <a:lumMod val="8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21"/>
          </a:p>
        </p:txBody>
      </p:sp>
      <p:sp>
        <p:nvSpPr>
          <p:cNvPr id="2" name="Title 1">
            <a:extLst>
              <a:ext uri="{FF2B5EF4-FFF2-40B4-BE49-F238E27FC236}">
                <a16:creationId xmlns:a16="http://schemas.microsoft.com/office/drawing/2014/main" id="{754AE155-2542-FB4B-A27C-9DA80F19C464}"/>
              </a:ext>
            </a:extLst>
          </p:cNvPr>
          <p:cNvSpPr>
            <a:spLocks noGrp="1"/>
          </p:cNvSpPr>
          <p:nvPr>
            <p:ph type="ctrTitle" hasCustomPrompt="1"/>
          </p:nvPr>
        </p:nvSpPr>
        <p:spPr>
          <a:xfrm>
            <a:off x="914405" y="914406"/>
            <a:ext cx="10363201" cy="563524"/>
          </a:xfrm>
        </p:spPr>
        <p:txBody>
          <a:bodyPr anchor="t">
            <a:normAutofit/>
          </a:bodyPr>
          <a:lstStyle>
            <a:lvl1pPr algn="l">
              <a:defRPr sz="3240">
                <a:solidFill>
                  <a:srgbClr val="003296"/>
                </a:solidFill>
              </a:defRPr>
            </a:lvl1pPr>
          </a:lstStyle>
          <a:p>
            <a:r>
              <a:rPr lang="en-US" dirty="0"/>
              <a:t>Title here – Just Text</a:t>
            </a:r>
          </a:p>
        </p:txBody>
      </p:sp>
      <p:cxnSp>
        <p:nvCxnSpPr>
          <p:cNvPr id="13" name="Straight Connector 12">
            <a:extLst>
              <a:ext uri="{FF2B5EF4-FFF2-40B4-BE49-F238E27FC236}">
                <a16:creationId xmlns:a16="http://schemas.microsoft.com/office/drawing/2014/main" id="{FA12FB79-C498-D145-B2C2-189C5A546A63}"/>
              </a:ext>
            </a:extLst>
          </p:cNvPr>
          <p:cNvCxnSpPr>
            <a:cxnSpLocks/>
          </p:cNvCxnSpPr>
          <p:nvPr/>
        </p:nvCxnSpPr>
        <p:spPr>
          <a:xfrm>
            <a:off x="914400" y="5943600"/>
            <a:ext cx="1036320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6" name="Text Placeholder 5">
            <a:extLst>
              <a:ext uri="{FF2B5EF4-FFF2-40B4-BE49-F238E27FC236}">
                <a16:creationId xmlns:a16="http://schemas.microsoft.com/office/drawing/2014/main" id="{1C54DF8C-4B39-D648-8475-BF29CB7713C6}"/>
              </a:ext>
            </a:extLst>
          </p:cNvPr>
          <p:cNvSpPr>
            <a:spLocks noGrp="1"/>
          </p:cNvSpPr>
          <p:nvPr>
            <p:ph type="body" sz="quarter" idx="10" hasCustomPrompt="1"/>
          </p:nvPr>
        </p:nvSpPr>
        <p:spPr>
          <a:xfrm>
            <a:off x="914400" y="1743076"/>
            <a:ext cx="10363200" cy="3881440"/>
          </a:xfrm>
        </p:spPr>
        <p:txBody>
          <a:bodyPr anchor="ctr">
            <a:normAutofit/>
          </a:bodyPr>
          <a:lstStyle>
            <a:lvl1pPr marL="0" indent="0" algn="ctr">
              <a:buFont typeface="Arial" panose="020B0604020202020204" pitchFamily="34" charset="0"/>
              <a:buNone/>
              <a:defRPr sz="2520">
                <a:solidFill>
                  <a:schemeClr val="tx1"/>
                </a:solidFill>
              </a:defRPr>
            </a:lvl1pPr>
            <a:lvl2pPr marL="411460" indent="0">
              <a:buFont typeface="Courier New" panose="02070309020205020404" pitchFamily="49" charset="0"/>
              <a:buNone/>
              <a:defRPr sz="2160"/>
            </a:lvl2pPr>
            <a:lvl3pPr marL="1131514" indent="-308594">
              <a:buFont typeface="Wingdings" pitchFamily="2" charset="2"/>
              <a:buChar char="§"/>
              <a:defRPr sz="1800"/>
            </a:lvl3pPr>
            <a:lvl4pPr marL="1491541" indent="-257164">
              <a:buFont typeface="Arial" panose="020B0604020202020204" pitchFamily="34" charset="0"/>
              <a:buChar char="•"/>
              <a:defRPr sz="1621"/>
            </a:lvl4pPr>
            <a:lvl5pPr marL="1903002" indent="-257164">
              <a:buFont typeface="Courier New" panose="02070309020205020404" pitchFamily="49" charset="0"/>
              <a:buChar char="o"/>
              <a:defRPr sz="1621"/>
            </a:lvl5pPr>
          </a:lstStyle>
          <a:p>
            <a:pPr lvl="0"/>
            <a:r>
              <a:rPr lang="en-US" dirty="0"/>
              <a:t>Information or a quote can go here in the middle.</a:t>
            </a:r>
          </a:p>
        </p:txBody>
      </p:sp>
      <p:sp>
        <p:nvSpPr>
          <p:cNvPr id="12" name="Slide Number Placeholder 2">
            <a:extLst>
              <a:ext uri="{FF2B5EF4-FFF2-40B4-BE49-F238E27FC236}">
                <a16:creationId xmlns:a16="http://schemas.microsoft.com/office/drawing/2014/main" id="{A560D025-24FF-A246-B49D-F88BAD1C2482}"/>
              </a:ext>
            </a:extLst>
          </p:cNvPr>
          <p:cNvSpPr>
            <a:spLocks noGrp="1"/>
          </p:cNvSpPr>
          <p:nvPr>
            <p:ph type="sldNum" sz="quarter" idx="12"/>
          </p:nvPr>
        </p:nvSpPr>
        <p:spPr>
          <a:xfrm>
            <a:off x="9037673" y="6178770"/>
            <a:ext cx="2743200" cy="365125"/>
          </a:xfrm>
        </p:spPr>
        <p:txBody>
          <a:bodyPr/>
          <a:lstStyle>
            <a:lvl1pPr>
              <a:defRPr sz="1261">
                <a:solidFill>
                  <a:schemeClr val="tx1"/>
                </a:solidFill>
              </a:defRPr>
            </a:lvl1pPr>
          </a:lstStyle>
          <a:p>
            <a:fld id="{1EA85E74-CFD1-43C2-9168-DB4B3F980C18}" type="slidenum">
              <a:rPr lang="en-US" smtClean="0"/>
              <a:t>‹#›</a:t>
            </a:fld>
            <a:endParaRPr lang="en-US"/>
          </a:p>
        </p:txBody>
      </p:sp>
      <p:pic>
        <p:nvPicPr>
          <p:cNvPr id="4" name="Picture 3" descr="Logo&#10;&#10;Description automatically generated">
            <a:extLst>
              <a:ext uri="{FF2B5EF4-FFF2-40B4-BE49-F238E27FC236}">
                <a16:creationId xmlns:a16="http://schemas.microsoft.com/office/drawing/2014/main" id="{D8DF445D-A118-4555-8C9C-6ADB8E7CF3E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302633" y="6055060"/>
            <a:ext cx="1254547" cy="563524"/>
          </a:xfrm>
          <a:prstGeom prst="rect">
            <a:avLst/>
          </a:prstGeom>
        </p:spPr>
      </p:pic>
    </p:spTree>
    <p:extLst>
      <p:ext uri="{BB962C8B-B14F-4D97-AF65-F5344CB8AC3E}">
        <p14:creationId xmlns:p14="http://schemas.microsoft.com/office/powerpoint/2010/main" val="409139123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7104">
          <p15:clr>
            <a:srgbClr val="FBAE40"/>
          </p15:clr>
        </p15:guide>
        <p15:guide id="4" pos="576">
          <p15:clr>
            <a:srgbClr val="FBAE40"/>
          </p15:clr>
        </p15:guide>
        <p15:guide id="5" orient="horz" pos="576">
          <p15:clr>
            <a:srgbClr val="FBAE40"/>
          </p15:clr>
        </p15:guide>
        <p15:guide id="6" pos="3552">
          <p15:clr>
            <a:srgbClr val="FBAE40"/>
          </p15:clr>
        </p15:guide>
        <p15:guide id="7" pos="4128">
          <p15:clr>
            <a:srgbClr val="FBAE40"/>
          </p15:clr>
        </p15:guide>
        <p15:guide id="8" orient="horz" pos="3744">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2_CLICQ! White-Bullets &amp; Image">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FECDCC8-3C1C-FE4A-B527-D6043B02071C}"/>
              </a:ext>
            </a:extLst>
          </p:cNvPr>
          <p:cNvSpPr/>
          <p:nvPr/>
        </p:nvSpPr>
        <p:spPr>
          <a:xfrm rot="5400000">
            <a:off x="5712944" y="-5729054"/>
            <a:ext cx="766117" cy="12192004"/>
          </a:xfrm>
          <a:prstGeom prst="rect">
            <a:avLst/>
          </a:prstGeom>
          <a:gradFill>
            <a:gsLst>
              <a:gs pos="0">
                <a:schemeClr val="bg1"/>
              </a:gs>
              <a:gs pos="100000">
                <a:schemeClr val="bg1">
                  <a:lumMod val="8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21"/>
          </a:p>
        </p:txBody>
      </p:sp>
      <p:sp>
        <p:nvSpPr>
          <p:cNvPr id="2" name="Title 1">
            <a:extLst>
              <a:ext uri="{FF2B5EF4-FFF2-40B4-BE49-F238E27FC236}">
                <a16:creationId xmlns:a16="http://schemas.microsoft.com/office/drawing/2014/main" id="{754AE155-2542-FB4B-A27C-9DA80F19C464}"/>
              </a:ext>
            </a:extLst>
          </p:cNvPr>
          <p:cNvSpPr>
            <a:spLocks noGrp="1"/>
          </p:cNvSpPr>
          <p:nvPr>
            <p:ph type="ctrTitle" hasCustomPrompt="1"/>
          </p:nvPr>
        </p:nvSpPr>
        <p:spPr>
          <a:xfrm>
            <a:off x="914405" y="914406"/>
            <a:ext cx="10363201" cy="563524"/>
          </a:xfrm>
        </p:spPr>
        <p:txBody>
          <a:bodyPr anchor="t">
            <a:normAutofit/>
          </a:bodyPr>
          <a:lstStyle>
            <a:lvl1pPr algn="l">
              <a:defRPr sz="3240">
                <a:solidFill>
                  <a:srgbClr val="003296"/>
                </a:solidFill>
              </a:defRPr>
            </a:lvl1pPr>
          </a:lstStyle>
          <a:p>
            <a:r>
              <a:rPr lang="en-US" dirty="0"/>
              <a:t>Title Here – Bullets and Image</a:t>
            </a:r>
          </a:p>
        </p:txBody>
      </p:sp>
      <p:cxnSp>
        <p:nvCxnSpPr>
          <p:cNvPr id="13" name="Straight Connector 12">
            <a:extLst>
              <a:ext uri="{FF2B5EF4-FFF2-40B4-BE49-F238E27FC236}">
                <a16:creationId xmlns:a16="http://schemas.microsoft.com/office/drawing/2014/main" id="{FA12FB79-C498-D145-B2C2-189C5A546A63}"/>
              </a:ext>
            </a:extLst>
          </p:cNvPr>
          <p:cNvCxnSpPr>
            <a:cxnSpLocks/>
          </p:cNvCxnSpPr>
          <p:nvPr/>
        </p:nvCxnSpPr>
        <p:spPr>
          <a:xfrm>
            <a:off x="914400" y="5943600"/>
            <a:ext cx="1036320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0" name="Text Placeholder 5">
            <a:extLst>
              <a:ext uri="{FF2B5EF4-FFF2-40B4-BE49-F238E27FC236}">
                <a16:creationId xmlns:a16="http://schemas.microsoft.com/office/drawing/2014/main" id="{8AB7CB25-7DA7-D942-8F9A-88DAD435F168}"/>
              </a:ext>
            </a:extLst>
          </p:cNvPr>
          <p:cNvSpPr>
            <a:spLocks noGrp="1"/>
          </p:cNvSpPr>
          <p:nvPr>
            <p:ph type="body" sz="quarter" idx="12" hasCustomPrompt="1"/>
          </p:nvPr>
        </p:nvSpPr>
        <p:spPr>
          <a:xfrm>
            <a:off x="934499" y="1743076"/>
            <a:ext cx="4724400" cy="3881440"/>
          </a:xfrm>
        </p:spPr>
        <p:txBody>
          <a:bodyPr anchor="t">
            <a:normAutofit/>
          </a:bodyPr>
          <a:lstStyle>
            <a:lvl1pPr marL="411460" indent="-411460">
              <a:buFont typeface="Arial" panose="020B0604020202020204" pitchFamily="34" charset="0"/>
              <a:buChar char="•"/>
              <a:defRPr sz="2520">
                <a:solidFill>
                  <a:schemeClr val="tx1"/>
                </a:solidFill>
              </a:defRPr>
            </a:lvl1pPr>
            <a:lvl2pPr marL="720054" indent="-308594">
              <a:buFont typeface="Courier New" panose="02070309020205020404" pitchFamily="49" charset="0"/>
              <a:buChar char="o"/>
              <a:defRPr sz="2160">
                <a:solidFill>
                  <a:schemeClr val="tx1"/>
                </a:solidFill>
              </a:defRPr>
            </a:lvl2pPr>
            <a:lvl3pPr marL="1131514" indent="-308594">
              <a:buFont typeface="Wingdings" pitchFamily="2" charset="2"/>
              <a:buChar char="§"/>
              <a:defRPr sz="1800">
                <a:solidFill>
                  <a:schemeClr val="tx1"/>
                </a:solidFill>
              </a:defRPr>
            </a:lvl3pPr>
            <a:lvl4pPr marL="1491541" indent="-257164">
              <a:buFont typeface="Arial" panose="020B0604020202020204" pitchFamily="34" charset="0"/>
              <a:buChar char="•"/>
              <a:defRPr sz="1621">
                <a:solidFill>
                  <a:schemeClr val="tx1"/>
                </a:solidFill>
              </a:defRPr>
            </a:lvl4pPr>
            <a:lvl5pPr marL="1903002" indent="-257164">
              <a:buFont typeface="Courier New" panose="02070309020205020404" pitchFamily="49" charset="0"/>
              <a:buChar char="o"/>
              <a:defRPr sz="1621">
                <a:solidFill>
                  <a:schemeClr val="tx1"/>
                </a:solidFill>
              </a:defRPr>
            </a:lvl5pPr>
          </a:lstStyle>
          <a:p>
            <a:pPr lvl="0"/>
            <a:r>
              <a:rPr lang="en-US" dirty="0"/>
              <a:t>First Bullet</a:t>
            </a:r>
          </a:p>
          <a:p>
            <a:pPr lvl="1"/>
            <a:r>
              <a:rPr lang="en-US" dirty="0"/>
              <a:t>Second bullet</a:t>
            </a:r>
          </a:p>
          <a:p>
            <a:pPr lvl="2"/>
            <a:r>
              <a:rPr lang="en-US" dirty="0"/>
              <a:t>Third bullet</a:t>
            </a:r>
          </a:p>
          <a:p>
            <a:pPr lvl="3"/>
            <a:r>
              <a:rPr lang="en-US" dirty="0"/>
              <a:t>Fourth bullet</a:t>
            </a:r>
          </a:p>
          <a:p>
            <a:pPr lvl="4"/>
            <a:r>
              <a:rPr lang="en-US" dirty="0"/>
              <a:t>Fifth bullet</a:t>
            </a:r>
          </a:p>
        </p:txBody>
      </p:sp>
      <p:sp>
        <p:nvSpPr>
          <p:cNvPr id="17" name="Picture Placeholder 2">
            <a:extLst>
              <a:ext uri="{FF2B5EF4-FFF2-40B4-BE49-F238E27FC236}">
                <a16:creationId xmlns:a16="http://schemas.microsoft.com/office/drawing/2014/main" id="{67A3005D-62F0-BF42-831F-C457DB3AA16B}"/>
              </a:ext>
            </a:extLst>
          </p:cNvPr>
          <p:cNvSpPr>
            <a:spLocks noGrp="1"/>
          </p:cNvSpPr>
          <p:nvPr>
            <p:ph type="pic" sz="quarter" idx="20"/>
          </p:nvPr>
        </p:nvSpPr>
        <p:spPr>
          <a:xfrm>
            <a:off x="6554073" y="1743076"/>
            <a:ext cx="4724400" cy="3881440"/>
          </a:xfrm>
          <a:solidFill>
            <a:schemeClr val="tx1">
              <a:alpha val="21000"/>
            </a:schemeClr>
          </a:solidFill>
        </p:spPr>
        <p:txBody>
          <a:bodyPr/>
          <a:lstStyle>
            <a:lvl1pPr marL="0" marR="0" indent="0" algn="ctr" defTabSz="822919" rtl="0" eaLnBrk="1" fontAlgn="auto" latinLnBrk="0" hangingPunct="1">
              <a:lnSpc>
                <a:spcPct val="90000"/>
              </a:lnSpc>
              <a:spcBef>
                <a:spcPts val="901"/>
              </a:spcBef>
              <a:spcAft>
                <a:spcPts val="0"/>
              </a:spcAft>
              <a:buClrTx/>
              <a:buSzTx/>
              <a:buFontTx/>
              <a:buNone/>
              <a:tabLst/>
              <a:defRPr>
                <a:solidFill>
                  <a:schemeClr val="tx1"/>
                </a:solidFill>
              </a:defRPr>
            </a:lvl1pPr>
          </a:lstStyle>
          <a:p>
            <a:pPr marL="0" marR="0" lvl="0" indent="0" algn="l" defTabSz="822919" rtl="0" eaLnBrk="1" fontAlgn="auto" latinLnBrk="0" hangingPunct="1">
              <a:lnSpc>
                <a:spcPct val="90000"/>
              </a:lnSpc>
              <a:spcBef>
                <a:spcPts val="901"/>
              </a:spcBef>
              <a:spcAft>
                <a:spcPts val="0"/>
              </a:spcAft>
              <a:buClrTx/>
              <a:buSzTx/>
              <a:buFontTx/>
              <a:buNone/>
              <a:tabLst/>
              <a:defRPr/>
            </a:pPr>
            <a:r>
              <a:rPr lang="en-US"/>
              <a:t>Click icon to add picture</a:t>
            </a:r>
            <a:endParaRPr lang="en-US" dirty="0"/>
          </a:p>
        </p:txBody>
      </p:sp>
      <p:sp>
        <p:nvSpPr>
          <p:cNvPr id="14" name="Slide Number Placeholder 2">
            <a:extLst>
              <a:ext uri="{FF2B5EF4-FFF2-40B4-BE49-F238E27FC236}">
                <a16:creationId xmlns:a16="http://schemas.microsoft.com/office/drawing/2014/main" id="{648C53C8-6786-A449-BE78-4A0F4C831366}"/>
              </a:ext>
            </a:extLst>
          </p:cNvPr>
          <p:cNvSpPr>
            <a:spLocks noGrp="1"/>
          </p:cNvSpPr>
          <p:nvPr>
            <p:ph type="sldNum" sz="quarter" idx="21"/>
          </p:nvPr>
        </p:nvSpPr>
        <p:spPr>
          <a:xfrm>
            <a:off x="9037673" y="6262689"/>
            <a:ext cx="2743200" cy="365125"/>
          </a:xfrm>
        </p:spPr>
        <p:txBody>
          <a:bodyPr/>
          <a:lstStyle>
            <a:lvl1pPr>
              <a:defRPr sz="1261">
                <a:solidFill>
                  <a:schemeClr val="tx1"/>
                </a:solidFill>
              </a:defRPr>
            </a:lvl1pPr>
          </a:lstStyle>
          <a:p>
            <a:fld id="{1EA85E74-CFD1-43C2-9168-DB4B3F980C18}" type="slidenum">
              <a:rPr lang="en-US" smtClean="0"/>
              <a:t>‹#›</a:t>
            </a:fld>
            <a:endParaRPr lang="en-US"/>
          </a:p>
        </p:txBody>
      </p:sp>
      <p:pic>
        <p:nvPicPr>
          <p:cNvPr id="4" name="Picture 3" descr="Logo&#10;&#10;Description automatically generated">
            <a:extLst>
              <a:ext uri="{FF2B5EF4-FFF2-40B4-BE49-F238E27FC236}">
                <a16:creationId xmlns:a16="http://schemas.microsoft.com/office/drawing/2014/main" id="{6BDBB4C8-78A3-476E-8AFA-3C56FFD6A01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103160" y="6132950"/>
            <a:ext cx="1282483" cy="576072"/>
          </a:xfrm>
          <a:prstGeom prst="rect">
            <a:avLst/>
          </a:prstGeom>
        </p:spPr>
      </p:pic>
    </p:spTree>
    <p:extLst>
      <p:ext uri="{BB962C8B-B14F-4D97-AF65-F5344CB8AC3E}">
        <p14:creationId xmlns:p14="http://schemas.microsoft.com/office/powerpoint/2010/main" val="161417437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7104">
          <p15:clr>
            <a:srgbClr val="FBAE40"/>
          </p15:clr>
        </p15:guide>
        <p15:guide id="4" pos="576">
          <p15:clr>
            <a:srgbClr val="FBAE40"/>
          </p15:clr>
        </p15:guide>
        <p15:guide id="5" orient="horz" pos="576">
          <p15:clr>
            <a:srgbClr val="FBAE40"/>
          </p15:clr>
        </p15:guide>
        <p15:guide id="6" pos="3552">
          <p15:clr>
            <a:srgbClr val="FBAE40"/>
          </p15:clr>
        </p15:guide>
        <p15:guide id="7" pos="4128">
          <p15:clr>
            <a:srgbClr val="FBAE40"/>
          </p15:clr>
        </p15:guide>
        <p15:guide id="8" orient="horz" pos="3744">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LICQ! White-Bullets &amp; Chart">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FECDCC8-3C1C-FE4A-B527-D6043B02071C}"/>
              </a:ext>
            </a:extLst>
          </p:cNvPr>
          <p:cNvSpPr/>
          <p:nvPr/>
        </p:nvSpPr>
        <p:spPr>
          <a:xfrm rot="5400000">
            <a:off x="5712944" y="-5729054"/>
            <a:ext cx="766117" cy="12192004"/>
          </a:xfrm>
          <a:prstGeom prst="rect">
            <a:avLst/>
          </a:prstGeom>
          <a:gradFill>
            <a:gsLst>
              <a:gs pos="0">
                <a:schemeClr val="bg1"/>
              </a:gs>
              <a:gs pos="100000">
                <a:schemeClr val="bg1">
                  <a:lumMod val="8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21"/>
          </a:p>
        </p:txBody>
      </p:sp>
      <p:sp>
        <p:nvSpPr>
          <p:cNvPr id="2" name="Title 1">
            <a:extLst>
              <a:ext uri="{FF2B5EF4-FFF2-40B4-BE49-F238E27FC236}">
                <a16:creationId xmlns:a16="http://schemas.microsoft.com/office/drawing/2014/main" id="{754AE155-2542-FB4B-A27C-9DA80F19C464}"/>
              </a:ext>
            </a:extLst>
          </p:cNvPr>
          <p:cNvSpPr>
            <a:spLocks noGrp="1"/>
          </p:cNvSpPr>
          <p:nvPr>
            <p:ph type="ctrTitle" hasCustomPrompt="1"/>
          </p:nvPr>
        </p:nvSpPr>
        <p:spPr>
          <a:xfrm>
            <a:off x="914405" y="914406"/>
            <a:ext cx="10363201" cy="563524"/>
          </a:xfrm>
        </p:spPr>
        <p:txBody>
          <a:bodyPr anchor="t">
            <a:normAutofit/>
          </a:bodyPr>
          <a:lstStyle>
            <a:lvl1pPr algn="l">
              <a:defRPr sz="3240">
                <a:solidFill>
                  <a:srgbClr val="003296"/>
                </a:solidFill>
              </a:defRPr>
            </a:lvl1pPr>
          </a:lstStyle>
          <a:p>
            <a:r>
              <a:rPr lang="en-US" dirty="0"/>
              <a:t>Title Here – Bullets and Chart</a:t>
            </a:r>
          </a:p>
        </p:txBody>
      </p:sp>
      <p:cxnSp>
        <p:nvCxnSpPr>
          <p:cNvPr id="13" name="Straight Connector 12">
            <a:extLst>
              <a:ext uri="{FF2B5EF4-FFF2-40B4-BE49-F238E27FC236}">
                <a16:creationId xmlns:a16="http://schemas.microsoft.com/office/drawing/2014/main" id="{FA12FB79-C498-D145-B2C2-189C5A546A63}"/>
              </a:ext>
            </a:extLst>
          </p:cNvPr>
          <p:cNvCxnSpPr>
            <a:cxnSpLocks/>
          </p:cNvCxnSpPr>
          <p:nvPr/>
        </p:nvCxnSpPr>
        <p:spPr>
          <a:xfrm>
            <a:off x="914400" y="5943600"/>
            <a:ext cx="1036320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8" name="Chart Placeholder 7">
            <a:extLst>
              <a:ext uri="{FF2B5EF4-FFF2-40B4-BE49-F238E27FC236}">
                <a16:creationId xmlns:a16="http://schemas.microsoft.com/office/drawing/2014/main" id="{803ED863-68C1-4147-905D-3853161920E0}"/>
              </a:ext>
            </a:extLst>
          </p:cNvPr>
          <p:cNvSpPr>
            <a:spLocks noGrp="1"/>
          </p:cNvSpPr>
          <p:nvPr>
            <p:ph type="chart" sz="quarter" idx="11"/>
          </p:nvPr>
        </p:nvSpPr>
        <p:spPr>
          <a:xfrm>
            <a:off x="6553203" y="1743076"/>
            <a:ext cx="4724400" cy="3881440"/>
          </a:xfrm>
        </p:spPr>
        <p:txBody>
          <a:bodyPr anchor="ctr"/>
          <a:lstStyle>
            <a:lvl1pPr algn="ctr">
              <a:defRPr>
                <a:solidFill>
                  <a:schemeClr val="tx1"/>
                </a:solidFill>
              </a:defRPr>
            </a:lvl1pPr>
          </a:lstStyle>
          <a:p>
            <a:r>
              <a:rPr lang="en-US"/>
              <a:t>Click icon to add chart</a:t>
            </a:r>
            <a:endParaRPr lang="en-US" dirty="0"/>
          </a:p>
        </p:txBody>
      </p:sp>
      <p:sp>
        <p:nvSpPr>
          <p:cNvPr id="10" name="Text Placeholder 5">
            <a:extLst>
              <a:ext uri="{FF2B5EF4-FFF2-40B4-BE49-F238E27FC236}">
                <a16:creationId xmlns:a16="http://schemas.microsoft.com/office/drawing/2014/main" id="{8AB7CB25-7DA7-D942-8F9A-88DAD435F168}"/>
              </a:ext>
            </a:extLst>
          </p:cNvPr>
          <p:cNvSpPr>
            <a:spLocks noGrp="1"/>
          </p:cNvSpPr>
          <p:nvPr>
            <p:ph type="body" sz="quarter" idx="12" hasCustomPrompt="1"/>
          </p:nvPr>
        </p:nvSpPr>
        <p:spPr>
          <a:xfrm>
            <a:off x="934499" y="1743076"/>
            <a:ext cx="4724400" cy="3881440"/>
          </a:xfrm>
        </p:spPr>
        <p:txBody>
          <a:bodyPr anchor="t">
            <a:normAutofit/>
          </a:bodyPr>
          <a:lstStyle>
            <a:lvl1pPr marL="411460" indent="-411460">
              <a:buFont typeface="Arial" panose="020B0604020202020204" pitchFamily="34" charset="0"/>
              <a:buChar char="•"/>
              <a:defRPr sz="2520">
                <a:solidFill>
                  <a:schemeClr val="tx1"/>
                </a:solidFill>
              </a:defRPr>
            </a:lvl1pPr>
            <a:lvl2pPr marL="720054" indent="-308594">
              <a:buFont typeface="Courier New" panose="02070309020205020404" pitchFamily="49" charset="0"/>
              <a:buChar char="o"/>
              <a:defRPr sz="2160">
                <a:solidFill>
                  <a:schemeClr val="tx1"/>
                </a:solidFill>
              </a:defRPr>
            </a:lvl2pPr>
            <a:lvl3pPr marL="1131514" indent="-308594">
              <a:buFont typeface="Wingdings" pitchFamily="2" charset="2"/>
              <a:buChar char="§"/>
              <a:defRPr sz="1800">
                <a:solidFill>
                  <a:schemeClr val="tx1"/>
                </a:solidFill>
              </a:defRPr>
            </a:lvl3pPr>
            <a:lvl4pPr marL="1491541" indent="-257164">
              <a:buFont typeface="Arial" panose="020B0604020202020204" pitchFamily="34" charset="0"/>
              <a:buChar char="•"/>
              <a:defRPr sz="1621">
                <a:solidFill>
                  <a:schemeClr val="tx1"/>
                </a:solidFill>
              </a:defRPr>
            </a:lvl4pPr>
            <a:lvl5pPr marL="1903002" indent="-257164">
              <a:buFont typeface="Courier New" panose="02070309020205020404" pitchFamily="49" charset="0"/>
              <a:buChar char="o"/>
              <a:defRPr sz="1621">
                <a:solidFill>
                  <a:schemeClr val="tx1"/>
                </a:solidFill>
              </a:defRPr>
            </a:lvl5pPr>
          </a:lstStyle>
          <a:p>
            <a:pPr lvl="0"/>
            <a:r>
              <a:rPr lang="en-US" dirty="0"/>
              <a:t>First Bullet</a:t>
            </a:r>
          </a:p>
          <a:p>
            <a:pPr lvl="1"/>
            <a:r>
              <a:rPr lang="en-US" dirty="0"/>
              <a:t>Second bullet</a:t>
            </a:r>
          </a:p>
          <a:p>
            <a:pPr lvl="2"/>
            <a:r>
              <a:rPr lang="en-US" dirty="0"/>
              <a:t>Third bullet</a:t>
            </a:r>
          </a:p>
          <a:p>
            <a:pPr lvl="3"/>
            <a:r>
              <a:rPr lang="en-US" dirty="0"/>
              <a:t>Fourth bullet</a:t>
            </a:r>
          </a:p>
          <a:p>
            <a:pPr lvl="4"/>
            <a:r>
              <a:rPr lang="en-US" dirty="0"/>
              <a:t>Fifth bullet</a:t>
            </a:r>
          </a:p>
        </p:txBody>
      </p:sp>
      <p:sp>
        <p:nvSpPr>
          <p:cNvPr id="15" name="Slide Number Placeholder 2">
            <a:extLst>
              <a:ext uri="{FF2B5EF4-FFF2-40B4-BE49-F238E27FC236}">
                <a16:creationId xmlns:a16="http://schemas.microsoft.com/office/drawing/2014/main" id="{2D6D9889-814E-8E49-BB47-5B650AD58051}"/>
              </a:ext>
            </a:extLst>
          </p:cNvPr>
          <p:cNvSpPr>
            <a:spLocks noGrp="1"/>
          </p:cNvSpPr>
          <p:nvPr>
            <p:ph type="sldNum" sz="quarter" idx="13"/>
          </p:nvPr>
        </p:nvSpPr>
        <p:spPr>
          <a:xfrm>
            <a:off x="9037673" y="6178770"/>
            <a:ext cx="2743200" cy="365125"/>
          </a:xfrm>
        </p:spPr>
        <p:txBody>
          <a:bodyPr/>
          <a:lstStyle>
            <a:lvl1pPr>
              <a:defRPr sz="1261">
                <a:solidFill>
                  <a:schemeClr val="tx1"/>
                </a:solidFill>
              </a:defRPr>
            </a:lvl1pPr>
          </a:lstStyle>
          <a:p>
            <a:fld id="{1EA85E74-CFD1-43C2-9168-DB4B3F980C18}" type="slidenum">
              <a:rPr lang="en-US" smtClean="0"/>
              <a:t>‹#›</a:t>
            </a:fld>
            <a:endParaRPr lang="en-US"/>
          </a:p>
        </p:txBody>
      </p:sp>
      <p:pic>
        <p:nvPicPr>
          <p:cNvPr id="4" name="Picture 3" descr="Logo&#10;&#10;Description automatically generated">
            <a:extLst>
              <a:ext uri="{FF2B5EF4-FFF2-40B4-BE49-F238E27FC236}">
                <a16:creationId xmlns:a16="http://schemas.microsoft.com/office/drawing/2014/main" id="{7861281D-07F8-4B4C-AF54-6DDCEB32214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101817" y="6094810"/>
            <a:ext cx="1186689" cy="533044"/>
          </a:xfrm>
          <a:prstGeom prst="rect">
            <a:avLst/>
          </a:prstGeom>
        </p:spPr>
      </p:pic>
    </p:spTree>
    <p:extLst>
      <p:ext uri="{BB962C8B-B14F-4D97-AF65-F5344CB8AC3E}">
        <p14:creationId xmlns:p14="http://schemas.microsoft.com/office/powerpoint/2010/main" val="312517442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7104">
          <p15:clr>
            <a:srgbClr val="FBAE40"/>
          </p15:clr>
        </p15:guide>
        <p15:guide id="4" pos="576">
          <p15:clr>
            <a:srgbClr val="FBAE40"/>
          </p15:clr>
        </p15:guide>
        <p15:guide id="5" orient="horz" pos="576">
          <p15:clr>
            <a:srgbClr val="FBAE40"/>
          </p15:clr>
        </p15:guide>
        <p15:guide id="6" pos="3552">
          <p15:clr>
            <a:srgbClr val="FBAE40"/>
          </p15:clr>
        </p15:guide>
        <p15:guide id="7" pos="4128">
          <p15:clr>
            <a:srgbClr val="FBAE40"/>
          </p15:clr>
        </p15:guide>
        <p15:guide id="8" orient="horz" pos="3744">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CLICQ! Image+Content">
    <p:bg>
      <p:bgPr>
        <a:solidFill>
          <a:schemeClr val="bg1"/>
        </a:solidFill>
        <a:effectLst/>
      </p:bgPr>
    </p:bg>
    <p:spTree>
      <p:nvGrpSpPr>
        <p:cNvPr id="1" name=""/>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id="{9ABA5A3A-4691-2C48-8C4C-1050F03685DE}"/>
              </a:ext>
            </a:extLst>
          </p:cNvPr>
          <p:cNvCxnSpPr>
            <a:cxnSpLocks/>
          </p:cNvCxnSpPr>
          <p:nvPr/>
        </p:nvCxnSpPr>
        <p:spPr>
          <a:xfrm>
            <a:off x="914400" y="5943600"/>
            <a:ext cx="1036320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6" name="Title 1">
            <a:extLst>
              <a:ext uri="{FF2B5EF4-FFF2-40B4-BE49-F238E27FC236}">
                <a16:creationId xmlns:a16="http://schemas.microsoft.com/office/drawing/2014/main" id="{4AFB4441-9DFA-5F45-962A-81DB39761403}"/>
              </a:ext>
            </a:extLst>
          </p:cNvPr>
          <p:cNvSpPr>
            <a:spLocks noGrp="1"/>
          </p:cNvSpPr>
          <p:nvPr>
            <p:ph type="ctrTitle" hasCustomPrompt="1"/>
          </p:nvPr>
        </p:nvSpPr>
        <p:spPr>
          <a:xfrm>
            <a:off x="6553202" y="934426"/>
            <a:ext cx="4724401" cy="563524"/>
          </a:xfrm>
        </p:spPr>
        <p:txBody>
          <a:bodyPr anchor="t">
            <a:normAutofit/>
          </a:bodyPr>
          <a:lstStyle>
            <a:lvl1pPr algn="l">
              <a:defRPr sz="3240">
                <a:solidFill>
                  <a:srgbClr val="003296"/>
                </a:solidFill>
              </a:defRPr>
            </a:lvl1pPr>
          </a:lstStyle>
          <a:p>
            <a:r>
              <a:rPr lang="en-US" dirty="0"/>
              <a:t>Title Area - Alternate </a:t>
            </a:r>
          </a:p>
        </p:txBody>
      </p:sp>
      <p:sp>
        <p:nvSpPr>
          <p:cNvPr id="19" name="Rectangle 18">
            <a:extLst>
              <a:ext uri="{FF2B5EF4-FFF2-40B4-BE49-F238E27FC236}">
                <a16:creationId xmlns:a16="http://schemas.microsoft.com/office/drawing/2014/main" id="{2E93C2AF-011C-8044-9429-C33BADE417FE}"/>
              </a:ext>
            </a:extLst>
          </p:cNvPr>
          <p:cNvSpPr/>
          <p:nvPr/>
        </p:nvSpPr>
        <p:spPr>
          <a:xfrm>
            <a:off x="3" y="0"/>
            <a:ext cx="457200" cy="6868756"/>
          </a:xfrm>
          <a:prstGeom prst="rect">
            <a:avLst/>
          </a:prstGeom>
          <a:gradFill>
            <a:gsLst>
              <a:gs pos="20000">
                <a:schemeClr val="accent1">
                  <a:lumMod val="75000"/>
                </a:schemeClr>
              </a:gs>
              <a:gs pos="100000">
                <a:srgbClr val="F4D726"/>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21"/>
          </a:p>
        </p:txBody>
      </p:sp>
      <p:sp>
        <p:nvSpPr>
          <p:cNvPr id="3" name="Picture Placeholder 2">
            <a:extLst>
              <a:ext uri="{FF2B5EF4-FFF2-40B4-BE49-F238E27FC236}">
                <a16:creationId xmlns:a16="http://schemas.microsoft.com/office/drawing/2014/main" id="{235EC2E8-2543-4649-8D59-623D57F87097}"/>
              </a:ext>
            </a:extLst>
          </p:cNvPr>
          <p:cNvSpPr>
            <a:spLocks noGrp="1"/>
          </p:cNvSpPr>
          <p:nvPr>
            <p:ph type="pic" sz="quarter" idx="12"/>
          </p:nvPr>
        </p:nvSpPr>
        <p:spPr>
          <a:xfrm>
            <a:off x="457202" y="0"/>
            <a:ext cx="5270500" cy="6858000"/>
          </a:xfrm>
          <a:solidFill>
            <a:schemeClr val="tx1">
              <a:alpha val="20000"/>
            </a:schemeClr>
          </a:solidFill>
          <a:ln>
            <a:noFill/>
          </a:ln>
        </p:spPr>
        <p:txBody>
          <a:bodyPr/>
          <a:lstStyle>
            <a:lvl1pPr marL="0" marR="0" indent="0" algn="l" defTabSz="822919" rtl="0" eaLnBrk="1" fontAlgn="auto" latinLnBrk="0" hangingPunct="1">
              <a:lnSpc>
                <a:spcPct val="90000"/>
              </a:lnSpc>
              <a:spcBef>
                <a:spcPts val="901"/>
              </a:spcBef>
              <a:spcAft>
                <a:spcPts val="0"/>
              </a:spcAft>
              <a:buClrTx/>
              <a:buSzTx/>
              <a:buFontTx/>
              <a:buNone/>
              <a:tabLst/>
              <a:defRPr>
                <a:solidFill>
                  <a:schemeClr val="tx1"/>
                </a:solidFill>
              </a:defRPr>
            </a:lvl1pPr>
          </a:lstStyle>
          <a:p>
            <a:pPr marL="0" marR="0" lvl="0" indent="0" algn="l" defTabSz="822919" rtl="0" eaLnBrk="1" fontAlgn="auto" latinLnBrk="0" hangingPunct="1">
              <a:lnSpc>
                <a:spcPct val="90000"/>
              </a:lnSpc>
              <a:spcBef>
                <a:spcPts val="901"/>
              </a:spcBef>
              <a:spcAft>
                <a:spcPts val="0"/>
              </a:spcAft>
              <a:buClrTx/>
              <a:buSzTx/>
              <a:buFontTx/>
              <a:buNone/>
              <a:tabLst/>
              <a:defRPr/>
            </a:pPr>
            <a:r>
              <a:rPr lang="en-US"/>
              <a:t>Click icon to add picture</a:t>
            </a:r>
            <a:endParaRPr lang="en-US" dirty="0"/>
          </a:p>
        </p:txBody>
      </p:sp>
      <p:sp>
        <p:nvSpPr>
          <p:cNvPr id="9" name="Text Placeholder 5">
            <a:extLst>
              <a:ext uri="{FF2B5EF4-FFF2-40B4-BE49-F238E27FC236}">
                <a16:creationId xmlns:a16="http://schemas.microsoft.com/office/drawing/2014/main" id="{E7D05C2A-A64D-3645-BAEB-CFB7B8B8D869}"/>
              </a:ext>
            </a:extLst>
          </p:cNvPr>
          <p:cNvSpPr>
            <a:spLocks noGrp="1"/>
          </p:cNvSpPr>
          <p:nvPr>
            <p:ph type="body" sz="quarter" idx="13" hasCustomPrompt="1"/>
          </p:nvPr>
        </p:nvSpPr>
        <p:spPr>
          <a:xfrm>
            <a:off x="6566452" y="1743076"/>
            <a:ext cx="4724400" cy="3881440"/>
          </a:xfrm>
        </p:spPr>
        <p:txBody>
          <a:bodyPr anchor="t">
            <a:normAutofit/>
          </a:bodyPr>
          <a:lstStyle>
            <a:lvl1pPr marL="411460" indent="-411460">
              <a:buFont typeface="Arial" panose="020B0604020202020204" pitchFamily="34" charset="0"/>
              <a:buChar char="•"/>
              <a:defRPr sz="2520">
                <a:solidFill>
                  <a:schemeClr val="tx1"/>
                </a:solidFill>
              </a:defRPr>
            </a:lvl1pPr>
            <a:lvl2pPr marL="720054" indent="-308594">
              <a:buFont typeface="Courier New" panose="02070309020205020404" pitchFamily="49" charset="0"/>
              <a:buChar char="o"/>
              <a:defRPr sz="2160">
                <a:solidFill>
                  <a:schemeClr val="tx1"/>
                </a:solidFill>
              </a:defRPr>
            </a:lvl2pPr>
            <a:lvl3pPr marL="1131514" indent="-308594">
              <a:buFont typeface="Wingdings" pitchFamily="2" charset="2"/>
              <a:buChar char="§"/>
              <a:defRPr sz="1800">
                <a:solidFill>
                  <a:schemeClr val="tx1"/>
                </a:solidFill>
              </a:defRPr>
            </a:lvl3pPr>
            <a:lvl4pPr marL="1491541" indent="-257164">
              <a:buFont typeface="Arial" panose="020B0604020202020204" pitchFamily="34" charset="0"/>
              <a:buChar char="•"/>
              <a:defRPr sz="1621">
                <a:solidFill>
                  <a:schemeClr val="tx1"/>
                </a:solidFill>
              </a:defRPr>
            </a:lvl4pPr>
            <a:lvl5pPr marL="1903002" indent="-257164">
              <a:buFont typeface="Courier New" panose="02070309020205020404" pitchFamily="49" charset="0"/>
              <a:buChar char="o"/>
              <a:defRPr sz="1621">
                <a:solidFill>
                  <a:schemeClr val="tx1"/>
                </a:solidFill>
              </a:defRPr>
            </a:lvl5pPr>
          </a:lstStyle>
          <a:p>
            <a:pPr lvl="0"/>
            <a:r>
              <a:rPr lang="en-US" dirty="0"/>
              <a:t>First Bullet</a:t>
            </a:r>
          </a:p>
          <a:p>
            <a:pPr lvl="1"/>
            <a:r>
              <a:rPr lang="en-US" dirty="0"/>
              <a:t>Second bullet</a:t>
            </a:r>
          </a:p>
          <a:p>
            <a:pPr lvl="2"/>
            <a:r>
              <a:rPr lang="en-US" dirty="0"/>
              <a:t>Third bullet</a:t>
            </a:r>
          </a:p>
          <a:p>
            <a:pPr lvl="3"/>
            <a:r>
              <a:rPr lang="en-US" dirty="0"/>
              <a:t>Fourth bullet</a:t>
            </a:r>
          </a:p>
          <a:p>
            <a:pPr lvl="4"/>
            <a:r>
              <a:rPr lang="en-US" dirty="0"/>
              <a:t>Fifth bullet</a:t>
            </a:r>
          </a:p>
        </p:txBody>
      </p:sp>
      <p:sp>
        <p:nvSpPr>
          <p:cNvPr id="11" name="Slide Number Placeholder 2">
            <a:extLst>
              <a:ext uri="{FF2B5EF4-FFF2-40B4-BE49-F238E27FC236}">
                <a16:creationId xmlns:a16="http://schemas.microsoft.com/office/drawing/2014/main" id="{4D5B6E44-9321-7345-A9CE-4D885F65602D}"/>
              </a:ext>
            </a:extLst>
          </p:cNvPr>
          <p:cNvSpPr>
            <a:spLocks noGrp="1"/>
          </p:cNvSpPr>
          <p:nvPr>
            <p:ph type="sldNum" sz="quarter" idx="14"/>
          </p:nvPr>
        </p:nvSpPr>
        <p:spPr>
          <a:xfrm>
            <a:off x="9037673" y="6178770"/>
            <a:ext cx="2743200" cy="365125"/>
          </a:xfrm>
        </p:spPr>
        <p:txBody>
          <a:bodyPr/>
          <a:lstStyle>
            <a:lvl1pPr>
              <a:defRPr sz="1261">
                <a:solidFill>
                  <a:schemeClr val="tx1"/>
                </a:solidFill>
              </a:defRPr>
            </a:lvl1pPr>
          </a:lstStyle>
          <a:p>
            <a:fld id="{1EA85E74-CFD1-43C2-9168-DB4B3F980C18}" type="slidenum">
              <a:rPr lang="en-US" smtClean="0"/>
              <a:t>‹#›</a:t>
            </a:fld>
            <a:endParaRPr lang="en-US"/>
          </a:p>
        </p:txBody>
      </p:sp>
      <p:pic>
        <p:nvPicPr>
          <p:cNvPr id="4" name="Picture 3" descr="Logo&#10;&#10;Description automatically generated">
            <a:extLst>
              <a:ext uri="{FF2B5EF4-FFF2-40B4-BE49-F238E27FC236}">
                <a16:creationId xmlns:a16="http://schemas.microsoft.com/office/drawing/2014/main" id="{FC236C83-05D4-4D44-A5F1-B24CAA5DE15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255221" y="6092220"/>
            <a:ext cx="1198227" cy="538225"/>
          </a:xfrm>
          <a:prstGeom prst="rect">
            <a:avLst/>
          </a:prstGeom>
        </p:spPr>
      </p:pic>
    </p:spTree>
    <p:extLst>
      <p:ext uri="{BB962C8B-B14F-4D97-AF65-F5344CB8AC3E}">
        <p14:creationId xmlns:p14="http://schemas.microsoft.com/office/powerpoint/2010/main" val="11751740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7104">
          <p15:clr>
            <a:srgbClr val="FBAE40"/>
          </p15:clr>
        </p15:guide>
        <p15:guide id="4" pos="576">
          <p15:clr>
            <a:srgbClr val="FBAE40"/>
          </p15:clr>
        </p15:guide>
        <p15:guide id="5" orient="horz" pos="576">
          <p15:clr>
            <a:srgbClr val="FBAE40"/>
          </p15:clr>
        </p15:guide>
        <p15:guide id="6" pos="3552">
          <p15:clr>
            <a:srgbClr val="FBAE40"/>
          </p15:clr>
        </p15:guide>
        <p15:guide id="7" pos="4128">
          <p15:clr>
            <a:srgbClr val="FBAE40"/>
          </p15:clr>
        </p15:guide>
        <p15:guide id="8" orient="horz" pos="3744">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CLICQ! Image+Steps">
    <p:bg>
      <p:bgPr>
        <a:solidFill>
          <a:schemeClr val="bg1"/>
        </a:solidFill>
        <a:effectLst/>
      </p:bgPr>
    </p:bg>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61438DF6-DB6E-9241-ADB6-D020994F88B8}"/>
              </a:ext>
            </a:extLst>
          </p:cNvPr>
          <p:cNvSpPr>
            <a:spLocks noGrp="1"/>
          </p:cNvSpPr>
          <p:nvPr>
            <p:ph type="body" sz="quarter" idx="12" hasCustomPrompt="1"/>
          </p:nvPr>
        </p:nvSpPr>
        <p:spPr>
          <a:xfrm>
            <a:off x="1244575" y="2200898"/>
            <a:ext cx="18288" cy="3271624"/>
          </a:xfrm>
          <a:prstGeom prst="rect">
            <a:avLst/>
          </a:prstGeom>
          <a:solidFill>
            <a:schemeClr val="accent3"/>
          </a:solidFill>
        </p:spPr>
        <p:txBody>
          <a:bodyPr/>
          <a:lstStyle>
            <a:lvl1pPr marL="0" indent="0">
              <a:buNone/>
              <a:defRPr/>
            </a:lvl1pPr>
          </a:lstStyle>
          <a:p>
            <a:pPr lvl="0"/>
            <a:r>
              <a:rPr lang="en-US"/>
              <a:t> </a:t>
            </a:r>
          </a:p>
        </p:txBody>
      </p:sp>
      <p:cxnSp>
        <p:nvCxnSpPr>
          <p:cNvPr id="21" name="Straight Connector 20">
            <a:extLst>
              <a:ext uri="{FF2B5EF4-FFF2-40B4-BE49-F238E27FC236}">
                <a16:creationId xmlns:a16="http://schemas.microsoft.com/office/drawing/2014/main" id="{B887E88F-7EF8-364C-904A-AA0A347218D0}"/>
              </a:ext>
            </a:extLst>
          </p:cNvPr>
          <p:cNvCxnSpPr>
            <a:cxnSpLocks/>
          </p:cNvCxnSpPr>
          <p:nvPr/>
        </p:nvCxnSpPr>
        <p:spPr>
          <a:xfrm>
            <a:off x="4418626" y="914400"/>
            <a:ext cx="7953487"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2522C05A-A49F-F549-8EEE-2732FAE79548}"/>
              </a:ext>
            </a:extLst>
          </p:cNvPr>
          <p:cNvCxnSpPr>
            <a:cxnSpLocks/>
          </p:cNvCxnSpPr>
          <p:nvPr/>
        </p:nvCxnSpPr>
        <p:spPr>
          <a:xfrm>
            <a:off x="914400" y="5943600"/>
            <a:ext cx="1036320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5" name="Text Placeholder 4">
            <a:extLst>
              <a:ext uri="{FF2B5EF4-FFF2-40B4-BE49-F238E27FC236}">
                <a16:creationId xmlns:a16="http://schemas.microsoft.com/office/drawing/2014/main" id="{09CF4D8F-53B0-C741-9F8E-A6E705679F52}"/>
              </a:ext>
            </a:extLst>
          </p:cNvPr>
          <p:cNvSpPr>
            <a:spLocks noGrp="1"/>
          </p:cNvSpPr>
          <p:nvPr>
            <p:ph type="body" sz="quarter" idx="11" hasCustomPrompt="1"/>
          </p:nvPr>
        </p:nvSpPr>
        <p:spPr>
          <a:xfrm>
            <a:off x="914404" y="1901341"/>
            <a:ext cx="660347" cy="660347"/>
          </a:xfrm>
          <a:prstGeom prst="ellipse">
            <a:avLst/>
          </a:prstGeom>
          <a:solidFill>
            <a:schemeClr val="bg1"/>
          </a:solidFill>
          <a:ln w="19050">
            <a:solidFill>
              <a:schemeClr val="accent1">
                <a:lumMod val="60000"/>
                <a:lumOff val="40000"/>
              </a:schemeClr>
            </a:solidFill>
          </a:ln>
        </p:spPr>
        <p:txBody>
          <a:bodyPr anchor="b"/>
          <a:lstStyle>
            <a:lvl2pPr marL="11430" indent="0" algn="ctr">
              <a:buNone/>
              <a:tabLst/>
              <a:defRPr>
                <a:solidFill>
                  <a:schemeClr val="accent1">
                    <a:lumMod val="60000"/>
                    <a:lumOff val="40000"/>
                  </a:schemeClr>
                </a:solidFill>
              </a:defRPr>
            </a:lvl2pPr>
          </a:lstStyle>
          <a:p>
            <a:pPr lvl="1"/>
            <a:r>
              <a:rPr lang="en-US"/>
              <a:t> </a:t>
            </a:r>
          </a:p>
        </p:txBody>
      </p:sp>
      <p:sp>
        <p:nvSpPr>
          <p:cNvPr id="18" name="Text Placeholder 4">
            <a:extLst>
              <a:ext uri="{FF2B5EF4-FFF2-40B4-BE49-F238E27FC236}">
                <a16:creationId xmlns:a16="http://schemas.microsoft.com/office/drawing/2014/main" id="{D52E452A-B5A1-0E48-8D1F-BFCDCFF4693A}"/>
              </a:ext>
            </a:extLst>
          </p:cNvPr>
          <p:cNvSpPr>
            <a:spLocks noGrp="1"/>
          </p:cNvSpPr>
          <p:nvPr>
            <p:ph type="body" sz="quarter" idx="13" hasCustomPrompt="1"/>
          </p:nvPr>
        </p:nvSpPr>
        <p:spPr>
          <a:xfrm>
            <a:off x="914404" y="2825167"/>
            <a:ext cx="660347" cy="660347"/>
          </a:xfrm>
          <a:prstGeom prst="ellipse">
            <a:avLst/>
          </a:prstGeom>
          <a:solidFill>
            <a:schemeClr val="bg1"/>
          </a:solidFill>
          <a:ln w="19050">
            <a:solidFill>
              <a:schemeClr val="accent1">
                <a:lumMod val="60000"/>
                <a:lumOff val="40000"/>
              </a:schemeClr>
            </a:solidFill>
          </a:ln>
        </p:spPr>
        <p:txBody>
          <a:bodyPr anchor="b"/>
          <a:lstStyle>
            <a:lvl2pPr marL="11430" indent="0" algn="ctr">
              <a:buNone/>
              <a:tabLst/>
              <a:defRPr>
                <a:solidFill>
                  <a:schemeClr val="accent1">
                    <a:lumMod val="60000"/>
                    <a:lumOff val="40000"/>
                  </a:schemeClr>
                </a:solidFill>
              </a:defRPr>
            </a:lvl2pPr>
          </a:lstStyle>
          <a:p>
            <a:pPr lvl="1"/>
            <a:r>
              <a:rPr lang="en-US"/>
              <a:t> </a:t>
            </a:r>
          </a:p>
        </p:txBody>
      </p:sp>
      <p:sp>
        <p:nvSpPr>
          <p:cNvPr id="19" name="Text Placeholder 4">
            <a:extLst>
              <a:ext uri="{FF2B5EF4-FFF2-40B4-BE49-F238E27FC236}">
                <a16:creationId xmlns:a16="http://schemas.microsoft.com/office/drawing/2014/main" id="{450A6E0E-AE92-BE4C-BD96-A472FEDC484A}"/>
              </a:ext>
            </a:extLst>
          </p:cNvPr>
          <p:cNvSpPr>
            <a:spLocks noGrp="1"/>
          </p:cNvSpPr>
          <p:nvPr>
            <p:ph type="body" sz="quarter" idx="14" hasCustomPrompt="1"/>
          </p:nvPr>
        </p:nvSpPr>
        <p:spPr>
          <a:xfrm>
            <a:off x="914404" y="3833834"/>
            <a:ext cx="660347" cy="660347"/>
          </a:xfrm>
          <a:prstGeom prst="ellipse">
            <a:avLst/>
          </a:prstGeom>
          <a:solidFill>
            <a:schemeClr val="bg1"/>
          </a:solidFill>
          <a:ln w="19050">
            <a:solidFill>
              <a:schemeClr val="accent1">
                <a:lumMod val="60000"/>
                <a:lumOff val="40000"/>
              </a:schemeClr>
            </a:solidFill>
          </a:ln>
        </p:spPr>
        <p:txBody>
          <a:bodyPr anchor="b"/>
          <a:lstStyle>
            <a:lvl2pPr marL="11430" indent="0" algn="ctr">
              <a:buNone/>
              <a:tabLst/>
              <a:defRPr>
                <a:solidFill>
                  <a:schemeClr val="accent1">
                    <a:lumMod val="60000"/>
                    <a:lumOff val="40000"/>
                  </a:schemeClr>
                </a:solidFill>
              </a:defRPr>
            </a:lvl2pPr>
          </a:lstStyle>
          <a:p>
            <a:pPr lvl="1"/>
            <a:r>
              <a:rPr lang="en-US"/>
              <a:t> </a:t>
            </a:r>
          </a:p>
        </p:txBody>
      </p:sp>
      <p:sp>
        <p:nvSpPr>
          <p:cNvPr id="22" name="Text Placeholder 4">
            <a:extLst>
              <a:ext uri="{FF2B5EF4-FFF2-40B4-BE49-F238E27FC236}">
                <a16:creationId xmlns:a16="http://schemas.microsoft.com/office/drawing/2014/main" id="{81F26DE1-166D-CC4B-89C4-D24593948241}"/>
              </a:ext>
            </a:extLst>
          </p:cNvPr>
          <p:cNvSpPr>
            <a:spLocks noGrp="1"/>
          </p:cNvSpPr>
          <p:nvPr>
            <p:ph type="body" sz="quarter" idx="15" hasCustomPrompt="1"/>
          </p:nvPr>
        </p:nvSpPr>
        <p:spPr>
          <a:xfrm>
            <a:off x="914404" y="4842502"/>
            <a:ext cx="660347" cy="660347"/>
          </a:xfrm>
          <a:prstGeom prst="ellipse">
            <a:avLst/>
          </a:prstGeom>
          <a:solidFill>
            <a:schemeClr val="bg1"/>
          </a:solidFill>
          <a:ln w="19050">
            <a:solidFill>
              <a:schemeClr val="accent1">
                <a:lumMod val="60000"/>
                <a:lumOff val="40000"/>
              </a:schemeClr>
            </a:solidFill>
          </a:ln>
        </p:spPr>
        <p:txBody>
          <a:bodyPr anchor="b"/>
          <a:lstStyle>
            <a:lvl2pPr marL="11430" indent="0" algn="ctr">
              <a:buNone/>
              <a:tabLst/>
              <a:defRPr>
                <a:solidFill>
                  <a:schemeClr val="accent1">
                    <a:lumMod val="60000"/>
                    <a:lumOff val="40000"/>
                  </a:schemeClr>
                </a:solidFill>
              </a:defRPr>
            </a:lvl2pPr>
          </a:lstStyle>
          <a:p>
            <a:pPr lvl="1"/>
            <a:r>
              <a:rPr lang="en-US"/>
              <a:t> </a:t>
            </a:r>
          </a:p>
        </p:txBody>
      </p:sp>
      <p:sp>
        <p:nvSpPr>
          <p:cNvPr id="28" name="Title 1">
            <a:extLst>
              <a:ext uri="{FF2B5EF4-FFF2-40B4-BE49-F238E27FC236}">
                <a16:creationId xmlns:a16="http://schemas.microsoft.com/office/drawing/2014/main" id="{E4E157B6-08A4-0848-989E-7A1F3D0E3D33}"/>
              </a:ext>
            </a:extLst>
          </p:cNvPr>
          <p:cNvSpPr>
            <a:spLocks noGrp="1"/>
          </p:cNvSpPr>
          <p:nvPr>
            <p:ph type="ctrTitle" hasCustomPrompt="1"/>
          </p:nvPr>
        </p:nvSpPr>
        <p:spPr>
          <a:xfrm>
            <a:off x="914405" y="914406"/>
            <a:ext cx="10363201" cy="563524"/>
          </a:xfrm>
        </p:spPr>
        <p:txBody>
          <a:bodyPr anchor="t">
            <a:normAutofit/>
          </a:bodyPr>
          <a:lstStyle>
            <a:lvl1pPr algn="l">
              <a:defRPr sz="3240">
                <a:solidFill>
                  <a:srgbClr val="003296"/>
                </a:solidFill>
              </a:defRPr>
            </a:lvl1pPr>
          </a:lstStyle>
          <a:p>
            <a:r>
              <a:rPr lang="en-US" dirty="0"/>
              <a:t>Title here - Alternate</a:t>
            </a:r>
          </a:p>
        </p:txBody>
      </p:sp>
      <p:sp>
        <p:nvSpPr>
          <p:cNvPr id="31" name="Text Placeholder 5">
            <a:extLst>
              <a:ext uri="{FF2B5EF4-FFF2-40B4-BE49-F238E27FC236}">
                <a16:creationId xmlns:a16="http://schemas.microsoft.com/office/drawing/2014/main" id="{A9E4364B-9B23-274F-B482-B585C1BE2503}"/>
              </a:ext>
            </a:extLst>
          </p:cNvPr>
          <p:cNvSpPr>
            <a:spLocks noGrp="1"/>
          </p:cNvSpPr>
          <p:nvPr>
            <p:ph type="body" sz="quarter" idx="16" hasCustomPrompt="1"/>
          </p:nvPr>
        </p:nvSpPr>
        <p:spPr>
          <a:xfrm>
            <a:off x="1778000" y="1949755"/>
            <a:ext cx="3860800" cy="563515"/>
          </a:xfrm>
        </p:spPr>
        <p:txBody>
          <a:bodyPr anchor="t">
            <a:normAutofit/>
          </a:bodyPr>
          <a:lstStyle>
            <a:lvl1pPr marL="0" indent="0">
              <a:buNone/>
              <a:defRPr sz="1440">
                <a:solidFill>
                  <a:schemeClr val="tx1"/>
                </a:solidFill>
              </a:defRPr>
            </a:lvl1pPr>
            <a:lvl2pPr marL="411460" indent="0">
              <a:buNone/>
              <a:defRPr sz="1440"/>
            </a:lvl2pPr>
            <a:lvl3pPr marL="822919" indent="0">
              <a:buNone/>
              <a:defRPr sz="1440"/>
            </a:lvl3pPr>
            <a:lvl4pPr marL="1234378" indent="0">
              <a:buNone/>
              <a:defRPr sz="1440"/>
            </a:lvl4pPr>
            <a:lvl5pPr marL="1645838" indent="0">
              <a:buNone/>
              <a:defRPr sz="1440"/>
            </a:lvl5pPr>
          </a:lstStyle>
          <a:p>
            <a:pPr lvl="0"/>
            <a:r>
              <a:rPr lang="en-US" dirty="0"/>
              <a:t>Bulleted List</a:t>
            </a:r>
          </a:p>
        </p:txBody>
      </p:sp>
      <p:sp>
        <p:nvSpPr>
          <p:cNvPr id="32" name="Text Placeholder 5">
            <a:extLst>
              <a:ext uri="{FF2B5EF4-FFF2-40B4-BE49-F238E27FC236}">
                <a16:creationId xmlns:a16="http://schemas.microsoft.com/office/drawing/2014/main" id="{A8C8569C-08E7-AA49-94CA-8CDF3B025995}"/>
              </a:ext>
            </a:extLst>
          </p:cNvPr>
          <p:cNvSpPr>
            <a:spLocks noGrp="1"/>
          </p:cNvSpPr>
          <p:nvPr>
            <p:ph type="body" sz="quarter" idx="17" hasCustomPrompt="1"/>
          </p:nvPr>
        </p:nvSpPr>
        <p:spPr>
          <a:xfrm>
            <a:off x="1778000" y="2864155"/>
            <a:ext cx="3860800" cy="563515"/>
          </a:xfrm>
        </p:spPr>
        <p:txBody>
          <a:bodyPr anchor="t">
            <a:normAutofit/>
          </a:bodyPr>
          <a:lstStyle>
            <a:lvl1pPr marL="0" indent="0">
              <a:buNone/>
              <a:defRPr sz="1440">
                <a:solidFill>
                  <a:schemeClr val="tx1"/>
                </a:solidFill>
              </a:defRPr>
            </a:lvl1pPr>
            <a:lvl2pPr marL="411460" indent="0">
              <a:buNone/>
              <a:defRPr sz="1440"/>
            </a:lvl2pPr>
            <a:lvl3pPr marL="822919" indent="0">
              <a:buNone/>
              <a:defRPr sz="1440"/>
            </a:lvl3pPr>
            <a:lvl4pPr marL="1234378" indent="0">
              <a:buNone/>
              <a:defRPr sz="1440"/>
            </a:lvl4pPr>
            <a:lvl5pPr marL="1645838" indent="0">
              <a:buNone/>
              <a:defRPr sz="1440"/>
            </a:lvl5pPr>
          </a:lstStyle>
          <a:p>
            <a:pPr lvl="0"/>
            <a:r>
              <a:rPr lang="en-US" dirty="0"/>
              <a:t>Bulleted List</a:t>
            </a:r>
          </a:p>
        </p:txBody>
      </p:sp>
      <p:sp>
        <p:nvSpPr>
          <p:cNvPr id="33" name="Text Placeholder 5">
            <a:extLst>
              <a:ext uri="{FF2B5EF4-FFF2-40B4-BE49-F238E27FC236}">
                <a16:creationId xmlns:a16="http://schemas.microsoft.com/office/drawing/2014/main" id="{D04AA3E8-8D6B-6B4E-BDC0-21D53245B216}"/>
              </a:ext>
            </a:extLst>
          </p:cNvPr>
          <p:cNvSpPr>
            <a:spLocks noGrp="1"/>
          </p:cNvSpPr>
          <p:nvPr>
            <p:ph type="body" sz="quarter" idx="18" hasCustomPrompt="1"/>
          </p:nvPr>
        </p:nvSpPr>
        <p:spPr>
          <a:xfrm>
            <a:off x="1778000" y="3854755"/>
            <a:ext cx="3860800" cy="563515"/>
          </a:xfrm>
        </p:spPr>
        <p:txBody>
          <a:bodyPr anchor="t">
            <a:normAutofit/>
          </a:bodyPr>
          <a:lstStyle>
            <a:lvl1pPr marL="0" indent="0">
              <a:buNone/>
              <a:defRPr sz="1440">
                <a:solidFill>
                  <a:schemeClr val="tx1"/>
                </a:solidFill>
              </a:defRPr>
            </a:lvl1pPr>
            <a:lvl2pPr marL="411460" indent="0">
              <a:buNone/>
              <a:defRPr sz="1440"/>
            </a:lvl2pPr>
            <a:lvl3pPr marL="822919" indent="0">
              <a:buNone/>
              <a:defRPr sz="1440"/>
            </a:lvl3pPr>
            <a:lvl4pPr marL="1234378" indent="0">
              <a:buNone/>
              <a:defRPr sz="1440"/>
            </a:lvl4pPr>
            <a:lvl5pPr marL="1645838" indent="0">
              <a:buNone/>
              <a:defRPr sz="1440"/>
            </a:lvl5pPr>
          </a:lstStyle>
          <a:p>
            <a:pPr lvl="0"/>
            <a:r>
              <a:rPr lang="en-US" dirty="0"/>
              <a:t>Bulleted List</a:t>
            </a:r>
          </a:p>
        </p:txBody>
      </p:sp>
      <p:sp>
        <p:nvSpPr>
          <p:cNvPr id="34" name="Text Placeholder 5">
            <a:extLst>
              <a:ext uri="{FF2B5EF4-FFF2-40B4-BE49-F238E27FC236}">
                <a16:creationId xmlns:a16="http://schemas.microsoft.com/office/drawing/2014/main" id="{2DC318DB-5124-C34F-947C-F5DC04653820}"/>
              </a:ext>
            </a:extLst>
          </p:cNvPr>
          <p:cNvSpPr>
            <a:spLocks noGrp="1"/>
          </p:cNvSpPr>
          <p:nvPr>
            <p:ph type="body" sz="quarter" idx="19" hasCustomPrompt="1"/>
          </p:nvPr>
        </p:nvSpPr>
        <p:spPr>
          <a:xfrm>
            <a:off x="1778000" y="4870756"/>
            <a:ext cx="3860800" cy="563515"/>
          </a:xfrm>
        </p:spPr>
        <p:txBody>
          <a:bodyPr anchor="t">
            <a:normAutofit/>
          </a:bodyPr>
          <a:lstStyle>
            <a:lvl1pPr marL="0" indent="0">
              <a:buNone/>
              <a:defRPr sz="1440">
                <a:solidFill>
                  <a:schemeClr val="tx1"/>
                </a:solidFill>
              </a:defRPr>
            </a:lvl1pPr>
            <a:lvl2pPr marL="411460" indent="0">
              <a:buNone/>
              <a:defRPr sz="1440"/>
            </a:lvl2pPr>
            <a:lvl3pPr marL="822919" indent="0">
              <a:buNone/>
              <a:defRPr sz="1440"/>
            </a:lvl3pPr>
            <a:lvl4pPr marL="1234378" indent="0">
              <a:buNone/>
              <a:defRPr sz="1440"/>
            </a:lvl4pPr>
            <a:lvl5pPr marL="1645838" indent="0">
              <a:buNone/>
              <a:defRPr sz="1440"/>
            </a:lvl5pPr>
          </a:lstStyle>
          <a:p>
            <a:pPr lvl="0"/>
            <a:r>
              <a:rPr lang="en-US" dirty="0"/>
              <a:t>Bulleted List</a:t>
            </a:r>
          </a:p>
        </p:txBody>
      </p:sp>
      <p:sp>
        <p:nvSpPr>
          <p:cNvPr id="3" name="Picture Placeholder 2">
            <a:extLst>
              <a:ext uri="{FF2B5EF4-FFF2-40B4-BE49-F238E27FC236}">
                <a16:creationId xmlns:a16="http://schemas.microsoft.com/office/drawing/2014/main" id="{0633D53B-2ADB-D445-B797-B54A664DE5A6}"/>
              </a:ext>
            </a:extLst>
          </p:cNvPr>
          <p:cNvSpPr>
            <a:spLocks noGrp="1"/>
          </p:cNvSpPr>
          <p:nvPr>
            <p:ph type="pic" sz="quarter" idx="20"/>
          </p:nvPr>
        </p:nvSpPr>
        <p:spPr>
          <a:xfrm>
            <a:off x="6096000" y="-6350"/>
            <a:ext cx="6096000" cy="6864352"/>
          </a:xfrm>
          <a:solidFill>
            <a:schemeClr val="tx1">
              <a:alpha val="21000"/>
            </a:schemeClr>
          </a:solidFill>
        </p:spPr>
        <p:txBody>
          <a:bodyPr/>
          <a:lstStyle>
            <a:lvl1pPr marL="0" marR="0" indent="0" algn="l" defTabSz="822919" rtl="0" eaLnBrk="1" fontAlgn="auto" latinLnBrk="0" hangingPunct="1">
              <a:lnSpc>
                <a:spcPct val="90000"/>
              </a:lnSpc>
              <a:spcBef>
                <a:spcPts val="901"/>
              </a:spcBef>
              <a:spcAft>
                <a:spcPts val="0"/>
              </a:spcAft>
              <a:buClrTx/>
              <a:buSzTx/>
              <a:buFontTx/>
              <a:buNone/>
              <a:tabLst/>
              <a:defRPr>
                <a:solidFill>
                  <a:schemeClr val="tx1"/>
                </a:solidFill>
              </a:defRPr>
            </a:lvl1pPr>
          </a:lstStyle>
          <a:p>
            <a:pPr marL="0" marR="0" lvl="0" indent="0" algn="l" defTabSz="822919" rtl="0" eaLnBrk="1" fontAlgn="auto" latinLnBrk="0" hangingPunct="1">
              <a:lnSpc>
                <a:spcPct val="90000"/>
              </a:lnSpc>
              <a:spcBef>
                <a:spcPts val="901"/>
              </a:spcBef>
              <a:spcAft>
                <a:spcPts val="0"/>
              </a:spcAft>
              <a:buClrTx/>
              <a:buSzTx/>
              <a:buFontTx/>
              <a:buNone/>
              <a:tabLst/>
              <a:defRPr/>
            </a:pPr>
            <a:r>
              <a:rPr lang="en-US"/>
              <a:t>Click icon to add picture</a:t>
            </a:r>
            <a:endParaRPr lang="en-US" dirty="0"/>
          </a:p>
        </p:txBody>
      </p:sp>
      <p:sp>
        <p:nvSpPr>
          <p:cNvPr id="20" name="Slide Number Placeholder 2">
            <a:extLst>
              <a:ext uri="{FF2B5EF4-FFF2-40B4-BE49-F238E27FC236}">
                <a16:creationId xmlns:a16="http://schemas.microsoft.com/office/drawing/2014/main" id="{06DBEEE9-B67A-DB4E-8F97-D98EBB3437FA}"/>
              </a:ext>
            </a:extLst>
          </p:cNvPr>
          <p:cNvSpPr>
            <a:spLocks noGrp="1"/>
          </p:cNvSpPr>
          <p:nvPr>
            <p:ph type="sldNum" sz="quarter" idx="21"/>
          </p:nvPr>
        </p:nvSpPr>
        <p:spPr>
          <a:xfrm>
            <a:off x="9037673" y="6178770"/>
            <a:ext cx="2743200" cy="365125"/>
          </a:xfrm>
        </p:spPr>
        <p:txBody>
          <a:bodyPr/>
          <a:lstStyle>
            <a:lvl1pPr>
              <a:defRPr sz="1261">
                <a:solidFill>
                  <a:schemeClr val="bg1"/>
                </a:solidFill>
              </a:defRPr>
            </a:lvl1pPr>
          </a:lstStyle>
          <a:p>
            <a:fld id="{1EA85E74-CFD1-43C2-9168-DB4B3F980C18}" type="slidenum">
              <a:rPr lang="en-US" smtClean="0"/>
              <a:t>‹#›</a:t>
            </a:fld>
            <a:endParaRPr lang="en-US"/>
          </a:p>
        </p:txBody>
      </p:sp>
      <p:pic>
        <p:nvPicPr>
          <p:cNvPr id="4" name="Picture 3" descr="Logo&#10;&#10;Description automatically generated">
            <a:extLst>
              <a:ext uri="{FF2B5EF4-FFF2-40B4-BE49-F238E27FC236}">
                <a16:creationId xmlns:a16="http://schemas.microsoft.com/office/drawing/2014/main" id="{E8B595A1-6DEB-452F-8ACD-A4157968ED7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14402" y="6052972"/>
            <a:ext cx="1372972" cy="616720"/>
          </a:xfrm>
          <a:prstGeom prst="rect">
            <a:avLst/>
          </a:prstGeom>
        </p:spPr>
      </p:pic>
    </p:spTree>
    <p:extLst>
      <p:ext uri="{BB962C8B-B14F-4D97-AF65-F5344CB8AC3E}">
        <p14:creationId xmlns:p14="http://schemas.microsoft.com/office/powerpoint/2010/main" val="51641228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7104">
          <p15:clr>
            <a:srgbClr val="FBAE40"/>
          </p15:clr>
        </p15:guide>
        <p15:guide id="4" pos="576">
          <p15:clr>
            <a:srgbClr val="FBAE40"/>
          </p15:clr>
        </p15:guide>
        <p15:guide id="5" orient="horz" pos="576">
          <p15:clr>
            <a:srgbClr val="FBAE40"/>
          </p15:clr>
        </p15:guide>
        <p15:guide id="6" pos="3552">
          <p15:clr>
            <a:srgbClr val="FBAE40"/>
          </p15:clr>
        </p15:guide>
        <p15:guide id="7" pos="4128">
          <p15:clr>
            <a:srgbClr val="FBAE40"/>
          </p15:clr>
        </p15:guide>
        <p15:guide id="8" orient="horz" pos="3744">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CLICQ! Image+Timeline">
    <p:bg>
      <p:bgPr>
        <a:solidFill>
          <a:schemeClr val="bg1"/>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2990B7B7-E1DC-254D-B895-2AF9ADC1D021}"/>
              </a:ext>
            </a:extLst>
          </p:cNvPr>
          <p:cNvSpPr>
            <a:spLocks noGrp="1"/>
          </p:cNvSpPr>
          <p:nvPr>
            <p:ph type="pic" sz="quarter" idx="21"/>
          </p:nvPr>
        </p:nvSpPr>
        <p:spPr>
          <a:xfrm>
            <a:off x="-12699" y="-1"/>
            <a:ext cx="12384089" cy="2825713"/>
          </a:xfrm>
          <a:solidFill>
            <a:schemeClr val="tx1">
              <a:alpha val="20000"/>
            </a:schemeClr>
          </a:solidFill>
        </p:spPr>
        <p:txBody>
          <a:bodyPr/>
          <a:lstStyle>
            <a:lvl1pPr marL="0" marR="0" indent="0" algn="l" defTabSz="822919" rtl="0" eaLnBrk="1" fontAlgn="auto" latinLnBrk="0" hangingPunct="1">
              <a:lnSpc>
                <a:spcPct val="90000"/>
              </a:lnSpc>
              <a:spcBef>
                <a:spcPts val="901"/>
              </a:spcBef>
              <a:spcAft>
                <a:spcPts val="0"/>
              </a:spcAft>
              <a:buClrTx/>
              <a:buSzTx/>
              <a:buFontTx/>
              <a:buNone/>
              <a:tabLst/>
              <a:defRPr>
                <a:solidFill>
                  <a:schemeClr val="tx1"/>
                </a:solidFill>
              </a:defRPr>
            </a:lvl1pPr>
          </a:lstStyle>
          <a:p>
            <a:pPr marL="0" marR="0" lvl="0" indent="0" algn="l" defTabSz="822919" rtl="0" eaLnBrk="1" fontAlgn="auto" latinLnBrk="0" hangingPunct="1">
              <a:lnSpc>
                <a:spcPct val="90000"/>
              </a:lnSpc>
              <a:spcBef>
                <a:spcPts val="901"/>
              </a:spcBef>
              <a:spcAft>
                <a:spcPts val="0"/>
              </a:spcAft>
              <a:buClrTx/>
              <a:buSzTx/>
              <a:buFontTx/>
              <a:buNone/>
              <a:tabLst/>
              <a:defRPr/>
            </a:pPr>
            <a:r>
              <a:rPr lang="en-US"/>
              <a:t>Click icon to add picture</a:t>
            </a:r>
            <a:endParaRPr lang="en-US" dirty="0"/>
          </a:p>
        </p:txBody>
      </p:sp>
      <p:cxnSp>
        <p:nvCxnSpPr>
          <p:cNvPr id="21" name="Straight Connector 20">
            <a:extLst>
              <a:ext uri="{FF2B5EF4-FFF2-40B4-BE49-F238E27FC236}">
                <a16:creationId xmlns:a16="http://schemas.microsoft.com/office/drawing/2014/main" id="{B887E88F-7EF8-364C-904A-AA0A347218D0}"/>
              </a:ext>
            </a:extLst>
          </p:cNvPr>
          <p:cNvCxnSpPr>
            <a:cxnSpLocks/>
          </p:cNvCxnSpPr>
          <p:nvPr/>
        </p:nvCxnSpPr>
        <p:spPr>
          <a:xfrm>
            <a:off x="4418626" y="914400"/>
            <a:ext cx="7953487"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pic>
        <p:nvPicPr>
          <p:cNvPr id="23" name="Picture 22">
            <a:extLst>
              <a:ext uri="{FF2B5EF4-FFF2-40B4-BE49-F238E27FC236}">
                <a16:creationId xmlns:a16="http://schemas.microsoft.com/office/drawing/2014/main" id="{020DC1D3-F3D4-CA49-85C4-ABE11E8943B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030365" y="1757585"/>
            <a:ext cx="6323281" cy="766116"/>
          </a:xfrm>
          <a:prstGeom prst="rect">
            <a:avLst/>
          </a:prstGeom>
        </p:spPr>
      </p:pic>
      <p:cxnSp>
        <p:nvCxnSpPr>
          <p:cNvPr id="16" name="Straight Connector 15">
            <a:extLst>
              <a:ext uri="{FF2B5EF4-FFF2-40B4-BE49-F238E27FC236}">
                <a16:creationId xmlns:a16="http://schemas.microsoft.com/office/drawing/2014/main" id="{2A51CA95-FB8F-6542-85A6-1CB8B96273A2}"/>
              </a:ext>
            </a:extLst>
          </p:cNvPr>
          <p:cNvCxnSpPr>
            <a:cxnSpLocks/>
          </p:cNvCxnSpPr>
          <p:nvPr/>
        </p:nvCxnSpPr>
        <p:spPr>
          <a:xfrm>
            <a:off x="-12700" y="2825716"/>
            <a:ext cx="12204699"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2" name="Text Placeholder 4" descr="Dates or Icons">
            <a:extLst>
              <a:ext uri="{FF2B5EF4-FFF2-40B4-BE49-F238E27FC236}">
                <a16:creationId xmlns:a16="http://schemas.microsoft.com/office/drawing/2014/main" id="{E1836C94-9116-6A44-9A37-52B1D6AA144E}"/>
              </a:ext>
            </a:extLst>
          </p:cNvPr>
          <p:cNvSpPr>
            <a:spLocks noGrp="1"/>
          </p:cNvSpPr>
          <p:nvPr>
            <p:ph type="body" sz="quarter" idx="11" hasCustomPrompt="1"/>
          </p:nvPr>
        </p:nvSpPr>
        <p:spPr>
          <a:xfrm>
            <a:off x="1264816" y="2220523"/>
            <a:ext cx="1185055" cy="1185053"/>
          </a:xfrm>
          <a:prstGeom prst="ellipse">
            <a:avLst/>
          </a:prstGeom>
          <a:solidFill>
            <a:schemeClr val="bg1"/>
          </a:solidFill>
          <a:ln w="19050">
            <a:solidFill>
              <a:schemeClr val="accent3"/>
            </a:solidFill>
          </a:ln>
        </p:spPr>
        <p:txBody>
          <a:bodyPr anchor="ctr"/>
          <a:lstStyle>
            <a:lvl2pPr marL="11430" indent="0" algn="ctr">
              <a:buFontTx/>
              <a:buNone/>
              <a:tabLst/>
              <a:defRPr>
                <a:ln>
                  <a:noFill/>
                </a:ln>
                <a:solidFill>
                  <a:schemeClr val="accent2"/>
                </a:solidFill>
              </a:defRPr>
            </a:lvl2pPr>
          </a:lstStyle>
          <a:p>
            <a:pPr lvl="1"/>
            <a:r>
              <a:rPr lang="en-US"/>
              <a:t>  </a:t>
            </a:r>
          </a:p>
        </p:txBody>
      </p:sp>
      <p:sp>
        <p:nvSpPr>
          <p:cNvPr id="17" name="Text Placeholder 4" descr="Dates or Icons">
            <a:extLst>
              <a:ext uri="{FF2B5EF4-FFF2-40B4-BE49-F238E27FC236}">
                <a16:creationId xmlns:a16="http://schemas.microsoft.com/office/drawing/2014/main" id="{5ADA231D-BE9F-1A44-816C-F12B525421CA}"/>
              </a:ext>
            </a:extLst>
          </p:cNvPr>
          <p:cNvSpPr>
            <a:spLocks noGrp="1"/>
          </p:cNvSpPr>
          <p:nvPr>
            <p:ph type="body" sz="quarter" idx="12" hasCustomPrompt="1"/>
          </p:nvPr>
        </p:nvSpPr>
        <p:spPr>
          <a:xfrm>
            <a:off x="3383857" y="2220523"/>
            <a:ext cx="1185055" cy="1185053"/>
          </a:xfrm>
          <a:prstGeom prst="ellipse">
            <a:avLst/>
          </a:prstGeom>
          <a:solidFill>
            <a:schemeClr val="bg1"/>
          </a:solidFill>
          <a:ln w="19050">
            <a:solidFill>
              <a:schemeClr val="accent3"/>
            </a:solidFill>
          </a:ln>
        </p:spPr>
        <p:txBody>
          <a:bodyPr anchor="ctr"/>
          <a:lstStyle>
            <a:lvl2pPr marL="11430" indent="0" algn="ctr">
              <a:buFontTx/>
              <a:buNone/>
              <a:tabLst/>
              <a:defRPr>
                <a:ln>
                  <a:noFill/>
                </a:ln>
                <a:solidFill>
                  <a:schemeClr val="accent2"/>
                </a:solidFill>
              </a:defRPr>
            </a:lvl2pPr>
          </a:lstStyle>
          <a:p>
            <a:pPr lvl="1"/>
            <a:r>
              <a:rPr lang="en-US"/>
              <a:t> </a:t>
            </a:r>
          </a:p>
        </p:txBody>
      </p:sp>
      <p:sp>
        <p:nvSpPr>
          <p:cNvPr id="18" name="Text Placeholder 4" descr="Dates or Icons">
            <a:extLst>
              <a:ext uri="{FF2B5EF4-FFF2-40B4-BE49-F238E27FC236}">
                <a16:creationId xmlns:a16="http://schemas.microsoft.com/office/drawing/2014/main" id="{B0EE25D9-DFFA-3F4C-81E9-E2E254AD0808}"/>
              </a:ext>
            </a:extLst>
          </p:cNvPr>
          <p:cNvSpPr>
            <a:spLocks noGrp="1"/>
          </p:cNvSpPr>
          <p:nvPr>
            <p:ph type="body" sz="quarter" idx="13" hasCustomPrompt="1"/>
          </p:nvPr>
        </p:nvSpPr>
        <p:spPr>
          <a:xfrm>
            <a:off x="5502901" y="2233190"/>
            <a:ext cx="1185055" cy="1185053"/>
          </a:xfrm>
          <a:prstGeom prst="ellipse">
            <a:avLst/>
          </a:prstGeom>
          <a:solidFill>
            <a:schemeClr val="bg1"/>
          </a:solidFill>
          <a:ln w="19050">
            <a:solidFill>
              <a:schemeClr val="accent3"/>
            </a:solidFill>
          </a:ln>
        </p:spPr>
        <p:txBody>
          <a:bodyPr anchor="ctr"/>
          <a:lstStyle>
            <a:lvl2pPr marL="11430" indent="0" algn="ctr">
              <a:buFontTx/>
              <a:buNone/>
              <a:tabLst/>
              <a:defRPr>
                <a:ln>
                  <a:noFill/>
                </a:ln>
                <a:solidFill>
                  <a:schemeClr val="accent2"/>
                </a:solidFill>
              </a:defRPr>
            </a:lvl2pPr>
          </a:lstStyle>
          <a:p>
            <a:pPr lvl="1"/>
            <a:r>
              <a:rPr lang="en-US"/>
              <a:t> </a:t>
            </a:r>
          </a:p>
        </p:txBody>
      </p:sp>
      <p:sp>
        <p:nvSpPr>
          <p:cNvPr id="19" name="Text Placeholder 4" descr="Dates or Icons">
            <a:extLst>
              <a:ext uri="{FF2B5EF4-FFF2-40B4-BE49-F238E27FC236}">
                <a16:creationId xmlns:a16="http://schemas.microsoft.com/office/drawing/2014/main" id="{63B224B7-3F63-B04E-BC57-FCD123EA5DB2}"/>
              </a:ext>
            </a:extLst>
          </p:cNvPr>
          <p:cNvSpPr>
            <a:spLocks noGrp="1"/>
          </p:cNvSpPr>
          <p:nvPr>
            <p:ph type="body" sz="quarter" idx="14" hasCustomPrompt="1"/>
          </p:nvPr>
        </p:nvSpPr>
        <p:spPr>
          <a:xfrm>
            <a:off x="7630720" y="2220523"/>
            <a:ext cx="1185055" cy="1185053"/>
          </a:xfrm>
          <a:prstGeom prst="ellipse">
            <a:avLst/>
          </a:prstGeom>
          <a:solidFill>
            <a:schemeClr val="bg1"/>
          </a:solidFill>
          <a:ln w="19050">
            <a:solidFill>
              <a:schemeClr val="accent3"/>
            </a:solidFill>
          </a:ln>
        </p:spPr>
        <p:txBody>
          <a:bodyPr anchor="ctr"/>
          <a:lstStyle>
            <a:lvl2pPr marL="11430" indent="0" algn="ctr">
              <a:buFontTx/>
              <a:buNone/>
              <a:tabLst/>
              <a:defRPr>
                <a:ln>
                  <a:noFill/>
                </a:ln>
                <a:solidFill>
                  <a:schemeClr val="accent2"/>
                </a:solidFill>
              </a:defRPr>
            </a:lvl2pPr>
          </a:lstStyle>
          <a:p>
            <a:pPr lvl="1"/>
            <a:r>
              <a:rPr lang="en-US"/>
              <a:t> </a:t>
            </a:r>
          </a:p>
        </p:txBody>
      </p:sp>
      <p:sp>
        <p:nvSpPr>
          <p:cNvPr id="22" name="Text Placeholder 4" descr="Dates or Icons">
            <a:extLst>
              <a:ext uri="{FF2B5EF4-FFF2-40B4-BE49-F238E27FC236}">
                <a16:creationId xmlns:a16="http://schemas.microsoft.com/office/drawing/2014/main" id="{7217A956-3E1C-6248-B49F-E9370819986B}"/>
              </a:ext>
            </a:extLst>
          </p:cNvPr>
          <p:cNvSpPr>
            <a:spLocks noGrp="1"/>
          </p:cNvSpPr>
          <p:nvPr>
            <p:ph type="body" sz="quarter" idx="15" hasCustomPrompt="1"/>
          </p:nvPr>
        </p:nvSpPr>
        <p:spPr>
          <a:xfrm>
            <a:off x="9758545" y="2220523"/>
            <a:ext cx="1185055" cy="1185053"/>
          </a:xfrm>
          <a:prstGeom prst="ellipse">
            <a:avLst/>
          </a:prstGeom>
          <a:solidFill>
            <a:schemeClr val="bg1"/>
          </a:solidFill>
          <a:ln w="19050">
            <a:solidFill>
              <a:schemeClr val="accent3"/>
            </a:solidFill>
          </a:ln>
        </p:spPr>
        <p:txBody>
          <a:bodyPr anchor="ctr"/>
          <a:lstStyle>
            <a:lvl2pPr marL="11430" indent="0" algn="ctr">
              <a:buFontTx/>
              <a:buNone/>
              <a:tabLst/>
              <a:defRPr>
                <a:ln>
                  <a:noFill/>
                </a:ln>
                <a:solidFill>
                  <a:schemeClr val="accent2"/>
                </a:solidFill>
              </a:defRPr>
            </a:lvl2pPr>
          </a:lstStyle>
          <a:p>
            <a:pPr lvl="1"/>
            <a:r>
              <a:rPr lang="en-US"/>
              <a:t> </a:t>
            </a:r>
          </a:p>
        </p:txBody>
      </p:sp>
      <p:sp>
        <p:nvSpPr>
          <p:cNvPr id="24" name="Text Placeholder 5">
            <a:extLst>
              <a:ext uri="{FF2B5EF4-FFF2-40B4-BE49-F238E27FC236}">
                <a16:creationId xmlns:a16="http://schemas.microsoft.com/office/drawing/2014/main" id="{BA4B569B-7C10-4D45-A780-AC7B39B6D84B}"/>
              </a:ext>
            </a:extLst>
          </p:cNvPr>
          <p:cNvSpPr>
            <a:spLocks noGrp="1"/>
          </p:cNvSpPr>
          <p:nvPr>
            <p:ph type="body" sz="quarter" idx="16" hasCustomPrompt="1"/>
          </p:nvPr>
        </p:nvSpPr>
        <p:spPr>
          <a:xfrm>
            <a:off x="914405" y="3642917"/>
            <a:ext cx="1855337" cy="563515"/>
          </a:xfrm>
        </p:spPr>
        <p:txBody>
          <a:bodyPr anchor="t">
            <a:normAutofit/>
          </a:bodyPr>
          <a:lstStyle>
            <a:lvl1pPr marL="0" indent="0" algn="ctr">
              <a:buNone/>
              <a:defRPr sz="1440">
                <a:solidFill>
                  <a:schemeClr val="tx1"/>
                </a:solidFill>
              </a:defRPr>
            </a:lvl1pPr>
            <a:lvl2pPr marL="411460" indent="0">
              <a:buNone/>
              <a:defRPr sz="1440"/>
            </a:lvl2pPr>
            <a:lvl3pPr marL="822919" indent="0">
              <a:buNone/>
              <a:defRPr sz="1440"/>
            </a:lvl3pPr>
            <a:lvl4pPr marL="1234378" indent="0">
              <a:buNone/>
              <a:defRPr sz="1440"/>
            </a:lvl4pPr>
            <a:lvl5pPr marL="1645838" indent="0">
              <a:buNone/>
              <a:defRPr sz="1440"/>
            </a:lvl5pPr>
          </a:lstStyle>
          <a:p>
            <a:pPr lvl="0"/>
            <a:r>
              <a:rPr lang="en-US" dirty="0"/>
              <a:t>Visual List</a:t>
            </a:r>
          </a:p>
        </p:txBody>
      </p:sp>
      <p:sp>
        <p:nvSpPr>
          <p:cNvPr id="25" name="Title 1">
            <a:extLst>
              <a:ext uri="{FF2B5EF4-FFF2-40B4-BE49-F238E27FC236}">
                <a16:creationId xmlns:a16="http://schemas.microsoft.com/office/drawing/2014/main" id="{70998ADD-2553-3044-B22A-2EE9864AE6E4}"/>
              </a:ext>
            </a:extLst>
          </p:cNvPr>
          <p:cNvSpPr>
            <a:spLocks noGrp="1"/>
          </p:cNvSpPr>
          <p:nvPr>
            <p:ph type="ctrTitle" hasCustomPrompt="1"/>
          </p:nvPr>
        </p:nvSpPr>
        <p:spPr>
          <a:xfrm>
            <a:off x="914405" y="5140602"/>
            <a:ext cx="10363201" cy="563524"/>
          </a:xfrm>
        </p:spPr>
        <p:txBody>
          <a:bodyPr anchor="t">
            <a:normAutofit/>
          </a:bodyPr>
          <a:lstStyle>
            <a:lvl1pPr algn="l">
              <a:defRPr sz="3240">
                <a:solidFill>
                  <a:srgbClr val="003296"/>
                </a:solidFill>
              </a:defRPr>
            </a:lvl1pPr>
          </a:lstStyle>
          <a:p>
            <a:r>
              <a:rPr lang="en-US" dirty="0"/>
              <a:t>Title here - Alternate</a:t>
            </a:r>
          </a:p>
        </p:txBody>
      </p:sp>
      <p:cxnSp>
        <p:nvCxnSpPr>
          <p:cNvPr id="27" name="Straight Connector 26">
            <a:extLst>
              <a:ext uri="{FF2B5EF4-FFF2-40B4-BE49-F238E27FC236}">
                <a16:creationId xmlns:a16="http://schemas.microsoft.com/office/drawing/2014/main" id="{FA486747-4B62-1146-902D-4FA3798254A3}"/>
              </a:ext>
            </a:extLst>
          </p:cNvPr>
          <p:cNvCxnSpPr>
            <a:cxnSpLocks/>
          </p:cNvCxnSpPr>
          <p:nvPr/>
        </p:nvCxnSpPr>
        <p:spPr>
          <a:xfrm>
            <a:off x="914400" y="5943600"/>
            <a:ext cx="1036320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28" name="Text Placeholder 5">
            <a:extLst>
              <a:ext uri="{FF2B5EF4-FFF2-40B4-BE49-F238E27FC236}">
                <a16:creationId xmlns:a16="http://schemas.microsoft.com/office/drawing/2014/main" id="{A0971EC2-AB4B-8244-958F-3A7473B2CA4D}"/>
              </a:ext>
            </a:extLst>
          </p:cNvPr>
          <p:cNvSpPr>
            <a:spLocks noGrp="1"/>
          </p:cNvSpPr>
          <p:nvPr>
            <p:ph type="body" sz="quarter" idx="17" hasCustomPrompt="1"/>
          </p:nvPr>
        </p:nvSpPr>
        <p:spPr>
          <a:xfrm>
            <a:off x="3041654" y="3642917"/>
            <a:ext cx="1855337" cy="563515"/>
          </a:xfrm>
        </p:spPr>
        <p:txBody>
          <a:bodyPr anchor="t">
            <a:normAutofit/>
          </a:bodyPr>
          <a:lstStyle>
            <a:lvl1pPr marL="0" indent="0" algn="ctr">
              <a:buNone/>
              <a:defRPr sz="1440">
                <a:solidFill>
                  <a:schemeClr val="tx1"/>
                </a:solidFill>
              </a:defRPr>
            </a:lvl1pPr>
            <a:lvl2pPr marL="411460" indent="0">
              <a:buNone/>
              <a:defRPr sz="1440"/>
            </a:lvl2pPr>
            <a:lvl3pPr marL="822919" indent="0">
              <a:buNone/>
              <a:defRPr sz="1440"/>
            </a:lvl3pPr>
            <a:lvl4pPr marL="1234378" indent="0">
              <a:buNone/>
              <a:defRPr sz="1440"/>
            </a:lvl4pPr>
            <a:lvl5pPr marL="1645838" indent="0">
              <a:buNone/>
              <a:defRPr sz="1440"/>
            </a:lvl5pPr>
          </a:lstStyle>
          <a:p>
            <a:pPr lvl="0"/>
            <a:r>
              <a:rPr lang="en-US" dirty="0"/>
              <a:t>Visual List</a:t>
            </a:r>
          </a:p>
        </p:txBody>
      </p:sp>
      <p:sp>
        <p:nvSpPr>
          <p:cNvPr id="29" name="Text Placeholder 5">
            <a:extLst>
              <a:ext uri="{FF2B5EF4-FFF2-40B4-BE49-F238E27FC236}">
                <a16:creationId xmlns:a16="http://schemas.microsoft.com/office/drawing/2014/main" id="{07010168-B739-7649-9F0F-C18F879CD9F7}"/>
              </a:ext>
            </a:extLst>
          </p:cNvPr>
          <p:cNvSpPr>
            <a:spLocks noGrp="1"/>
          </p:cNvSpPr>
          <p:nvPr>
            <p:ph type="body" sz="quarter" idx="18" hasCustomPrompt="1"/>
          </p:nvPr>
        </p:nvSpPr>
        <p:spPr>
          <a:xfrm>
            <a:off x="5168905" y="3642917"/>
            <a:ext cx="1855337" cy="563515"/>
          </a:xfrm>
        </p:spPr>
        <p:txBody>
          <a:bodyPr anchor="t">
            <a:normAutofit/>
          </a:bodyPr>
          <a:lstStyle>
            <a:lvl1pPr marL="0" indent="0" algn="ctr">
              <a:buNone/>
              <a:defRPr sz="1440">
                <a:solidFill>
                  <a:schemeClr val="tx1"/>
                </a:solidFill>
              </a:defRPr>
            </a:lvl1pPr>
            <a:lvl2pPr marL="411460" indent="0">
              <a:buNone/>
              <a:defRPr sz="1440"/>
            </a:lvl2pPr>
            <a:lvl3pPr marL="822919" indent="0">
              <a:buNone/>
              <a:defRPr sz="1440"/>
            </a:lvl3pPr>
            <a:lvl4pPr marL="1234378" indent="0">
              <a:buNone/>
              <a:defRPr sz="1440"/>
            </a:lvl4pPr>
            <a:lvl5pPr marL="1645838" indent="0">
              <a:buNone/>
              <a:defRPr sz="1440"/>
            </a:lvl5pPr>
          </a:lstStyle>
          <a:p>
            <a:pPr lvl="0"/>
            <a:r>
              <a:rPr lang="en-US" dirty="0"/>
              <a:t>Visual List</a:t>
            </a:r>
          </a:p>
        </p:txBody>
      </p:sp>
      <p:sp>
        <p:nvSpPr>
          <p:cNvPr id="30" name="Text Placeholder 5">
            <a:extLst>
              <a:ext uri="{FF2B5EF4-FFF2-40B4-BE49-F238E27FC236}">
                <a16:creationId xmlns:a16="http://schemas.microsoft.com/office/drawing/2014/main" id="{3D66A21B-D9F0-5E47-AACE-66137EE7A356}"/>
              </a:ext>
            </a:extLst>
          </p:cNvPr>
          <p:cNvSpPr>
            <a:spLocks noGrp="1"/>
          </p:cNvSpPr>
          <p:nvPr>
            <p:ph type="body" sz="quarter" idx="19" hasCustomPrompt="1"/>
          </p:nvPr>
        </p:nvSpPr>
        <p:spPr>
          <a:xfrm>
            <a:off x="7296155" y="3642917"/>
            <a:ext cx="1855337" cy="563515"/>
          </a:xfrm>
        </p:spPr>
        <p:txBody>
          <a:bodyPr anchor="t">
            <a:normAutofit/>
          </a:bodyPr>
          <a:lstStyle>
            <a:lvl1pPr marL="0" indent="0" algn="ctr">
              <a:buNone/>
              <a:defRPr sz="1440">
                <a:solidFill>
                  <a:schemeClr val="tx1"/>
                </a:solidFill>
              </a:defRPr>
            </a:lvl1pPr>
            <a:lvl2pPr marL="411460" indent="0">
              <a:buNone/>
              <a:defRPr sz="1440"/>
            </a:lvl2pPr>
            <a:lvl3pPr marL="822919" indent="0">
              <a:buNone/>
              <a:defRPr sz="1440"/>
            </a:lvl3pPr>
            <a:lvl4pPr marL="1234378" indent="0">
              <a:buNone/>
              <a:defRPr sz="1440"/>
            </a:lvl4pPr>
            <a:lvl5pPr marL="1645838" indent="0">
              <a:buNone/>
              <a:defRPr sz="1440"/>
            </a:lvl5pPr>
          </a:lstStyle>
          <a:p>
            <a:pPr lvl="0"/>
            <a:r>
              <a:rPr lang="en-US" dirty="0"/>
              <a:t>Visual List</a:t>
            </a:r>
          </a:p>
        </p:txBody>
      </p:sp>
      <p:sp>
        <p:nvSpPr>
          <p:cNvPr id="31" name="Text Placeholder 5">
            <a:extLst>
              <a:ext uri="{FF2B5EF4-FFF2-40B4-BE49-F238E27FC236}">
                <a16:creationId xmlns:a16="http://schemas.microsoft.com/office/drawing/2014/main" id="{15CDF808-A6B5-A642-A3FC-E7C2612EDFAD}"/>
              </a:ext>
            </a:extLst>
          </p:cNvPr>
          <p:cNvSpPr>
            <a:spLocks noGrp="1"/>
          </p:cNvSpPr>
          <p:nvPr>
            <p:ph type="body" sz="quarter" idx="20" hasCustomPrompt="1"/>
          </p:nvPr>
        </p:nvSpPr>
        <p:spPr>
          <a:xfrm>
            <a:off x="9423404" y="3642917"/>
            <a:ext cx="1855337" cy="563515"/>
          </a:xfrm>
        </p:spPr>
        <p:txBody>
          <a:bodyPr anchor="t">
            <a:normAutofit/>
          </a:bodyPr>
          <a:lstStyle>
            <a:lvl1pPr marL="0" indent="0" algn="ctr">
              <a:buNone/>
              <a:defRPr sz="1440">
                <a:solidFill>
                  <a:schemeClr val="tx1"/>
                </a:solidFill>
              </a:defRPr>
            </a:lvl1pPr>
            <a:lvl2pPr marL="411460" indent="0">
              <a:buNone/>
              <a:defRPr sz="1440"/>
            </a:lvl2pPr>
            <a:lvl3pPr marL="822919" indent="0">
              <a:buNone/>
              <a:defRPr sz="1440"/>
            </a:lvl3pPr>
            <a:lvl4pPr marL="1234378" indent="0">
              <a:buNone/>
              <a:defRPr sz="1440"/>
            </a:lvl4pPr>
            <a:lvl5pPr marL="1645838" indent="0">
              <a:buNone/>
              <a:defRPr sz="1440"/>
            </a:lvl5pPr>
          </a:lstStyle>
          <a:p>
            <a:pPr lvl="0"/>
            <a:r>
              <a:rPr lang="en-US" dirty="0"/>
              <a:t>Visual List</a:t>
            </a:r>
          </a:p>
        </p:txBody>
      </p:sp>
      <p:sp>
        <p:nvSpPr>
          <p:cNvPr id="32" name="Slide Number Placeholder 2">
            <a:extLst>
              <a:ext uri="{FF2B5EF4-FFF2-40B4-BE49-F238E27FC236}">
                <a16:creationId xmlns:a16="http://schemas.microsoft.com/office/drawing/2014/main" id="{206F7364-CD6C-274D-939A-C8AB53BEDEAC}"/>
              </a:ext>
            </a:extLst>
          </p:cNvPr>
          <p:cNvSpPr>
            <a:spLocks noGrp="1"/>
          </p:cNvSpPr>
          <p:nvPr>
            <p:ph type="sldNum" sz="quarter" idx="22"/>
          </p:nvPr>
        </p:nvSpPr>
        <p:spPr>
          <a:xfrm>
            <a:off x="9037673" y="6178770"/>
            <a:ext cx="2743200" cy="365125"/>
          </a:xfrm>
        </p:spPr>
        <p:txBody>
          <a:bodyPr/>
          <a:lstStyle>
            <a:lvl1pPr>
              <a:defRPr sz="1261">
                <a:solidFill>
                  <a:schemeClr val="tx1"/>
                </a:solidFill>
              </a:defRPr>
            </a:lvl1pPr>
          </a:lstStyle>
          <a:p>
            <a:fld id="{1EA85E74-CFD1-43C2-9168-DB4B3F980C18}" type="slidenum">
              <a:rPr lang="en-US" smtClean="0"/>
              <a:t>‹#›</a:t>
            </a:fld>
            <a:endParaRPr lang="en-US"/>
          </a:p>
        </p:txBody>
      </p:sp>
      <p:pic>
        <p:nvPicPr>
          <p:cNvPr id="4" name="Picture 3" descr="Logo&#10;&#10;Description automatically generated">
            <a:extLst>
              <a:ext uri="{FF2B5EF4-FFF2-40B4-BE49-F238E27FC236}">
                <a16:creationId xmlns:a16="http://schemas.microsoft.com/office/drawing/2014/main" id="{3B1B03FC-34BB-410D-85EA-70E739EAAE7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00930" y="6053539"/>
            <a:ext cx="1301820" cy="584759"/>
          </a:xfrm>
          <a:prstGeom prst="rect">
            <a:avLst/>
          </a:prstGeom>
        </p:spPr>
      </p:pic>
    </p:spTree>
    <p:extLst>
      <p:ext uri="{BB962C8B-B14F-4D97-AF65-F5344CB8AC3E}">
        <p14:creationId xmlns:p14="http://schemas.microsoft.com/office/powerpoint/2010/main" val="23066073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7104">
          <p15:clr>
            <a:srgbClr val="FBAE40"/>
          </p15:clr>
        </p15:guide>
        <p15:guide id="4" pos="576">
          <p15:clr>
            <a:srgbClr val="FBAE40"/>
          </p15:clr>
        </p15:guide>
        <p15:guide id="5" orient="horz" pos="576">
          <p15:clr>
            <a:srgbClr val="FBAE40"/>
          </p15:clr>
        </p15:guide>
        <p15:guide id="6" pos="3552">
          <p15:clr>
            <a:srgbClr val="FBAE40"/>
          </p15:clr>
        </p15:guide>
        <p15:guide id="7" pos="4128">
          <p15:clr>
            <a:srgbClr val="FBAE40"/>
          </p15:clr>
        </p15:guide>
        <p15:guide id="8" orient="horz" pos="3744">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cSld name="1_CLICQ! Whit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4AE155-2542-FB4B-A27C-9DA80F19C464}"/>
              </a:ext>
            </a:extLst>
          </p:cNvPr>
          <p:cNvSpPr>
            <a:spLocks noGrp="1"/>
          </p:cNvSpPr>
          <p:nvPr>
            <p:ph type="ctrTitle" hasCustomPrompt="1"/>
          </p:nvPr>
        </p:nvSpPr>
        <p:spPr>
          <a:xfrm>
            <a:off x="914405" y="914406"/>
            <a:ext cx="10363201" cy="563524"/>
          </a:xfrm>
        </p:spPr>
        <p:txBody>
          <a:bodyPr anchor="t">
            <a:normAutofit/>
          </a:bodyPr>
          <a:lstStyle>
            <a:lvl1pPr algn="l">
              <a:defRPr sz="3240">
                <a:solidFill>
                  <a:srgbClr val="003296"/>
                </a:solidFill>
              </a:defRPr>
            </a:lvl1pPr>
          </a:lstStyle>
          <a:p>
            <a:r>
              <a:rPr lang="en-US" dirty="0"/>
              <a:t>Title here – Bulleted Text</a:t>
            </a:r>
          </a:p>
        </p:txBody>
      </p:sp>
      <p:sp>
        <p:nvSpPr>
          <p:cNvPr id="6" name="Text Placeholder 5">
            <a:extLst>
              <a:ext uri="{FF2B5EF4-FFF2-40B4-BE49-F238E27FC236}">
                <a16:creationId xmlns:a16="http://schemas.microsoft.com/office/drawing/2014/main" id="{1C54DF8C-4B39-D648-8475-BF29CB7713C6}"/>
              </a:ext>
            </a:extLst>
          </p:cNvPr>
          <p:cNvSpPr>
            <a:spLocks noGrp="1"/>
          </p:cNvSpPr>
          <p:nvPr>
            <p:ph type="body" sz="quarter" idx="10" hasCustomPrompt="1"/>
          </p:nvPr>
        </p:nvSpPr>
        <p:spPr>
          <a:xfrm>
            <a:off x="914400" y="1743076"/>
            <a:ext cx="10363200" cy="3881440"/>
          </a:xfrm>
        </p:spPr>
        <p:txBody>
          <a:bodyPr anchor="t">
            <a:normAutofit/>
          </a:bodyPr>
          <a:lstStyle>
            <a:lvl1pPr marL="411460" indent="-411460">
              <a:buFont typeface="Arial" panose="020B0604020202020204" pitchFamily="34" charset="0"/>
              <a:buChar char="•"/>
              <a:defRPr sz="2520"/>
            </a:lvl1pPr>
            <a:lvl2pPr marL="720054" indent="-308594">
              <a:buFont typeface="Courier New" panose="02070309020205020404" pitchFamily="49" charset="0"/>
              <a:buChar char="o"/>
              <a:defRPr sz="2160"/>
            </a:lvl2pPr>
            <a:lvl3pPr marL="1131514" indent="-308594">
              <a:buFont typeface="Wingdings" pitchFamily="2" charset="2"/>
              <a:buChar char="§"/>
              <a:defRPr sz="1800"/>
            </a:lvl3pPr>
            <a:lvl4pPr marL="1491541" indent="-257164">
              <a:buFont typeface="Arial" panose="020B0604020202020204" pitchFamily="34" charset="0"/>
              <a:buChar char="•"/>
              <a:defRPr sz="1621"/>
            </a:lvl4pPr>
            <a:lvl5pPr marL="1903002" indent="-257164">
              <a:buFont typeface="Courier New" panose="02070309020205020404" pitchFamily="49" charset="0"/>
              <a:buChar char="o"/>
              <a:defRPr sz="1621"/>
            </a:lvl5pPr>
          </a:lstStyle>
          <a:p>
            <a:pPr lvl="0"/>
            <a:r>
              <a:rPr lang="en-US" dirty="0"/>
              <a:t>First Bullet</a:t>
            </a:r>
          </a:p>
          <a:p>
            <a:pPr lvl="1"/>
            <a:r>
              <a:rPr lang="en-US" dirty="0"/>
              <a:t>Second bullet</a:t>
            </a:r>
          </a:p>
          <a:p>
            <a:pPr lvl="2"/>
            <a:r>
              <a:rPr lang="en-US" dirty="0"/>
              <a:t>Third bullet</a:t>
            </a:r>
          </a:p>
          <a:p>
            <a:pPr lvl="3"/>
            <a:r>
              <a:rPr lang="en-US" dirty="0"/>
              <a:t>Fourth bullet</a:t>
            </a:r>
          </a:p>
          <a:p>
            <a:pPr lvl="4"/>
            <a:r>
              <a:rPr lang="en-US" dirty="0"/>
              <a:t>Fifth bullet</a:t>
            </a:r>
          </a:p>
        </p:txBody>
      </p:sp>
      <p:sp>
        <p:nvSpPr>
          <p:cNvPr id="8" name="Slide Number Placeholder 2">
            <a:extLst>
              <a:ext uri="{FF2B5EF4-FFF2-40B4-BE49-F238E27FC236}">
                <a16:creationId xmlns:a16="http://schemas.microsoft.com/office/drawing/2014/main" id="{16C005AD-705B-1543-9D5C-A510705EF2A3}"/>
              </a:ext>
            </a:extLst>
          </p:cNvPr>
          <p:cNvSpPr>
            <a:spLocks noGrp="1"/>
          </p:cNvSpPr>
          <p:nvPr>
            <p:ph type="sldNum" sz="quarter" idx="12"/>
          </p:nvPr>
        </p:nvSpPr>
        <p:spPr>
          <a:xfrm>
            <a:off x="9037673" y="6178770"/>
            <a:ext cx="2743200" cy="365125"/>
          </a:xfrm>
        </p:spPr>
        <p:txBody>
          <a:bodyPr/>
          <a:lstStyle>
            <a:lvl1pPr>
              <a:defRPr sz="1261">
                <a:solidFill>
                  <a:schemeClr val="tx1"/>
                </a:solidFill>
              </a:defRPr>
            </a:lvl1pPr>
          </a:lstStyle>
          <a:p>
            <a:fld id="{1EA85E74-CFD1-43C2-9168-DB4B3F980C18}" type="slidenum">
              <a:rPr lang="en-US" smtClean="0"/>
              <a:t>‹#›</a:t>
            </a:fld>
            <a:endParaRPr lang="en-US"/>
          </a:p>
        </p:txBody>
      </p:sp>
    </p:spTree>
    <p:extLst>
      <p:ext uri="{BB962C8B-B14F-4D97-AF65-F5344CB8AC3E}">
        <p14:creationId xmlns:p14="http://schemas.microsoft.com/office/powerpoint/2010/main" val="1728754528"/>
      </p:ext>
    </p:extLst>
  </p:cSld>
  <p:clrMapOvr>
    <a:masterClrMapping/>
  </p:clrMapOvr>
  <p:extLst>
    <p:ext uri="{DCECCB84-F9BA-43D5-87BE-67443E8EF086}">
      <p15:sldGuideLst xmlns:p15="http://schemas.microsoft.com/office/powerpoint/2012/main"/>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cSld name="2_CLICQ! Whit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4AE155-2542-FB4B-A27C-9DA80F19C464}"/>
              </a:ext>
            </a:extLst>
          </p:cNvPr>
          <p:cNvSpPr>
            <a:spLocks noGrp="1"/>
          </p:cNvSpPr>
          <p:nvPr>
            <p:ph type="ctrTitle" hasCustomPrompt="1"/>
          </p:nvPr>
        </p:nvSpPr>
        <p:spPr>
          <a:xfrm>
            <a:off x="914405" y="914406"/>
            <a:ext cx="10363201" cy="563524"/>
          </a:xfrm>
        </p:spPr>
        <p:txBody>
          <a:bodyPr anchor="t">
            <a:normAutofit/>
          </a:bodyPr>
          <a:lstStyle>
            <a:lvl1pPr algn="l">
              <a:defRPr sz="3240">
                <a:solidFill>
                  <a:srgbClr val="003296"/>
                </a:solidFill>
              </a:defRPr>
            </a:lvl1pPr>
          </a:lstStyle>
          <a:p>
            <a:r>
              <a:rPr lang="en-US" dirty="0"/>
              <a:t>Title here – Bullets and Image</a:t>
            </a:r>
          </a:p>
        </p:txBody>
      </p:sp>
      <p:sp>
        <p:nvSpPr>
          <p:cNvPr id="10" name="Text Placeholder 5">
            <a:extLst>
              <a:ext uri="{FF2B5EF4-FFF2-40B4-BE49-F238E27FC236}">
                <a16:creationId xmlns:a16="http://schemas.microsoft.com/office/drawing/2014/main" id="{8AB7CB25-7DA7-D942-8F9A-88DAD435F168}"/>
              </a:ext>
            </a:extLst>
          </p:cNvPr>
          <p:cNvSpPr>
            <a:spLocks noGrp="1"/>
          </p:cNvSpPr>
          <p:nvPr>
            <p:ph type="body" sz="quarter" idx="12" hasCustomPrompt="1"/>
          </p:nvPr>
        </p:nvSpPr>
        <p:spPr>
          <a:xfrm>
            <a:off x="934499" y="1743076"/>
            <a:ext cx="4724400" cy="3881440"/>
          </a:xfrm>
        </p:spPr>
        <p:txBody>
          <a:bodyPr anchor="t">
            <a:normAutofit/>
          </a:bodyPr>
          <a:lstStyle>
            <a:lvl1pPr marL="411460" indent="-411460">
              <a:buFont typeface="Arial" panose="020B0604020202020204" pitchFamily="34" charset="0"/>
              <a:buChar char="•"/>
              <a:defRPr sz="2520">
                <a:solidFill>
                  <a:schemeClr val="tx1"/>
                </a:solidFill>
              </a:defRPr>
            </a:lvl1pPr>
            <a:lvl2pPr marL="720054" indent="-308594">
              <a:buFont typeface="Courier New" panose="02070309020205020404" pitchFamily="49" charset="0"/>
              <a:buChar char="o"/>
              <a:defRPr sz="2160">
                <a:solidFill>
                  <a:schemeClr val="tx1"/>
                </a:solidFill>
              </a:defRPr>
            </a:lvl2pPr>
            <a:lvl3pPr marL="1131514" indent="-308594">
              <a:buFont typeface="Wingdings" pitchFamily="2" charset="2"/>
              <a:buChar char="§"/>
              <a:defRPr sz="1800">
                <a:solidFill>
                  <a:schemeClr val="tx1"/>
                </a:solidFill>
              </a:defRPr>
            </a:lvl3pPr>
            <a:lvl4pPr marL="1491541" indent="-257164">
              <a:buFont typeface="Arial" panose="020B0604020202020204" pitchFamily="34" charset="0"/>
              <a:buChar char="•"/>
              <a:defRPr sz="1621">
                <a:solidFill>
                  <a:schemeClr val="tx1"/>
                </a:solidFill>
              </a:defRPr>
            </a:lvl4pPr>
            <a:lvl5pPr marL="1903002" indent="-257164">
              <a:buFont typeface="Courier New" panose="02070309020205020404" pitchFamily="49" charset="0"/>
              <a:buChar char="o"/>
              <a:defRPr sz="1621">
                <a:solidFill>
                  <a:schemeClr val="tx1"/>
                </a:solidFill>
              </a:defRPr>
            </a:lvl5pPr>
          </a:lstStyle>
          <a:p>
            <a:pPr lvl="0"/>
            <a:r>
              <a:rPr lang="en-US" dirty="0"/>
              <a:t>First Bullet</a:t>
            </a:r>
          </a:p>
          <a:p>
            <a:pPr lvl="1"/>
            <a:r>
              <a:rPr lang="en-US" dirty="0"/>
              <a:t>Second bullet</a:t>
            </a:r>
          </a:p>
          <a:p>
            <a:pPr lvl="2"/>
            <a:r>
              <a:rPr lang="en-US" dirty="0"/>
              <a:t>Third bullet</a:t>
            </a:r>
          </a:p>
          <a:p>
            <a:pPr lvl="3"/>
            <a:r>
              <a:rPr lang="en-US" dirty="0"/>
              <a:t>Fourth bullet</a:t>
            </a:r>
          </a:p>
          <a:p>
            <a:pPr lvl="4"/>
            <a:r>
              <a:rPr lang="en-US" dirty="0"/>
              <a:t>Fifth bullet</a:t>
            </a:r>
          </a:p>
        </p:txBody>
      </p:sp>
      <p:sp>
        <p:nvSpPr>
          <p:cNvPr id="17" name="Picture Placeholder 2">
            <a:extLst>
              <a:ext uri="{FF2B5EF4-FFF2-40B4-BE49-F238E27FC236}">
                <a16:creationId xmlns:a16="http://schemas.microsoft.com/office/drawing/2014/main" id="{67A3005D-62F0-BF42-831F-C457DB3AA16B}"/>
              </a:ext>
            </a:extLst>
          </p:cNvPr>
          <p:cNvSpPr>
            <a:spLocks noGrp="1"/>
          </p:cNvSpPr>
          <p:nvPr>
            <p:ph type="pic" sz="quarter" idx="20"/>
          </p:nvPr>
        </p:nvSpPr>
        <p:spPr>
          <a:xfrm>
            <a:off x="6554073" y="1743076"/>
            <a:ext cx="4724400" cy="3881440"/>
          </a:xfrm>
          <a:solidFill>
            <a:schemeClr val="tx1">
              <a:alpha val="21000"/>
            </a:schemeClr>
          </a:solidFill>
        </p:spPr>
        <p:txBody>
          <a:bodyPr/>
          <a:lstStyle>
            <a:lvl1pPr marL="0" marR="0" indent="0" algn="ctr" defTabSz="822919" rtl="0" eaLnBrk="1" fontAlgn="auto" latinLnBrk="0" hangingPunct="1">
              <a:lnSpc>
                <a:spcPct val="90000"/>
              </a:lnSpc>
              <a:spcBef>
                <a:spcPts val="901"/>
              </a:spcBef>
              <a:spcAft>
                <a:spcPts val="0"/>
              </a:spcAft>
              <a:buClrTx/>
              <a:buSzTx/>
              <a:buFontTx/>
              <a:buNone/>
              <a:tabLst/>
              <a:defRPr>
                <a:solidFill>
                  <a:schemeClr val="tx1"/>
                </a:solidFill>
              </a:defRPr>
            </a:lvl1pPr>
          </a:lstStyle>
          <a:p>
            <a:pPr marL="0" marR="0" lvl="0" indent="0" algn="l" defTabSz="822919" rtl="0" eaLnBrk="1" fontAlgn="auto" latinLnBrk="0" hangingPunct="1">
              <a:lnSpc>
                <a:spcPct val="90000"/>
              </a:lnSpc>
              <a:spcBef>
                <a:spcPts val="901"/>
              </a:spcBef>
              <a:spcAft>
                <a:spcPts val="0"/>
              </a:spcAft>
              <a:buClrTx/>
              <a:buSzTx/>
              <a:buFontTx/>
              <a:buNone/>
              <a:tabLst/>
              <a:defRPr/>
            </a:pPr>
            <a:r>
              <a:rPr lang="en-US"/>
              <a:t>Click icon to add picture</a:t>
            </a:r>
            <a:endParaRPr lang="en-US" dirty="0"/>
          </a:p>
        </p:txBody>
      </p:sp>
      <p:sp>
        <p:nvSpPr>
          <p:cNvPr id="14" name="Slide Number Placeholder 2">
            <a:extLst>
              <a:ext uri="{FF2B5EF4-FFF2-40B4-BE49-F238E27FC236}">
                <a16:creationId xmlns:a16="http://schemas.microsoft.com/office/drawing/2014/main" id="{648C53C8-6786-A449-BE78-4A0F4C831366}"/>
              </a:ext>
            </a:extLst>
          </p:cNvPr>
          <p:cNvSpPr>
            <a:spLocks noGrp="1"/>
          </p:cNvSpPr>
          <p:nvPr>
            <p:ph type="sldNum" sz="quarter" idx="21"/>
          </p:nvPr>
        </p:nvSpPr>
        <p:spPr>
          <a:xfrm>
            <a:off x="9037673" y="6262689"/>
            <a:ext cx="2743200" cy="365125"/>
          </a:xfrm>
        </p:spPr>
        <p:txBody>
          <a:bodyPr/>
          <a:lstStyle>
            <a:lvl1pPr>
              <a:defRPr sz="1261">
                <a:solidFill>
                  <a:schemeClr val="tx1"/>
                </a:solidFill>
              </a:defRPr>
            </a:lvl1pPr>
          </a:lstStyle>
          <a:p>
            <a:fld id="{1EA85E74-CFD1-43C2-9168-DB4B3F980C18}" type="slidenum">
              <a:rPr lang="en-US" smtClean="0"/>
              <a:t>‹#›</a:t>
            </a:fld>
            <a:endParaRPr lang="en-US"/>
          </a:p>
        </p:txBody>
      </p:sp>
    </p:spTree>
    <p:extLst>
      <p:ext uri="{BB962C8B-B14F-4D97-AF65-F5344CB8AC3E}">
        <p14:creationId xmlns:p14="http://schemas.microsoft.com/office/powerpoint/2010/main" val="482743510"/>
      </p:ext>
    </p:extLst>
  </p:cSld>
  <p:clrMapOvr>
    <a:masterClrMapping/>
  </p:clrMapOvr>
  <p:extLst>
    <p:ext uri="{DCECCB84-F9BA-43D5-87BE-67443E8EF086}">
      <p15:sldGuideLst xmlns:p15="http://schemas.microsoft.com/office/powerpoint/2012/main"/>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CLICQ! 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77855" y="2779186"/>
            <a:ext cx="7780276" cy="1468967"/>
          </a:xfrm>
          <a:effectLst/>
        </p:spPr>
        <p:txBody>
          <a:bodyPr anchor="b" anchorCtr="0"/>
          <a:lstStyle>
            <a:lvl1pPr algn="l">
              <a:lnSpc>
                <a:spcPct val="85000"/>
              </a:lnSpc>
              <a:defRPr sz="4800">
                <a:solidFill>
                  <a:schemeClr val="tx1"/>
                </a:solidFill>
                <a:effectLst/>
              </a:defRPr>
            </a:lvl1pPr>
          </a:lstStyle>
          <a:p>
            <a:r>
              <a:rPr lang="en-US"/>
              <a:t>Click to edit Master title style</a:t>
            </a:r>
            <a:endParaRPr lang="en-US" dirty="0"/>
          </a:p>
        </p:txBody>
      </p:sp>
      <p:sp>
        <p:nvSpPr>
          <p:cNvPr id="3" name="Subtitle 2"/>
          <p:cNvSpPr>
            <a:spLocks noGrp="1"/>
          </p:cNvSpPr>
          <p:nvPr>
            <p:ph type="subTitle" idx="1"/>
          </p:nvPr>
        </p:nvSpPr>
        <p:spPr>
          <a:xfrm>
            <a:off x="1016004" y="4436534"/>
            <a:ext cx="7443137" cy="1274725"/>
          </a:xfrm>
          <a:effectLst/>
        </p:spPr>
        <p:txBody>
          <a:bodyPr/>
          <a:lstStyle>
            <a:lvl1pPr marL="0" indent="0" algn="l">
              <a:lnSpc>
                <a:spcPct val="85000"/>
              </a:lnSpc>
              <a:buNone/>
              <a:defRPr sz="3200">
                <a:solidFill>
                  <a:schemeClr val="tx1"/>
                </a:solidFill>
                <a:effectLst/>
              </a:defRPr>
            </a:lvl1pPr>
            <a:lvl2pPr marL="609570" indent="0" algn="ctr">
              <a:buNone/>
              <a:defRPr>
                <a:solidFill>
                  <a:schemeClr val="tx1">
                    <a:tint val="75000"/>
                  </a:schemeClr>
                </a:solidFill>
              </a:defRPr>
            </a:lvl2pPr>
            <a:lvl3pPr marL="1219139" indent="0" algn="ctr">
              <a:buNone/>
              <a:defRPr>
                <a:solidFill>
                  <a:schemeClr val="tx1">
                    <a:tint val="75000"/>
                  </a:schemeClr>
                </a:solidFill>
              </a:defRPr>
            </a:lvl3pPr>
            <a:lvl4pPr marL="1828709" indent="0" algn="ctr">
              <a:buNone/>
              <a:defRPr>
                <a:solidFill>
                  <a:schemeClr val="tx1">
                    <a:tint val="75000"/>
                  </a:schemeClr>
                </a:solidFill>
              </a:defRPr>
            </a:lvl4pPr>
            <a:lvl5pPr marL="2438278" indent="0" algn="ctr">
              <a:buNone/>
              <a:defRPr>
                <a:solidFill>
                  <a:schemeClr val="tx1">
                    <a:tint val="75000"/>
                  </a:schemeClr>
                </a:solidFill>
              </a:defRPr>
            </a:lvl5pPr>
            <a:lvl6pPr marL="3047848" indent="0" algn="ctr">
              <a:buNone/>
              <a:defRPr>
                <a:solidFill>
                  <a:schemeClr val="tx1">
                    <a:tint val="75000"/>
                  </a:schemeClr>
                </a:solidFill>
              </a:defRPr>
            </a:lvl6pPr>
            <a:lvl7pPr marL="3657417" indent="0" algn="ctr">
              <a:buNone/>
              <a:defRPr>
                <a:solidFill>
                  <a:schemeClr val="tx1">
                    <a:tint val="75000"/>
                  </a:schemeClr>
                </a:solidFill>
              </a:defRPr>
            </a:lvl7pPr>
            <a:lvl8pPr marL="4266987" indent="0" algn="ctr">
              <a:buNone/>
              <a:defRPr>
                <a:solidFill>
                  <a:schemeClr val="tx1">
                    <a:tint val="75000"/>
                  </a:schemeClr>
                </a:solidFill>
              </a:defRPr>
            </a:lvl8pPr>
            <a:lvl9pPr marL="4876557" indent="0" algn="ctr">
              <a:buNone/>
              <a:defRPr>
                <a:solidFill>
                  <a:schemeClr val="tx1">
                    <a:tint val="75000"/>
                  </a:schemeClr>
                </a:solidFill>
              </a:defRPr>
            </a:lvl9pPr>
          </a:lstStyle>
          <a:p>
            <a:r>
              <a:rPr lang="en-US"/>
              <a:t>Click to edit Master subtitle style</a:t>
            </a:r>
          </a:p>
        </p:txBody>
      </p:sp>
      <p:pic>
        <p:nvPicPr>
          <p:cNvPr id="5" name="Picture 4">
            <a:extLst>
              <a:ext uri="{FF2B5EF4-FFF2-40B4-BE49-F238E27FC236}">
                <a16:creationId xmlns:a16="http://schemas.microsoft.com/office/drawing/2014/main" id="{607E5970-1ED3-406A-BEAE-3D23354A752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22296" y="282304"/>
            <a:ext cx="4769704" cy="2139163"/>
          </a:xfrm>
          <a:prstGeom prst="rect">
            <a:avLst/>
          </a:prstGeom>
        </p:spPr>
      </p:pic>
    </p:spTree>
    <p:extLst>
      <p:ext uri="{BB962C8B-B14F-4D97-AF65-F5344CB8AC3E}">
        <p14:creationId xmlns:p14="http://schemas.microsoft.com/office/powerpoint/2010/main" val="1176394169"/>
      </p:ext>
    </p:extLst>
  </p:cSld>
  <p:clrMapOvr>
    <a:overrideClrMapping bg1="dk1" tx1="lt1" bg2="dk2" tx2="lt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CLICQ! Section Header 2">
    <p:bg>
      <p:bgPr>
        <a:solidFill>
          <a:schemeClr val="accent1">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46104" y="2239435"/>
            <a:ext cx="11099801" cy="1363133"/>
          </a:xfrm>
        </p:spPr>
        <p:txBody>
          <a:bodyPr anchor="b" anchorCtr="0"/>
          <a:lstStyle>
            <a:lvl1pPr algn="ctr">
              <a:defRPr sz="4320" b="1" cap="all">
                <a:solidFill>
                  <a:schemeClr val="bg1"/>
                </a:solidFill>
                <a:effectLst/>
              </a:defRPr>
            </a:lvl1pPr>
          </a:lstStyle>
          <a:p>
            <a:r>
              <a:rPr lang="en-US"/>
              <a:t>Click to edit Master title style</a:t>
            </a:r>
            <a:endParaRPr lang="en-US" dirty="0"/>
          </a:p>
        </p:txBody>
      </p:sp>
      <p:sp>
        <p:nvSpPr>
          <p:cNvPr id="3" name="Text Placeholder 2"/>
          <p:cNvSpPr>
            <a:spLocks noGrp="1"/>
          </p:cNvSpPr>
          <p:nvPr>
            <p:ph type="body" idx="1"/>
          </p:nvPr>
        </p:nvSpPr>
        <p:spPr>
          <a:xfrm>
            <a:off x="963084" y="3685118"/>
            <a:ext cx="10363200" cy="1157816"/>
          </a:xfrm>
        </p:spPr>
        <p:txBody>
          <a:bodyPr anchor="t" anchorCtr="0"/>
          <a:lstStyle>
            <a:lvl1pPr marL="0" indent="0" algn="ctr">
              <a:buNone/>
              <a:defRPr sz="3120">
                <a:solidFill>
                  <a:schemeClr val="bg1"/>
                </a:solidFill>
                <a:effectLst/>
              </a:defRPr>
            </a:lvl1pPr>
            <a:lvl2pPr marL="548614" indent="0">
              <a:buNone/>
              <a:defRPr sz="2160">
                <a:solidFill>
                  <a:schemeClr val="tx1">
                    <a:tint val="75000"/>
                  </a:schemeClr>
                </a:solidFill>
              </a:defRPr>
            </a:lvl2pPr>
            <a:lvl3pPr marL="1097225" indent="0">
              <a:buNone/>
              <a:defRPr sz="1920">
                <a:solidFill>
                  <a:schemeClr val="tx1">
                    <a:tint val="75000"/>
                  </a:schemeClr>
                </a:solidFill>
              </a:defRPr>
            </a:lvl3pPr>
            <a:lvl4pPr marL="1645838" indent="0">
              <a:buNone/>
              <a:defRPr sz="1680">
                <a:solidFill>
                  <a:schemeClr val="tx1">
                    <a:tint val="75000"/>
                  </a:schemeClr>
                </a:solidFill>
              </a:defRPr>
            </a:lvl4pPr>
            <a:lvl5pPr marL="2194451" indent="0">
              <a:buNone/>
              <a:defRPr sz="1680">
                <a:solidFill>
                  <a:schemeClr val="tx1">
                    <a:tint val="75000"/>
                  </a:schemeClr>
                </a:solidFill>
              </a:defRPr>
            </a:lvl5pPr>
            <a:lvl6pPr marL="2743063" indent="0">
              <a:buNone/>
              <a:defRPr sz="1680">
                <a:solidFill>
                  <a:schemeClr val="tx1">
                    <a:tint val="75000"/>
                  </a:schemeClr>
                </a:solidFill>
              </a:defRPr>
            </a:lvl6pPr>
            <a:lvl7pPr marL="3291676" indent="0">
              <a:buNone/>
              <a:defRPr sz="1680">
                <a:solidFill>
                  <a:schemeClr val="tx1">
                    <a:tint val="75000"/>
                  </a:schemeClr>
                </a:solidFill>
              </a:defRPr>
            </a:lvl7pPr>
            <a:lvl8pPr marL="3840288" indent="0">
              <a:buNone/>
              <a:defRPr sz="1680">
                <a:solidFill>
                  <a:schemeClr val="tx1">
                    <a:tint val="75000"/>
                  </a:schemeClr>
                </a:solidFill>
              </a:defRPr>
            </a:lvl8pPr>
            <a:lvl9pPr marL="4388902" indent="0">
              <a:buNone/>
              <a:defRPr sz="168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57120549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CLICQ! Section Header 2">
    <p:spTree>
      <p:nvGrpSpPr>
        <p:cNvPr id="1" name=""/>
        <p:cNvGrpSpPr/>
        <p:nvPr/>
      </p:nvGrpSpPr>
      <p:grpSpPr>
        <a:xfrm>
          <a:off x="0" y="0"/>
          <a:ext cx="0" cy="0"/>
          <a:chOff x="0" y="0"/>
          <a:chExt cx="0" cy="0"/>
        </a:xfrm>
      </p:grpSpPr>
      <p:sp>
        <p:nvSpPr>
          <p:cNvPr id="2" name="Title 1"/>
          <p:cNvSpPr>
            <a:spLocks noGrp="1"/>
          </p:cNvSpPr>
          <p:nvPr>
            <p:ph type="title"/>
          </p:nvPr>
        </p:nvSpPr>
        <p:spPr>
          <a:xfrm>
            <a:off x="546102" y="2239434"/>
            <a:ext cx="11099801" cy="1363133"/>
          </a:xfrm>
        </p:spPr>
        <p:txBody>
          <a:bodyPr anchor="b" anchorCtr="0"/>
          <a:lstStyle>
            <a:lvl1pPr algn="ctr">
              <a:defRPr sz="4800" b="1" cap="all">
                <a:solidFill>
                  <a:schemeClr val="bg1"/>
                </a:solidFill>
                <a:effectLst/>
              </a:defRPr>
            </a:lvl1pPr>
          </a:lstStyle>
          <a:p>
            <a:r>
              <a:rPr lang="en-US"/>
              <a:t>Click to edit Master title style</a:t>
            </a:r>
            <a:endParaRPr lang="en-US" dirty="0"/>
          </a:p>
        </p:txBody>
      </p:sp>
      <p:sp>
        <p:nvSpPr>
          <p:cNvPr id="3" name="Text Placeholder 2"/>
          <p:cNvSpPr>
            <a:spLocks noGrp="1"/>
          </p:cNvSpPr>
          <p:nvPr>
            <p:ph type="body" idx="1"/>
          </p:nvPr>
        </p:nvSpPr>
        <p:spPr>
          <a:xfrm>
            <a:off x="963084" y="3685117"/>
            <a:ext cx="10363200" cy="1157816"/>
          </a:xfrm>
        </p:spPr>
        <p:txBody>
          <a:bodyPr anchor="t" anchorCtr="0"/>
          <a:lstStyle>
            <a:lvl1pPr marL="0" indent="0" algn="ctr">
              <a:buNone/>
              <a:defRPr sz="3467">
                <a:solidFill>
                  <a:schemeClr val="bg1"/>
                </a:solidFill>
                <a:effectLst/>
              </a:defRPr>
            </a:lvl1pPr>
            <a:lvl2pPr marL="609570" indent="0">
              <a:buNone/>
              <a:defRPr sz="2400">
                <a:solidFill>
                  <a:schemeClr val="tx1">
                    <a:tint val="75000"/>
                  </a:schemeClr>
                </a:solidFill>
              </a:defRPr>
            </a:lvl2pPr>
            <a:lvl3pPr marL="1219139" indent="0">
              <a:buNone/>
              <a:defRPr sz="2133">
                <a:solidFill>
                  <a:schemeClr val="tx1">
                    <a:tint val="75000"/>
                  </a:schemeClr>
                </a:solidFill>
              </a:defRPr>
            </a:lvl3pPr>
            <a:lvl4pPr marL="1828709" indent="0">
              <a:buNone/>
              <a:defRPr sz="1867">
                <a:solidFill>
                  <a:schemeClr val="tx1">
                    <a:tint val="75000"/>
                  </a:schemeClr>
                </a:solidFill>
              </a:defRPr>
            </a:lvl4pPr>
            <a:lvl5pPr marL="2438278" indent="0">
              <a:buNone/>
              <a:defRPr sz="1867">
                <a:solidFill>
                  <a:schemeClr val="tx1">
                    <a:tint val="75000"/>
                  </a:schemeClr>
                </a:solidFill>
              </a:defRPr>
            </a:lvl5pPr>
            <a:lvl6pPr marL="3047848" indent="0">
              <a:buNone/>
              <a:defRPr sz="1867">
                <a:solidFill>
                  <a:schemeClr val="tx1">
                    <a:tint val="75000"/>
                  </a:schemeClr>
                </a:solidFill>
              </a:defRPr>
            </a:lvl6pPr>
            <a:lvl7pPr marL="3657417" indent="0">
              <a:buNone/>
              <a:defRPr sz="1867">
                <a:solidFill>
                  <a:schemeClr val="tx1">
                    <a:tint val="75000"/>
                  </a:schemeClr>
                </a:solidFill>
              </a:defRPr>
            </a:lvl7pPr>
            <a:lvl8pPr marL="4266987" indent="0">
              <a:buNone/>
              <a:defRPr sz="1867">
                <a:solidFill>
                  <a:schemeClr val="tx1">
                    <a:tint val="75000"/>
                  </a:schemeClr>
                </a:solidFill>
              </a:defRPr>
            </a:lvl8pPr>
            <a:lvl9pPr marL="4876557" indent="0">
              <a:buNone/>
              <a:defRPr sz="1867">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77891746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CLICQ! Title and Content - Black Text">
    <p:spTree>
      <p:nvGrpSpPr>
        <p:cNvPr id="1" name=""/>
        <p:cNvGrpSpPr/>
        <p:nvPr/>
      </p:nvGrpSpPr>
      <p:grpSpPr>
        <a:xfrm>
          <a:off x="0" y="0"/>
          <a:ext cx="0" cy="0"/>
          <a:chOff x="0" y="0"/>
          <a:chExt cx="0" cy="0"/>
        </a:xfrm>
      </p:grpSpPr>
      <p:sp>
        <p:nvSpPr>
          <p:cNvPr id="6" name="Rectangle 5"/>
          <p:cNvSpPr/>
          <p:nvPr/>
        </p:nvSpPr>
        <p:spPr>
          <a:xfrm rot="5400000">
            <a:off x="-277447" y="277453"/>
            <a:ext cx="1132417" cy="577519"/>
          </a:xfrm>
          <a:prstGeom prst="rect">
            <a:avLst/>
          </a:prstGeom>
          <a:solidFill>
            <a:schemeClr val="accent1"/>
          </a:solidFill>
          <a:ln w="28575">
            <a:no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2400" dirty="0"/>
          </a:p>
        </p:txBody>
      </p:sp>
      <p:sp>
        <p:nvSpPr>
          <p:cNvPr id="7" name="Rectangle 6"/>
          <p:cNvSpPr/>
          <p:nvPr/>
        </p:nvSpPr>
        <p:spPr>
          <a:xfrm rot="5400000">
            <a:off x="5678333" y="344336"/>
            <a:ext cx="835343" cy="12192000"/>
          </a:xfrm>
          <a:prstGeom prst="rect">
            <a:avLst/>
          </a:prstGeom>
          <a:solidFill>
            <a:schemeClr val="accent1">
              <a:lumMod val="75000"/>
            </a:schemeClr>
          </a:solidFill>
          <a:ln w="28575">
            <a:no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2400" dirty="0"/>
          </a:p>
        </p:txBody>
      </p:sp>
      <p:sp>
        <p:nvSpPr>
          <p:cNvPr id="2" name="Title 1"/>
          <p:cNvSpPr>
            <a:spLocks noGrp="1"/>
          </p:cNvSpPr>
          <p:nvPr>
            <p:ph type="title" hasCustomPrompt="1"/>
          </p:nvPr>
        </p:nvSpPr>
        <p:spPr>
          <a:xfrm>
            <a:off x="867834" y="234565"/>
            <a:ext cx="10834101" cy="801127"/>
          </a:xfrm>
        </p:spPr>
        <p:txBody>
          <a:bodyPr/>
          <a:lstStyle>
            <a:lvl1pPr>
              <a:defRPr>
                <a:solidFill>
                  <a:schemeClr val="tx2"/>
                </a:solidFill>
                <a:effectLst/>
              </a:defRPr>
            </a:lvl1pPr>
          </a:lstStyle>
          <a:p>
            <a:r>
              <a:rPr lang="en-US" dirty="0"/>
              <a:t>Click to edit Master </a:t>
            </a:r>
            <a:br>
              <a:rPr lang="en-US" dirty="0"/>
            </a:br>
            <a:r>
              <a:rPr lang="en-US" dirty="0"/>
              <a:t>title style</a:t>
            </a:r>
          </a:p>
        </p:txBody>
      </p:sp>
      <p:sp>
        <p:nvSpPr>
          <p:cNvPr id="3" name="Content Placeholder 2"/>
          <p:cNvSpPr>
            <a:spLocks noGrp="1"/>
          </p:cNvSpPr>
          <p:nvPr>
            <p:ph idx="1"/>
          </p:nvPr>
        </p:nvSpPr>
        <p:spPr>
          <a:xfrm>
            <a:off x="1016002" y="1420284"/>
            <a:ext cx="10756900" cy="4327376"/>
          </a:xfrm>
        </p:spPr>
        <p:txBody>
          <a:bodyPr/>
          <a:lstStyle>
            <a:lvl1pPr marL="302670" indent="-302670">
              <a:buClr>
                <a:schemeClr val="accent1"/>
              </a:buClr>
              <a:buSzPct val="110000"/>
              <a:defRPr sz="2400">
                <a:solidFill>
                  <a:schemeClr val="tx1"/>
                </a:solidFill>
              </a:defRPr>
            </a:lvl1pPr>
            <a:lvl2pPr>
              <a:defRPr sz="2267">
                <a:solidFill>
                  <a:schemeClr val="tx1"/>
                </a:solidFill>
              </a:defRPr>
            </a:lvl2pPr>
            <a:lvl3pPr>
              <a:defRPr sz="2000">
                <a:solidFill>
                  <a:schemeClr val="tx1"/>
                </a:solidFill>
              </a:defRPr>
            </a:lvl3pPr>
          </a:lstStyle>
          <a:p>
            <a:pPr lvl="0"/>
            <a:r>
              <a:rPr lang="en-US"/>
              <a:t>Click to edit Master text styles</a:t>
            </a:r>
          </a:p>
          <a:p>
            <a:pPr lvl="1"/>
            <a:r>
              <a:rPr lang="en-US"/>
              <a:t>Second level</a:t>
            </a:r>
          </a:p>
          <a:p>
            <a:pPr lvl="2"/>
            <a:r>
              <a:rPr lang="en-US"/>
              <a:t>Third level</a:t>
            </a:r>
          </a:p>
        </p:txBody>
      </p:sp>
      <p:pic>
        <p:nvPicPr>
          <p:cNvPr id="5" name="Picture 4" descr="Logo&#10;&#10;Description automatically generated with medium confidence">
            <a:extLst>
              <a:ext uri="{FF2B5EF4-FFF2-40B4-BE49-F238E27FC236}">
                <a16:creationId xmlns:a16="http://schemas.microsoft.com/office/drawing/2014/main" id="{544652B4-8530-4F64-B488-56EB6BD6F85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203389" y="6021124"/>
            <a:ext cx="1988612" cy="891872"/>
          </a:xfrm>
          <a:prstGeom prst="rect">
            <a:avLst/>
          </a:prstGeom>
        </p:spPr>
      </p:pic>
    </p:spTree>
    <p:extLst>
      <p:ext uri="{BB962C8B-B14F-4D97-AF65-F5344CB8AC3E}">
        <p14:creationId xmlns:p14="http://schemas.microsoft.com/office/powerpoint/2010/main" val="125869384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CLICQ! Title only + bottom banner">
    <p:spTree>
      <p:nvGrpSpPr>
        <p:cNvPr id="1" name=""/>
        <p:cNvGrpSpPr/>
        <p:nvPr/>
      </p:nvGrpSpPr>
      <p:grpSpPr>
        <a:xfrm>
          <a:off x="0" y="0"/>
          <a:ext cx="0" cy="0"/>
          <a:chOff x="0" y="0"/>
          <a:chExt cx="0" cy="0"/>
        </a:xfrm>
      </p:grpSpPr>
      <p:sp>
        <p:nvSpPr>
          <p:cNvPr id="39" name="Rectangle 38"/>
          <p:cNvSpPr/>
          <p:nvPr/>
        </p:nvSpPr>
        <p:spPr>
          <a:xfrm rot="5400000">
            <a:off x="5678333" y="344336"/>
            <a:ext cx="835343" cy="12192000"/>
          </a:xfrm>
          <a:prstGeom prst="rect">
            <a:avLst/>
          </a:prstGeom>
          <a:solidFill>
            <a:schemeClr val="accent1">
              <a:lumMod val="75000"/>
            </a:schemeClr>
          </a:solidFill>
          <a:ln w="28575">
            <a:no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2400" dirty="0"/>
          </a:p>
        </p:txBody>
      </p:sp>
      <p:sp>
        <p:nvSpPr>
          <p:cNvPr id="2" name="Title 1"/>
          <p:cNvSpPr>
            <a:spLocks noGrp="1"/>
          </p:cNvSpPr>
          <p:nvPr>
            <p:ph type="title" hasCustomPrompt="1"/>
          </p:nvPr>
        </p:nvSpPr>
        <p:spPr/>
        <p:txBody>
          <a:bodyPr/>
          <a:lstStyle>
            <a:lvl1pPr algn="l" defTabSz="1219139" rtl="0" eaLnBrk="1" latinLnBrk="0" hangingPunct="1">
              <a:lnSpc>
                <a:spcPct val="85000"/>
              </a:lnSpc>
              <a:spcBef>
                <a:spcPts val="0"/>
              </a:spcBef>
              <a:spcAft>
                <a:spcPts val="1600"/>
              </a:spcAft>
              <a:buNone/>
              <a:defRPr lang="en-US" sz="3200" b="1" kern="1200" dirty="0">
                <a:solidFill>
                  <a:schemeClr val="tx2"/>
                </a:solidFill>
                <a:effectLst/>
                <a:latin typeface="+mj-lt"/>
                <a:ea typeface="+mj-ea"/>
                <a:cs typeface="+mj-cs"/>
              </a:defRPr>
            </a:lvl1pPr>
          </a:lstStyle>
          <a:p>
            <a:r>
              <a:rPr lang="en-US"/>
              <a:t>Click to edit </a:t>
            </a:r>
            <a:br>
              <a:rPr lang="en-US"/>
            </a:br>
            <a:r>
              <a:rPr lang="en-US"/>
              <a:t>Master title style</a:t>
            </a:r>
          </a:p>
        </p:txBody>
      </p:sp>
      <p:sp>
        <p:nvSpPr>
          <p:cNvPr id="38" name="Rectangle 37"/>
          <p:cNvSpPr/>
          <p:nvPr/>
        </p:nvSpPr>
        <p:spPr>
          <a:xfrm rot="5400000">
            <a:off x="-277447" y="277453"/>
            <a:ext cx="1132417" cy="577519"/>
          </a:xfrm>
          <a:prstGeom prst="rect">
            <a:avLst/>
          </a:prstGeom>
          <a:solidFill>
            <a:schemeClr val="accent1"/>
          </a:solidFill>
          <a:ln w="28575">
            <a:no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2400" dirty="0"/>
          </a:p>
        </p:txBody>
      </p:sp>
      <p:pic>
        <p:nvPicPr>
          <p:cNvPr id="5" name="Picture 4" descr="Logo&#10;&#10;Description automatically generated with medium confidence">
            <a:extLst>
              <a:ext uri="{FF2B5EF4-FFF2-40B4-BE49-F238E27FC236}">
                <a16:creationId xmlns:a16="http://schemas.microsoft.com/office/drawing/2014/main" id="{C507B23A-A576-4227-87F5-5967891D980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322923" y="6024610"/>
            <a:ext cx="1869077" cy="838261"/>
          </a:xfrm>
          <a:prstGeom prst="rect">
            <a:avLst/>
          </a:prstGeom>
        </p:spPr>
      </p:pic>
    </p:spTree>
    <p:extLst>
      <p:ext uri="{BB962C8B-B14F-4D97-AF65-F5344CB8AC3E}">
        <p14:creationId xmlns:p14="http://schemas.microsoft.com/office/powerpoint/2010/main" val="324918822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CLICQ! 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lgn="l" defTabSz="1219139" rtl="0" eaLnBrk="1" latinLnBrk="0" hangingPunct="1">
              <a:lnSpc>
                <a:spcPct val="85000"/>
              </a:lnSpc>
              <a:spcBef>
                <a:spcPts val="0"/>
              </a:spcBef>
              <a:spcAft>
                <a:spcPts val="1600"/>
              </a:spcAft>
              <a:buNone/>
              <a:defRPr lang="en-US" sz="3200" b="1" kern="1200" dirty="0">
                <a:solidFill>
                  <a:schemeClr val="tx2"/>
                </a:solidFill>
                <a:effectLst/>
                <a:latin typeface="+mj-lt"/>
                <a:ea typeface="+mj-ea"/>
                <a:cs typeface="+mj-cs"/>
              </a:defRPr>
            </a:lvl1pPr>
          </a:lstStyle>
          <a:p>
            <a:r>
              <a:rPr lang="en-US"/>
              <a:t>Click to edit </a:t>
            </a:r>
            <a:br>
              <a:rPr lang="en-US"/>
            </a:br>
            <a:r>
              <a:rPr lang="en-US"/>
              <a:t>Master title style</a:t>
            </a:r>
          </a:p>
        </p:txBody>
      </p:sp>
      <p:sp>
        <p:nvSpPr>
          <p:cNvPr id="38" name="Rectangle 37"/>
          <p:cNvSpPr/>
          <p:nvPr/>
        </p:nvSpPr>
        <p:spPr>
          <a:xfrm rot="5400000">
            <a:off x="-277447" y="277453"/>
            <a:ext cx="1132417" cy="577519"/>
          </a:xfrm>
          <a:prstGeom prst="rect">
            <a:avLst/>
          </a:prstGeom>
          <a:solidFill>
            <a:schemeClr val="accent1"/>
          </a:solidFill>
          <a:ln w="28575">
            <a:no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2400" dirty="0"/>
          </a:p>
        </p:txBody>
      </p:sp>
    </p:spTree>
    <p:extLst>
      <p:ext uri="{BB962C8B-B14F-4D97-AF65-F5344CB8AC3E}">
        <p14:creationId xmlns:p14="http://schemas.microsoft.com/office/powerpoint/2010/main" val="291730502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CLICQ!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0728657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cSld name="CLICQ! Subcov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4AE155-2542-FB4B-A27C-9DA80F19C464}"/>
              </a:ext>
            </a:extLst>
          </p:cNvPr>
          <p:cNvSpPr>
            <a:spLocks noGrp="1"/>
          </p:cNvSpPr>
          <p:nvPr>
            <p:ph type="ctrTitle" hasCustomPrompt="1"/>
          </p:nvPr>
        </p:nvSpPr>
        <p:spPr>
          <a:xfrm>
            <a:off x="914402" y="2460897"/>
            <a:ext cx="7517220" cy="881180"/>
          </a:xfrm>
        </p:spPr>
        <p:txBody>
          <a:bodyPr anchor="t">
            <a:normAutofit/>
          </a:bodyPr>
          <a:lstStyle>
            <a:lvl1pPr algn="l">
              <a:defRPr sz="4800">
                <a:solidFill>
                  <a:schemeClr val="bg1"/>
                </a:solidFill>
              </a:defRPr>
            </a:lvl1pPr>
          </a:lstStyle>
          <a:p>
            <a:r>
              <a:rPr lang="en-US"/>
              <a:t>Transition Slide</a:t>
            </a:r>
          </a:p>
        </p:txBody>
      </p:sp>
      <p:sp>
        <p:nvSpPr>
          <p:cNvPr id="3" name="Subtitle 2">
            <a:extLst>
              <a:ext uri="{FF2B5EF4-FFF2-40B4-BE49-F238E27FC236}">
                <a16:creationId xmlns:a16="http://schemas.microsoft.com/office/drawing/2014/main" id="{A2144F37-9150-6740-8669-89477261BF9F}"/>
              </a:ext>
            </a:extLst>
          </p:cNvPr>
          <p:cNvSpPr>
            <a:spLocks noGrp="1"/>
          </p:cNvSpPr>
          <p:nvPr>
            <p:ph type="subTitle" idx="1" hasCustomPrompt="1"/>
          </p:nvPr>
        </p:nvSpPr>
        <p:spPr>
          <a:xfrm>
            <a:off x="896454" y="3532139"/>
            <a:ext cx="4724401" cy="385764"/>
          </a:xfrm>
        </p:spPr>
        <p:txBody>
          <a:bodyPr/>
          <a:lstStyle>
            <a:lvl1pPr marL="0" indent="0" algn="l">
              <a:buNone/>
              <a:defRPr sz="2400">
                <a:solidFill>
                  <a:schemeClr val="bg1"/>
                </a:solidFill>
                <a:latin typeface="+mn-lt"/>
              </a:defRPr>
            </a:lvl1pPr>
            <a:lvl2pPr marL="457177" indent="0" algn="ctr">
              <a:buNone/>
              <a:defRPr sz="2000"/>
            </a:lvl2pPr>
            <a:lvl3pPr marL="914354" indent="0" algn="ctr">
              <a:buNone/>
              <a:defRPr sz="1801"/>
            </a:lvl3pPr>
            <a:lvl4pPr marL="1371531" indent="0" algn="ctr">
              <a:buNone/>
              <a:defRPr sz="1600"/>
            </a:lvl4pPr>
            <a:lvl5pPr marL="1828709" indent="0" algn="ctr">
              <a:buNone/>
              <a:defRPr sz="1600"/>
            </a:lvl5pPr>
            <a:lvl6pPr marL="2285886" indent="0" algn="ctr">
              <a:buNone/>
              <a:defRPr sz="1600"/>
            </a:lvl6pPr>
            <a:lvl7pPr marL="2743063" indent="0" algn="ctr">
              <a:buNone/>
              <a:defRPr sz="1600"/>
            </a:lvl7pPr>
            <a:lvl8pPr marL="3200240" indent="0" algn="ctr">
              <a:buNone/>
              <a:defRPr sz="1600"/>
            </a:lvl8pPr>
            <a:lvl9pPr marL="3657417" indent="0" algn="ctr">
              <a:buNone/>
              <a:defRPr sz="1600"/>
            </a:lvl9pPr>
          </a:lstStyle>
          <a:p>
            <a:r>
              <a:rPr lang="en-US"/>
              <a:t>Subtitle Line</a:t>
            </a:r>
          </a:p>
        </p:txBody>
      </p:sp>
      <p:cxnSp>
        <p:nvCxnSpPr>
          <p:cNvPr id="13" name="Straight Connector 12">
            <a:extLst>
              <a:ext uri="{FF2B5EF4-FFF2-40B4-BE49-F238E27FC236}">
                <a16:creationId xmlns:a16="http://schemas.microsoft.com/office/drawing/2014/main" id="{FA12FB79-C498-D145-B2C2-189C5A546A63}"/>
              </a:ext>
            </a:extLst>
          </p:cNvPr>
          <p:cNvCxnSpPr>
            <a:cxnSpLocks/>
          </p:cNvCxnSpPr>
          <p:nvPr/>
        </p:nvCxnSpPr>
        <p:spPr>
          <a:xfrm>
            <a:off x="914405" y="5941775"/>
            <a:ext cx="10363199"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887E88F-7EF8-364C-904A-AA0A347218D0}"/>
              </a:ext>
            </a:extLst>
          </p:cNvPr>
          <p:cNvCxnSpPr>
            <a:cxnSpLocks/>
          </p:cNvCxnSpPr>
          <p:nvPr/>
        </p:nvCxnSpPr>
        <p:spPr>
          <a:xfrm>
            <a:off x="4418625" y="914400"/>
            <a:ext cx="7953487"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pic>
        <p:nvPicPr>
          <p:cNvPr id="23" name="Picture 22">
            <a:extLst>
              <a:ext uri="{FF2B5EF4-FFF2-40B4-BE49-F238E27FC236}">
                <a16:creationId xmlns:a16="http://schemas.microsoft.com/office/drawing/2014/main" id="{020DC1D3-F3D4-CA49-85C4-ABE11E8943B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954321" y="4763027"/>
            <a:ext cx="6323281" cy="766116"/>
          </a:xfrm>
          <a:prstGeom prst="rect">
            <a:avLst/>
          </a:prstGeom>
        </p:spPr>
      </p:pic>
      <p:sp>
        <p:nvSpPr>
          <p:cNvPr id="9" name="Slide Number Placeholder 2">
            <a:extLst>
              <a:ext uri="{FF2B5EF4-FFF2-40B4-BE49-F238E27FC236}">
                <a16:creationId xmlns:a16="http://schemas.microsoft.com/office/drawing/2014/main" id="{6FC96E6F-A0D6-5F47-80BC-E1490312B76D}"/>
              </a:ext>
            </a:extLst>
          </p:cNvPr>
          <p:cNvSpPr>
            <a:spLocks noGrp="1"/>
          </p:cNvSpPr>
          <p:nvPr>
            <p:ph type="sldNum" sz="quarter" idx="12"/>
          </p:nvPr>
        </p:nvSpPr>
        <p:spPr>
          <a:xfrm>
            <a:off x="9104348" y="6191699"/>
            <a:ext cx="2743200" cy="365125"/>
          </a:xfrm>
        </p:spPr>
        <p:txBody>
          <a:bodyPr/>
          <a:lstStyle>
            <a:lvl1pPr>
              <a:defRPr sz="1401">
                <a:solidFill>
                  <a:schemeClr val="bg1"/>
                </a:solidFill>
              </a:defRPr>
            </a:lvl1pPr>
          </a:lstStyle>
          <a:p>
            <a:fld id="{1EA85E74-CFD1-43C2-9168-DB4B3F980C18}" type="slidenum">
              <a:rPr lang="en-US" smtClean="0"/>
              <a:t>‹#›</a:t>
            </a:fld>
            <a:endParaRPr lang="en-US"/>
          </a:p>
        </p:txBody>
      </p:sp>
      <p:pic>
        <p:nvPicPr>
          <p:cNvPr id="6" name="Picture 5" descr="Logo&#10;&#10;Description automatically generated with medium confidence">
            <a:extLst>
              <a:ext uri="{FF2B5EF4-FFF2-40B4-BE49-F238E27FC236}">
                <a16:creationId xmlns:a16="http://schemas.microsoft.com/office/drawing/2014/main" id="{74CD646B-5836-4379-AD91-0C0CC82A44C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56736" y="914401"/>
            <a:ext cx="3398105" cy="1524015"/>
          </a:xfrm>
          <a:prstGeom prst="rect">
            <a:avLst/>
          </a:prstGeom>
        </p:spPr>
      </p:pic>
    </p:spTree>
    <p:extLst>
      <p:ext uri="{BB962C8B-B14F-4D97-AF65-F5344CB8AC3E}">
        <p14:creationId xmlns:p14="http://schemas.microsoft.com/office/powerpoint/2010/main" val="324917783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7104">
          <p15:clr>
            <a:srgbClr val="FBAE40"/>
          </p15:clr>
        </p15:guide>
        <p15:guide id="4" pos="576">
          <p15:clr>
            <a:srgbClr val="FBAE40"/>
          </p15:clr>
        </p15:guide>
        <p15:guide id="5" orient="horz" pos="576">
          <p15:clr>
            <a:srgbClr val="FBAE40"/>
          </p15:clr>
        </p15:guide>
        <p15:guide id="6" pos="3552">
          <p15:clr>
            <a:srgbClr val="FBAE40"/>
          </p15:clr>
        </p15:guide>
        <p15:guide id="7" pos="4128">
          <p15:clr>
            <a:srgbClr val="FBAE40"/>
          </p15:clr>
        </p15:guide>
        <p15:guide id="8" orient="horz" pos="3744">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cSld name="1_CLICQ! Section Header 2">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989588" y="2956248"/>
            <a:ext cx="10363200" cy="1157816"/>
          </a:xfrm>
        </p:spPr>
        <p:txBody>
          <a:bodyPr anchor="ctr" anchorCtr="0"/>
          <a:lstStyle>
            <a:lvl1pPr marL="0" indent="0" algn="ctr">
              <a:buNone/>
              <a:defRPr sz="4800" baseline="0">
                <a:solidFill>
                  <a:schemeClr val="bg1"/>
                </a:solidFill>
                <a:effectLst/>
              </a:defRPr>
            </a:lvl1pPr>
            <a:lvl2pPr marL="609555" indent="0">
              <a:buNone/>
              <a:defRPr sz="2400">
                <a:solidFill>
                  <a:schemeClr val="tx1">
                    <a:tint val="75000"/>
                  </a:schemeClr>
                </a:solidFill>
              </a:defRPr>
            </a:lvl2pPr>
            <a:lvl3pPr marL="1219111" indent="0">
              <a:buNone/>
              <a:defRPr sz="2133">
                <a:solidFill>
                  <a:schemeClr val="tx1">
                    <a:tint val="75000"/>
                  </a:schemeClr>
                </a:solidFill>
              </a:defRPr>
            </a:lvl3pPr>
            <a:lvl4pPr marL="1828664" indent="0">
              <a:buNone/>
              <a:defRPr sz="1867">
                <a:solidFill>
                  <a:schemeClr val="tx1">
                    <a:tint val="75000"/>
                  </a:schemeClr>
                </a:solidFill>
              </a:defRPr>
            </a:lvl4pPr>
            <a:lvl5pPr marL="2438218" indent="0">
              <a:buNone/>
              <a:defRPr sz="1867">
                <a:solidFill>
                  <a:schemeClr val="tx1">
                    <a:tint val="75000"/>
                  </a:schemeClr>
                </a:solidFill>
              </a:defRPr>
            </a:lvl5pPr>
            <a:lvl6pPr marL="3047772" indent="0">
              <a:buNone/>
              <a:defRPr sz="1867">
                <a:solidFill>
                  <a:schemeClr val="tx1">
                    <a:tint val="75000"/>
                  </a:schemeClr>
                </a:solidFill>
              </a:defRPr>
            </a:lvl6pPr>
            <a:lvl7pPr marL="3657326" indent="0">
              <a:buNone/>
              <a:defRPr sz="1867">
                <a:solidFill>
                  <a:schemeClr val="tx1">
                    <a:tint val="75000"/>
                  </a:schemeClr>
                </a:solidFill>
              </a:defRPr>
            </a:lvl7pPr>
            <a:lvl8pPr marL="4266880" indent="0">
              <a:buNone/>
              <a:defRPr sz="1867">
                <a:solidFill>
                  <a:schemeClr val="tx1">
                    <a:tint val="75000"/>
                  </a:schemeClr>
                </a:solidFill>
              </a:defRPr>
            </a:lvl8pPr>
            <a:lvl9pPr marL="4876435" indent="0">
              <a:buNone/>
              <a:defRPr sz="1867">
                <a:solidFill>
                  <a:schemeClr val="tx1">
                    <a:tint val="75000"/>
                  </a:schemeClr>
                </a:solidFill>
              </a:defRPr>
            </a:lvl9pPr>
          </a:lstStyle>
          <a:p>
            <a:pPr lvl="0"/>
            <a:r>
              <a:rPr lang="en-US" dirty="0"/>
              <a:t>Transition Slide</a:t>
            </a:r>
          </a:p>
        </p:txBody>
      </p:sp>
    </p:spTree>
    <p:extLst>
      <p:ext uri="{BB962C8B-B14F-4D97-AF65-F5344CB8AC3E}">
        <p14:creationId xmlns:p14="http://schemas.microsoft.com/office/powerpoint/2010/main" val="269923441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cSld name="1_CLICQ! White-Bulleted Tex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FECDCC8-3C1C-FE4A-B527-D6043B02071C}"/>
              </a:ext>
            </a:extLst>
          </p:cNvPr>
          <p:cNvSpPr/>
          <p:nvPr/>
        </p:nvSpPr>
        <p:spPr>
          <a:xfrm rot="5400000">
            <a:off x="5712943" y="-5729055"/>
            <a:ext cx="766117" cy="12192004"/>
          </a:xfrm>
          <a:prstGeom prst="rect">
            <a:avLst/>
          </a:prstGeom>
          <a:gradFill>
            <a:gsLst>
              <a:gs pos="0">
                <a:schemeClr val="bg1"/>
              </a:gs>
              <a:gs pos="100000">
                <a:schemeClr val="bg1">
                  <a:lumMod val="8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2" name="Title 1">
            <a:extLst>
              <a:ext uri="{FF2B5EF4-FFF2-40B4-BE49-F238E27FC236}">
                <a16:creationId xmlns:a16="http://schemas.microsoft.com/office/drawing/2014/main" id="{754AE155-2542-FB4B-A27C-9DA80F19C464}"/>
              </a:ext>
            </a:extLst>
          </p:cNvPr>
          <p:cNvSpPr>
            <a:spLocks noGrp="1"/>
          </p:cNvSpPr>
          <p:nvPr>
            <p:ph type="ctrTitle" hasCustomPrompt="1"/>
          </p:nvPr>
        </p:nvSpPr>
        <p:spPr>
          <a:xfrm>
            <a:off x="914404" y="914406"/>
            <a:ext cx="10363201" cy="563524"/>
          </a:xfrm>
        </p:spPr>
        <p:txBody>
          <a:bodyPr anchor="t">
            <a:normAutofit/>
          </a:bodyPr>
          <a:lstStyle>
            <a:lvl1pPr algn="l">
              <a:defRPr sz="3200">
                <a:solidFill>
                  <a:srgbClr val="003296"/>
                </a:solidFill>
              </a:defRPr>
            </a:lvl1pPr>
          </a:lstStyle>
          <a:p>
            <a:r>
              <a:rPr lang="en-US" dirty="0"/>
              <a:t>Title here – Bulleted Text</a:t>
            </a:r>
          </a:p>
        </p:txBody>
      </p:sp>
      <p:cxnSp>
        <p:nvCxnSpPr>
          <p:cNvPr id="13" name="Straight Connector 12">
            <a:extLst>
              <a:ext uri="{FF2B5EF4-FFF2-40B4-BE49-F238E27FC236}">
                <a16:creationId xmlns:a16="http://schemas.microsoft.com/office/drawing/2014/main" id="{FA12FB79-C498-D145-B2C2-189C5A546A63}"/>
              </a:ext>
            </a:extLst>
          </p:cNvPr>
          <p:cNvCxnSpPr>
            <a:cxnSpLocks/>
          </p:cNvCxnSpPr>
          <p:nvPr/>
        </p:nvCxnSpPr>
        <p:spPr>
          <a:xfrm>
            <a:off x="914400" y="5943600"/>
            <a:ext cx="1036320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6" name="Text Placeholder 5">
            <a:extLst>
              <a:ext uri="{FF2B5EF4-FFF2-40B4-BE49-F238E27FC236}">
                <a16:creationId xmlns:a16="http://schemas.microsoft.com/office/drawing/2014/main" id="{1C54DF8C-4B39-D648-8475-BF29CB7713C6}"/>
              </a:ext>
            </a:extLst>
          </p:cNvPr>
          <p:cNvSpPr>
            <a:spLocks noGrp="1"/>
          </p:cNvSpPr>
          <p:nvPr>
            <p:ph type="body" sz="quarter" idx="10" hasCustomPrompt="1"/>
          </p:nvPr>
        </p:nvSpPr>
        <p:spPr>
          <a:xfrm>
            <a:off x="914400" y="1743076"/>
            <a:ext cx="10363200" cy="3881439"/>
          </a:xfrm>
        </p:spPr>
        <p:txBody>
          <a:bodyPr anchor="t">
            <a:normAutofit/>
          </a:bodyPr>
          <a:lstStyle>
            <a:lvl1pPr marL="457177" indent="-457177">
              <a:buFont typeface="Arial" panose="020B0604020202020204" pitchFamily="34" charset="0"/>
              <a:buChar char="•"/>
              <a:defRPr sz="2800">
                <a:solidFill>
                  <a:schemeClr val="tx1"/>
                </a:solidFill>
              </a:defRPr>
            </a:lvl1pPr>
            <a:lvl2pPr marL="800060" indent="-342882">
              <a:buFont typeface="Courier New" panose="02070309020205020404" pitchFamily="49" charset="0"/>
              <a:buChar char="o"/>
              <a:defRPr sz="2400">
                <a:solidFill>
                  <a:schemeClr val="tx1"/>
                </a:solidFill>
              </a:defRPr>
            </a:lvl2pPr>
            <a:lvl3pPr marL="1257237" indent="-342882">
              <a:buFont typeface="Wingdings" pitchFamily="2" charset="2"/>
              <a:buChar char="§"/>
              <a:defRPr sz="2000">
                <a:solidFill>
                  <a:schemeClr val="tx1"/>
                </a:solidFill>
              </a:defRPr>
            </a:lvl3pPr>
            <a:lvl4pPr marL="1657268" indent="-285737">
              <a:buFont typeface="Arial" panose="020B0604020202020204" pitchFamily="34" charset="0"/>
              <a:buChar char="•"/>
              <a:defRPr sz="1801">
                <a:solidFill>
                  <a:schemeClr val="tx1"/>
                </a:solidFill>
              </a:defRPr>
            </a:lvl4pPr>
            <a:lvl5pPr marL="2114446" indent="-285737">
              <a:buFont typeface="Courier New" panose="02070309020205020404" pitchFamily="49" charset="0"/>
              <a:buChar char="o"/>
              <a:defRPr sz="1801">
                <a:solidFill>
                  <a:schemeClr val="tx1"/>
                </a:solidFill>
              </a:defRPr>
            </a:lvl5pPr>
          </a:lstStyle>
          <a:p>
            <a:pPr lvl="0"/>
            <a:r>
              <a:rPr lang="en-US" dirty="0"/>
              <a:t>First Bullet</a:t>
            </a:r>
          </a:p>
          <a:p>
            <a:pPr lvl="1"/>
            <a:r>
              <a:rPr lang="en-US" dirty="0"/>
              <a:t>Second bullet</a:t>
            </a:r>
          </a:p>
          <a:p>
            <a:pPr lvl="2"/>
            <a:r>
              <a:rPr lang="en-US" dirty="0"/>
              <a:t>Third bullet</a:t>
            </a:r>
          </a:p>
          <a:p>
            <a:pPr lvl="3"/>
            <a:r>
              <a:rPr lang="en-US" dirty="0"/>
              <a:t>Fourth bullet</a:t>
            </a:r>
          </a:p>
          <a:p>
            <a:pPr lvl="4"/>
            <a:r>
              <a:rPr lang="en-US" dirty="0"/>
              <a:t>Fifth bullet</a:t>
            </a:r>
          </a:p>
        </p:txBody>
      </p:sp>
      <p:sp>
        <p:nvSpPr>
          <p:cNvPr id="8" name="Slide Number Placeholder 2">
            <a:extLst>
              <a:ext uri="{FF2B5EF4-FFF2-40B4-BE49-F238E27FC236}">
                <a16:creationId xmlns:a16="http://schemas.microsoft.com/office/drawing/2014/main" id="{16C005AD-705B-1543-9D5C-A510705EF2A3}"/>
              </a:ext>
            </a:extLst>
          </p:cNvPr>
          <p:cNvSpPr>
            <a:spLocks noGrp="1"/>
          </p:cNvSpPr>
          <p:nvPr>
            <p:ph type="sldNum" sz="quarter" idx="12"/>
          </p:nvPr>
        </p:nvSpPr>
        <p:spPr>
          <a:xfrm>
            <a:off x="9037673" y="6178768"/>
            <a:ext cx="2743200" cy="365125"/>
          </a:xfrm>
        </p:spPr>
        <p:txBody>
          <a:bodyPr/>
          <a:lstStyle>
            <a:lvl1pPr>
              <a:defRPr sz="1401">
                <a:solidFill>
                  <a:schemeClr val="tx1"/>
                </a:solidFill>
              </a:defRPr>
            </a:lvl1pPr>
          </a:lstStyle>
          <a:p>
            <a:fld id="{1EA85E74-CFD1-43C2-9168-DB4B3F980C18}" type="slidenum">
              <a:rPr lang="en-US" smtClean="0"/>
              <a:t>‹#›</a:t>
            </a:fld>
            <a:endParaRPr lang="en-US"/>
          </a:p>
        </p:txBody>
      </p:sp>
      <p:pic>
        <p:nvPicPr>
          <p:cNvPr id="4" name="Picture 3" descr="Logo&#10;&#10;Description automatically generated">
            <a:extLst>
              <a:ext uri="{FF2B5EF4-FFF2-40B4-BE49-F238E27FC236}">
                <a16:creationId xmlns:a16="http://schemas.microsoft.com/office/drawing/2014/main" id="{486D739B-9A04-403F-898F-691ACE851E5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174805" y="6071403"/>
            <a:ext cx="1290905" cy="579856"/>
          </a:xfrm>
          <a:prstGeom prst="rect">
            <a:avLst/>
          </a:prstGeom>
        </p:spPr>
      </p:pic>
    </p:spTree>
    <p:extLst>
      <p:ext uri="{BB962C8B-B14F-4D97-AF65-F5344CB8AC3E}">
        <p14:creationId xmlns:p14="http://schemas.microsoft.com/office/powerpoint/2010/main" val="387043985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7104">
          <p15:clr>
            <a:srgbClr val="FBAE40"/>
          </p15:clr>
        </p15:guide>
        <p15:guide id="4" pos="576">
          <p15:clr>
            <a:srgbClr val="FBAE40"/>
          </p15:clr>
        </p15:guide>
        <p15:guide id="5" orient="horz" pos="576">
          <p15:clr>
            <a:srgbClr val="FBAE40"/>
          </p15:clr>
        </p15:guide>
        <p15:guide id="6" pos="3552">
          <p15:clr>
            <a:srgbClr val="FBAE40"/>
          </p15:clr>
        </p15:guide>
        <p15:guide id="7" pos="4128">
          <p15:clr>
            <a:srgbClr val="FBAE40"/>
          </p15:clr>
        </p15:guide>
        <p15:guide id="8" orient="horz" pos="3744">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cSld name="CLICQ! Thank You &amp; Contact">
    <p:spTree>
      <p:nvGrpSpPr>
        <p:cNvPr id="1" name=""/>
        <p:cNvGrpSpPr/>
        <p:nvPr/>
      </p:nvGrpSpPr>
      <p:grpSpPr>
        <a:xfrm>
          <a:off x="0" y="0"/>
          <a:ext cx="0" cy="0"/>
          <a:chOff x="0" y="0"/>
          <a:chExt cx="0" cy="0"/>
        </a:xfrm>
      </p:grpSpPr>
      <p:cxnSp>
        <p:nvCxnSpPr>
          <p:cNvPr id="13" name="Straight Connector 12">
            <a:extLst>
              <a:ext uri="{FF2B5EF4-FFF2-40B4-BE49-F238E27FC236}">
                <a16:creationId xmlns:a16="http://schemas.microsoft.com/office/drawing/2014/main" id="{FA12FB79-C498-D145-B2C2-189C5A546A63}"/>
              </a:ext>
            </a:extLst>
          </p:cNvPr>
          <p:cNvCxnSpPr>
            <a:cxnSpLocks/>
          </p:cNvCxnSpPr>
          <p:nvPr/>
        </p:nvCxnSpPr>
        <p:spPr>
          <a:xfrm>
            <a:off x="914405" y="5941775"/>
            <a:ext cx="10363199"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887E88F-7EF8-364C-904A-AA0A347218D0}"/>
              </a:ext>
            </a:extLst>
          </p:cNvPr>
          <p:cNvCxnSpPr>
            <a:cxnSpLocks/>
          </p:cNvCxnSpPr>
          <p:nvPr/>
        </p:nvCxnSpPr>
        <p:spPr>
          <a:xfrm>
            <a:off x="4418625" y="914400"/>
            <a:ext cx="7953487"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pic>
        <p:nvPicPr>
          <p:cNvPr id="23" name="Picture 22">
            <a:extLst>
              <a:ext uri="{FF2B5EF4-FFF2-40B4-BE49-F238E27FC236}">
                <a16:creationId xmlns:a16="http://schemas.microsoft.com/office/drawing/2014/main" id="{020DC1D3-F3D4-CA49-85C4-ABE11E8943B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954321" y="4763027"/>
            <a:ext cx="6323281" cy="766116"/>
          </a:xfrm>
          <a:prstGeom prst="rect">
            <a:avLst/>
          </a:prstGeom>
        </p:spPr>
      </p:pic>
      <p:sp>
        <p:nvSpPr>
          <p:cNvPr id="6" name="Title 1">
            <a:extLst>
              <a:ext uri="{FF2B5EF4-FFF2-40B4-BE49-F238E27FC236}">
                <a16:creationId xmlns:a16="http://schemas.microsoft.com/office/drawing/2014/main" id="{54223FAA-8ECE-074E-9A27-43ABEF299510}"/>
              </a:ext>
            </a:extLst>
          </p:cNvPr>
          <p:cNvSpPr>
            <a:spLocks noGrp="1"/>
          </p:cNvSpPr>
          <p:nvPr>
            <p:ph type="ctrTitle" hasCustomPrompt="1"/>
          </p:nvPr>
        </p:nvSpPr>
        <p:spPr>
          <a:xfrm>
            <a:off x="914402" y="1602116"/>
            <a:ext cx="7517220" cy="878627"/>
          </a:xfrm>
        </p:spPr>
        <p:txBody>
          <a:bodyPr anchor="t">
            <a:normAutofit/>
          </a:bodyPr>
          <a:lstStyle>
            <a:lvl1pPr algn="l">
              <a:defRPr sz="4800">
                <a:solidFill>
                  <a:schemeClr val="bg1"/>
                </a:solidFill>
              </a:defRPr>
            </a:lvl1pPr>
          </a:lstStyle>
          <a:p>
            <a:r>
              <a:rPr lang="en-US"/>
              <a:t>Thank you!</a:t>
            </a:r>
          </a:p>
        </p:txBody>
      </p:sp>
      <p:sp>
        <p:nvSpPr>
          <p:cNvPr id="3" name="Text Placeholder 2">
            <a:extLst>
              <a:ext uri="{FF2B5EF4-FFF2-40B4-BE49-F238E27FC236}">
                <a16:creationId xmlns:a16="http://schemas.microsoft.com/office/drawing/2014/main" id="{1D875F82-6370-A749-8699-F578D8688226}"/>
              </a:ext>
            </a:extLst>
          </p:cNvPr>
          <p:cNvSpPr>
            <a:spLocks noGrp="1"/>
          </p:cNvSpPr>
          <p:nvPr>
            <p:ph type="body" sz="quarter" idx="10" hasCustomPrompt="1"/>
          </p:nvPr>
        </p:nvSpPr>
        <p:spPr>
          <a:xfrm>
            <a:off x="4954593" y="4053017"/>
            <a:ext cx="5956428" cy="597483"/>
          </a:xfrm>
        </p:spPr>
        <p:txBody>
          <a:bodyPr>
            <a:normAutofit/>
          </a:bodyPr>
          <a:lstStyle>
            <a:lvl1pPr>
              <a:defRPr sz="2000">
                <a:solidFill>
                  <a:schemeClr val="bg1"/>
                </a:solidFill>
              </a:defRPr>
            </a:lvl1pPr>
          </a:lstStyle>
          <a:p>
            <a:pPr lvl="0"/>
            <a:r>
              <a:rPr lang="en-US"/>
              <a:t>Name and Contact Information</a:t>
            </a:r>
          </a:p>
        </p:txBody>
      </p:sp>
      <p:sp>
        <p:nvSpPr>
          <p:cNvPr id="8" name="Slide Number Placeholder 2">
            <a:extLst>
              <a:ext uri="{FF2B5EF4-FFF2-40B4-BE49-F238E27FC236}">
                <a16:creationId xmlns:a16="http://schemas.microsoft.com/office/drawing/2014/main" id="{26239EAC-FA51-CC44-BCB9-9E4333BE59DD}"/>
              </a:ext>
            </a:extLst>
          </p:cNvPr>
          <p:cNvSpPr>
            <a:spLocks noGrp="1"/>
          </p:cNvSpPr>
          <p:nvPr>
            <p:ph type="sldNum" sz="quarter" idx="12"/>
          </p:nvPr>
        </p:nvSpPr>
        <p:spPr>
          <a:xfrm>
            <a:off x="9037673" y="6178768"/>
            <a:ext cx="2743200" cy="365125"/>
          </a:xfrm>
        </p:spPr>
        <p:txBody>
          <a:bodyPr/>
          <a:lstStyle>
            <a:lvl1pPr>
              <a:defRPr sz="1401">
                <a:solidFill>
                  <a:schemeClr val="bg1"/>
                </a:solidFill>
              </a:defRPr>
            </a:lvl1pPr>
          </a:lstStyle>
          <a:p>
            <a:fld id="{1EA85E74-CFD1-43C2-9168-DB4B3F980C18}" type="slidenum">
              <a:rPr lang="en-US" smtClean="0"/>
              <a:t>‹#›</a:t>
            </a:fld>
            <a:endParaRPr lang="en-US"/>
          </a:p>
        </p:txBody>
      </p:sp>
      <p:pic>
        <p:nvPicPr>
          <p:cNvPr id="5" name="Picture 4" descr="Logo&#10;&#10;Description automatically generated with medium confidence">
            <a:extLst>
              <a:ext uri="{FF2B5EF4-FFF2-40B4-BE49-F238E27FC236}">
                <a16:creationId xmlns:a16="http://schemas.microsoft.com/office/drawing/2014/main" id="{14D3853D-F9C7-47D4-8A97-C54227054DF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54320" y="2553582"/>
            <a:ext cx="3092400" cy="1386909"/>
          </a:xfrm>
          <a:prstGeom prst="rect">
            <a:avLst/>
          </a:prstGeom>
        </p:spPr>
      </p:pic>
    </p:spTree>
    <p:extLst>
      <p:ext uri="{BB962C8B-B14F-4D97-AF65-F5344CB8AC3E}">
        <p14:creationId xmlns:p14="http://schemas.microsoft.com/office/powerpoint/2010/main" val="403838987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7104">
          <p15:clr>
            <a:srgbClr val="FBAE40"/>
          </p15:clr>
        </p15:guide>
        <p15:guide id="4" pos="576">
          <p15:clr>
            <a:srgbClr val="FBAE40"/>
          </p15:clr>
        </p15:guide>
        <p15:guide id="5" orient="horz" pos="576">
          <p15:clr>
            <a:srgbClr val="FBAE40"/>
          </p15:clr>
        </p15:guide>
        <p15:guide id="6" pos="3552">
          <p15:clr>
            <a:srgbClr val="FBAE40"/>
          </p15:clr>
        </p15:guide>
        <p15:guide id="7" pos="4128">
          <p15:clr>
            <a:srgbClr val="FBAE40"/>
          </p15:clr>
        </p15:guide>
        <p15:guide id="8" orient="horz" pos="3744">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3_CLICQ! White-Just Tex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FECDCC8-3C1C-FE4A-B527-D6043B02071C}"/>
              </a:ext>
            </a:extLst>
          </p:cNvPr>
          <p:cNvSpPr/>
          <p:nvPr/>
        </p:nvSpPr>
        <p:spPr>
          <a:xfrm rot="5400000">
            <a:off x="5712943" y="-5729055"/>
            <a:ext cx="766117" cy="12192004"/>
          </a:xfrm>
          <a:prstGeom prst="rect">
            <a:avLst/>
          </a:prstGeom>
          <a:gradFill>
            <a:gsLst>
              <a:gs pos="0">
                <a:schemeClr val="bg1"/>
              </a:gs>
              <a:gs pos="100000">
                <a:schemeClr val="bg1">
                  <a:lumMod val="8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2" name="Title 1">
            <a:extLst>
              <a:ext uri="{FF2B5EF4-FFF2-40B4-BE49-F238E27FC236}">
                <a16:creationId xmlns:a16="http://schemas.microsoft.com/office/drawing/2014/main" id="{754AE155-2542-FB4B-A27C-9DA80F19C464}"/>
              </a:ext>
            </a:extLst>
          </p:cNvPr>
          <p:cNvSpPr>
            <a:spLocks noGrp="1"/>
          </p:cNvSpPr>
          <p:nvPr>
            <p:ph type="ctrTitle" hasCustomPrompt="1"/>
          </p:nvPr>
        </p:nvSpPr>
        <p:spPr>
          <a:xfrm>
            <a:off x="914404" y="914406"/>
            <a:ext cx="10363201" cy="563524"/>
          </a:xfrm>
        </p:spPr>
        <p:txBody>
          <a:bodyPr anchor="t">
            <a:normAutofit/>
          </a:bodyPr>
          <a:lstStyle>
            <a:lvl1pPr algn="l">
              <a:defRPr sz="3200">
                <a:solidFill>
                  <a:srgbClr val="003296"/>
                </a:solidFill>
              </a:defRPr>
            </a:lvl1pPr>
          </a:lstStyle>
          <a:p>
            <a:r>
              <a:rPr lang="en-US" dirty="0"/>
              <a:t>Title here – Just Text</a:t>
            </a:r>
          </a:p>
        </p:txBody>
      </p:sp>
      <p:cxnSp>
        <p:nvCxnSpPr>
          <p:cNvPr id="13" name="Straight Connector 12">
            <a:extLst>
              <a:ext uri="{FF2B5EF4-FFF2-40B4-BE49-F238E27FC236}">
                <a16:creationId xmlns:a16="http://schemas.microsoft.com/office/drawing/2014/main" id="{FA12FB79-C498-D145-B2C2-189C5A546A63}"/>
              </a:ext>
            </a:extLst>
          </p:cNvPr>
          <p:cNvCxnSpPr>
            <a:cxnSpLocks/>
          </p:cNvCxnSpPr>
          <p:nvPr/>
        </p:nvCxnSpPr>
        <p:spPr>
          <a:xfrm>
            <a:off x="914400" y="5943600"/>
            <a:ext cx="1036320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6" name="Text Placeholder 5">
            <a:extLst>
              <a:ext uri="{FF2B5EF4-FFF2-40B4-BE49-F238E27FC236}">
                <a16:creationId xmlns:a16="http://schemas.microsoft.com/office/drawing/2014/main" id="{1C54DF8C-4B39-D648-8475-BF29CB7713C6}"/>
              </a:ext>
            </a:extLst>
          </p:cNvPr>
          <p:cNvSpPr>
            <a:spLocks noGrp="1"/>
          </p:cNvSpPr>
          <p:nvPr>
            <p:ph type="body" sz="quarter" idx="10" hasCustomPrompt="1"/>
          </p:nvPr>
        </p:nvSpPr>
        <p:spPr>
          <a:xfrm>
            <a:off x="914400" y="1743076"/>
            <a:ext cx="10363200" cy="3881439"/>
          </a:xfrm>
        </p:spPr>
        <p:txBody>
          <a:bodyPr anchor="ctr">
            <a:normAutofit/>
          </a:bodyPr>
          <a:lstStyle>
            <a:lvl1pPr marL="0" indent="0" algn="ctr">
              <a:buFont typeface="Arial" panose="020B0604020202020204" pitchFamily="34" charset="0"/>
              <a:buNone/>
              <a:defRPr sz="2800">
                <a:solidFill>
                  <a:schemeClr val="tx1"/>
                </a:solidFill>
              </a:defRPr>
            </a:lvl1pPr>
            <a:lvl2pPr marL="457177" indent="0">
              <a:buFont typeface="Courier New" panose="02070309020205020404" pitchFamily="49" charset="0"/>
              <a:buNone/>
              <a:defRPr sz="2400"/>
            </a:lvl2pPr>
            <a:lvl3pPr marL="1257237" indent="-342882">
              <a:buFont typeface="Wingdings" pitchFamily="2" charset="2"/>
              <a:buChar char="§"/>
              <a:defRPr sz="2000"/>
            </a:lvl3pPr>
            <a:lvl4pPr marL="1657268" indent="-285737">
              <a:buFont typeface="Arial" panose="020B0604020202020204" pitchFamily="34" charset="0"/>
              <a:buChar char="•"/>
              <a:defRPr sz="1801"/>
            </a:lvl4pPr>
            <a:lvl5pPr marL="2114446" indent="-285737">
              <a:buFont typeface="Courier New" panose="02070309020205020404" pitchFamily="49" charset="0"/>
              <a:buChar char="o"/>
              <a:defRPr sz="1801"/>
            </a:lvl5pPr>
          </a:lstStyle>
          <a:p>
            <a:pPr lvl="0"/>
            <a:r>
              <a:rPr lang="en-US" dirty="0"/>
              <a:t>Information or a quote can go here in the middle.</a:t>
            </a:r>
          </a:p>
        </p:txBody>
      </p:sp>
      <p:sp>
        <p:nvSpPr>
          <p:cNvPr id="12" name="Slide Number Placeholder 2">
            <a:extLst>
              <a:ext uri="{FF2B5EF4-FFF2-40B4-BE49-F238E27FC236}">
                <a16:creationId xmlns:a16="http://schemas.microsoft.com/office/drawing/2014/main" id="{A560D025-24FF-A246-B49D-F88BAD1C2482}"/>
              </a:ext>
            </a:extLst>
          </p:cNvPr>
          <p:cNvSpPr>
            <a:spLocks noGrp="1"/>
          </p:cNvSpPr>
          <p:nvPr>
            <p:ph type="sldNum" sz="quarter" idx="12"/>
          </p:nvPr>
        </p:nvSpPr>
        <p:spPr>
          <a:xfrm>
            <a:off x="9037673" y="6178768"/>
            <a:ext cx="2743200" cy="365125"/>
          </a:xfrm>
        </p:spPr>
        <p:txBody>
          <a:bodyPr/>
          <a:lstStyle>
            <a:lvl1pPr>
              <a:defRPr sz="1401">
                <a:solidFill>
                  <a:schemeClr val="tx1"/>
                </a:solidFill>
              </a:defRPr>
            </a:lvl1pPr>
          </a:lstStyle>
          <a:p>
            <a:fld id="{1EA85E74-CFD1-43C2-9168-DB4B3F980C18}" type="slidenum">
              <a:rPr lang="en-US" smtClean="0"/>
              <a:t>‹#›</a:t>
            </a:fld>
            <a:endParaRPr lang="en-US"/>
          </a:p>
        </p:txBody>
      </p:sp>
      <p:pic>
        <p:nvPicPr>
          <p:cNvPr id="4" name="Picture 3" descr="Logo&#10;&#10;Description automatically generated">
            <a:extLst>
              <a:ext uri="{FF2B5EF4-FFF2-40B4-BE49-F238E27FC236}">
                <a16:creationId xmlns:a16="http://schemas.microsoft.com/office/drawing/2014/main" id="{D8DF445D-A118-4555-8C9C-6ADB8E7CF3E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220961" y="6065219"/>
            <a:ext cx="1275260" cy="572828"/>
          </a:xfrm>
          <a:prstGeom prst="rect">
            <a:avLst/>
          </a:prstGeom>
        </p:spPr>
      </p:pic>
    </p:spTree>
    <p:extLst>
      <p:ext uri="{BB962C8B-B14F-4D97-AF65-F5344CB8AC3E}">
        <p14:creationId xmlns:p14="http://schemas.microsoft.com/office/powerpoint/2010/main" val="120690128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7104">
          <p15:clr>
            <a:srgbClr val="FBAE40"/>
          </p15:clr>
        </p15:guide>
        <p15:guide id="4" pos="576">
          <p15:clr>
            <a:srgbClr val="FBAE40"/>
          </p15:clr>
        </p15:guide>
        <p15:guide id="5" orient="horz" pos="576">
          <p15:clr>
            <a:srgbClr val="FBAE40"/>
          </p15:clr>
        </p15:guide>
        <p15:guide id="6" pos="3552">
          <p15:clr>
            <a:srgbClr val="FBAE40"/>
          </p15:clr>
        </p15:guide>
        <p15:guide id="7" pos="4128">
          <p15:clr>
            <a:srgbClr val="FBAE40"/>
          </p15:clr>
        </p15:guide>
        <p15:guide id="8" orient="horz" pos="3744">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obj" preserve="1">
  <p:cSld name="CLICQ! Title and Content - Black Text">
    <p:bg>
      <p:bgPr>
        <a:solidFill>
          <a:schemeClr val="bg1"/>
        </a:solidFill>
        <a:effectLst/>
      </p:bgPr>
    </p:bg>
    <p:spTree>
      <p:nvGrpSpPr>
        <p:cNvPr id="1" name=""/>
        <p:cNvGrpSpPr/>
        <p:nvPr/>
      </p:nvGrpSpPr>
      <p:grpSpPr>
        <a:xfrm>
          <a:off x="0" y="0"/>
          <a:ext cx="0" cy="0"/>
          <a:chOff x="0" y="0"/>
          <a:chExt cx="0" cy="0"/>
        </a:xfrm>
      </p:grpSpPr>
      <p:sp>
        <p:nvSpPr>
          <p:cNvPr id="6" name="Rectangle 5"/>
          <p:cNvSpPr/>
          <p:nvPr/>
        </p:nvSpPr>
        <p:spPr>
          <a:xfrm rot="5400000">
            <a:off x="-277446" y="277455"/>
            <a:ext cx="1132417" cy="577519"/>
          </a:xfrm>
          <a:prstGeom prst="rect">
            <a:avLst/>
          </a:prstGeom>
          <a:solidFill>
            <a:schemeClr val="accent1"/>
          </a:solidFill>
          <a:ln w="28575">
            <a:no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2160" dirty="0"/>
          </a:p>
        </p:txBody>
      </p:sp>
      <p:sp>
        <p:nvSpPr>
          <p:cNvPr id="7" name="Rectangle 6"/>
          <p:cNvSpPr/>
          <p:nvPr/>
        </p:nvSpPr>
        <p:spPr>
          <a:xfrm rot="5400000">
            <a:off x="5678334" y="344336"/>
            <a:ext cx="835343" cy="12192000"/>
          </a:xfrm>
          <a:prstGeom prst="rect">
            <a:avLst/>
          </a:prstGeom>
          <a:solidFill>
            <a:schemeClr val="accent1">
              <a:lumMod val="75000"/>
            </a:schemeClr>
          </a:solidFill>
          <a:ln w="28575">
            <a:no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2160" dirty="0"/>
          </a:p>
        </p:txBody>
      </p:sp>
      <p:sp>
        <p:nvSpPr>
          <p:cNvPr id="2" name="Title 1"/>
          <p:cNvSpPr>
            <a:spLocks noGrp="1"/>
          </p:cNvSpPr>
          <p:nvPr>
            <p:ph type="title" hasCustomPrompt="1"/>
          </p:nvPr>
        </p:nvSpPr>
        <p:spPr>
          <a:xfrm>
            <a:off x="867835" y="234565"/>
            <a:ext cx="10834101" cy="801127"/>
          </a:xfrm>
        </p:spPr>
        <p:txBody>
          <a:bodyPr/>
          <a:lstStyle>
            <a:lvl1pPr>
              <a:defRPr>
                <a:solidFill>
                  <a:schemeClr val="tx2"/>
                </a:solidFill>
                <a:effectLst/>
              </a:defRPr>
            </a:lvl1pPr>
          </a:lstStyle>
          <a:p>
            <a:r>
              <a:rPr lang="en-US"/>
              <a:t>Click to edit Master </a:t>
            </a:r>
            <a:br>
              <a:rPr lang="en-US"/>
            </a:br>
            <a:r>
              <a:rPr lang="en-US"/>
              <a:t>title style</a:t>
            </a:r>
          </a:p>
        </p:txBody>
      </p:sp>
      <p:sp>
        <p:nvSpPr>
          <p:cNvPr id="3" name="Content Placeholder 2"/>
          <p:cNvSpPr>
            <a:spLocks noGrp="1"/>
          </p:cNvSpPr>
          <p:nvPr>
            <p:ph idx="1"/>
          </p:nvPr>
        </p:nvSpPr>
        <p:spPr>
          <a:xfrm>
            <a:off x="1016003" y="1420285"/>
            <a:ext cx="10756900" cy="4327376"/>
          </a:xfrm>
        </p:spPr>
        <p:txBody>
          <a:bodyPr/>
          <a:lstStyle>
            <a:lvl1pPr marL="272404" indent="-272404">
              <a:buClr>
                <a:schemeClr val="accent1"/>
              </a:buClr>
              <a:buSzPct val="110000"/>
              <a:defRPr sz="2160">
                <a:solidFill>
                  <a:schemeClr val="tx1"/>
                </a:solidFill>
              </a:defRPr>
            </a:lvl1pPr>
            <a:lvl2pPr>
              <a:defRPr sz="2040">
                <a:solidFill>
                  <a:schemeClr val="tx1"/>
                </a:solidFill>
              </a:defRPr>
            </a:lvl2pPr>
            <a:lvl3pPr>
              <a:defRPr sz="1800">
                <a:solidFill>
                  <a:schemeClr val="tx1"/>
                </a:solidFill>
              </a:defRPr>
            </a:lvl3pPr>
          </a:lstStyle>
          <a:p>
            <a:pPr lvl="0"/>
            <a:r>
              <a:rPr lang="en-US"/>
              <a:t>Click to edit Master text styles</a:t>
            </a:r>
          </a:p>
          <a:p>
            <a:pPr lvl="1"/>
            <a:r>
              <a:rPr lang="en-US"/>
              <a:t>Second level</a:t>
            </a:r>
          </a:p>
          <a:p>
            <a:pPr lvl="2"/>
            <a:r>
              <a:rPr lang="en-US"/>
              <a:t>Third level</a:t>
            </a:r>
          </a:p>
        </p:txBody>
      </p:sp>
      <p:pic>
        <p:nvPicPr>
          <p:cNvPr id="5" name="Picture 4" descr="Logo&#10;&#10;Description automatically generated with medium confidence">
            <a:extLst>
              <a:ext uri="{FF2B5EF4-FFF2-40B4-BE49-F238E27FC236}">
                <a16:creationId xmlns:a16="http://schemas.microsoft.com/office/drawing/2014/main" id="{544652B4-8530-4F64-B488-56EB6BD6F85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203390" y="6021124"/>
            <a:ext cx="1988612" cy="891872"/>
          </a:xfrm>
          <a:prstGeom prst="rect">
            <a:avLst/>
          </a:prstGeom>
        </p:spPr>
      </p:pic>
    </p:spTree>
    <p:extLst>
      <p:ext uri="{BB962C8B-B14F-4D97-AF65-F5344CB8AC3E}">
        <p14:creationId xmlns:p14="http://schemas.microsoft.com/office/powerpoint/2010/main" val="72848601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2_CLICQ! White-Bullets &amp; Imag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FECDCC8-3C1C-FE4A-B527-D6043B02071C}"/>
              </a:ext>
            </a:extLst>
          </p:cNvPr>
          <p:cNvSpPr/>
          <p:nvPr/>
        </p:nvSpPr>
        <p:spPr>
          <a:xfrm rot="5400000">
            <a:off x="5712943" y="-5729055"/>
            <a:ext cx="766117" cy="12192004"/>
          </a:xfrm>
          <a:prstGeom prst="rect">
            <a:avLst/>
          </a:prstGeom>
          <a:gradFill>
            <a:gsLst>
              <a:gs pos="0">
                <a:schemeClr val="bg1"/>
              </a:gs>
              <a:gs pos="100000">
                <a:schemeClr val="bg1">
                  <a:lumMod val="8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2" name="Title 1">
            <a:extLst>
              <a:ext uri="{FF2B5EF4-FFF2-40B4-BE49-F238E27FC236}">
                <a16:creationId xmlns:a16="http://schemas.microsoft.com/office/drawing/2014/main" id="{754AE155-2542-FB4B-A27C-9DA80F19C464}"/>
              </a:ext>
            </a:extLst>
          </p:cNvPr>
          <p:cNvSpPr>
            <a:spLocks noGrp="1"/>
          </p:cNvSpPr>
          <p:nvPr>
            <p:ph type="ctrTitle" hasCustomPrompt="1"/>
          </p:nvPr>
        </p:nvSpPr>
        <p:spPr>
          <a:xfrm>
            <a:off x="914404" y="914406"/>
            <a:ext cx="10363201" cy="563524"/>
          </a:xfrm>
        </p:spPr>
        <p:txBody>
          <a:bodyPr anchor="t">
            <a:normAutofit/>
          </a:bodyPr>
          <a:lstStyle>
            <a:lvl1pPr algn="l">
              <a:defRPr sz="3200">
                <a:solidFill>
                  <a:srgbClr val="003296"/>
                </a:solidFill>
              </a:defRPr>
            </a:lvl1pPr>
          </a:lstStyle>
          <a:p>
            <a:r>
              <a:rPr lang="en-US" dirty="0"/>
              <a:t>Title Here – Bullets and Image</a:t>
            </a:r>
          </a:p>
        </p:txBody>
      </p:sp>
      <p:cxnSp>
        <p:nvCxnSpPr>
          <p:cNvPr id="13" name="Straight Connector 12">
            <a:extLst>
              <a:ext uri="{FF2B5EF4-FFF2-40B4-BE49-F238E27FC236}">
                <a16:creationId xmlns:a16="http://schemas.microsoft.com/office/drawing/2014/main" id="{FA12FB79-C498-D145-B2C2-189C5A546A63}"/>
              </a:ext>
            </a:extLst>
          </p:cNvPr>
          <p:cNvCxnSpPr>
            <a:cxnSpLocks/>
          </p:cNvCxnSpPr>
          <p:nvPr/>
        </p:nvCxnSpPr>
        <p:spPr>
          <a:xfrm>
            <a:off x="914400" y="5943600"/>
            <a:ext cx="1036320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0" name="Text Placeholder 5">
            <a:extLst>
              <a:ext uri="{FF2B5EF4-FFF2-40B4-BE49-F238E27FC236}">
                <a16:creationId xmlns:a16="http://schemas.microsoft.com/office/drawing/2014/main" id="{8AB7CB25-7DA7-D942-8F9A-88DAD435F168}"/>
              </a:ext>
            </a:extLst>
          </p:cNvPr>
          <p:cNvSpPr>
            <a:spLocks noGrp="1"/>
          </p:cNvSpPr>
          <p:nvPr>
            <p:ph type="body" sz="quarter" idx="12" hasCustomPrompt="1"/>
          </p:nvPr>
        </p:nvSpPr>
        <p:spPr>
          <a:xfrm>
            <a:off x="934499" y="1743076"/>
            <a:ext cx="4724400" cy="3881439"/>
          </a:xfrm>
        </p:spPr>
        <p:txBody>
          <a:bodyPr anchor="t">
            <a:normAutofit/>
          </a:bodyPr>
          <a:lstStyle>
            <a:lvl1pPr marL="457177" indent="-457177">
              <a:buFont typeface="Arial" panose="020B0604020202020204" pitchFamily="34" charset="0"/>
              <a:buChar char="•"/>
              <a:defRPr sz="2800">
                <a:solidFill>
                  <a:schemeClr val="tx1"/>
                </a:solidFill>
              </a:defRPr>
            </a:lvl1pPr>
            <a:lvl2pPr marL="800060" indent="-342882">
              <a:buFont typeface="Courier New" panose="02070309020205020404" pitchFamily="49" charset="0"/>
              <a:buChar char="o"/>
              <a:defRPr sz="2400">
                <a:solidFill>
                  <a:schemeClr val="tx1"/>
                </a:solidFill>
              </a:defRPr>
            </a:lvl2pPr>
            <a:lvl3pPr marL="1257237" indent="-342882">
              <a:buFont typeface="Wingdings" pitchFamily="2" charset="2"/>
              <a:buChar char="§"/>
              <a:defRPr sz="2000">
                <a:solidFill>
                  <a:schemeClr val="tx1"/>
                </a:solidFill>
              </a:defRPr>
            </a:lvl3pPr>
            <a:lvl4pPr marL="1657268" indent="-285737">
              <a:buFont typeface="Arial" panose="020B0604020202020204" pitchFamily="34" charset="0"/>
              <a:buChar char="•"/>
              <a:defRPr sz="1801">
                <a:solidFill>
                  <a:schemeClr val="tx1"/>
                </a:solidFill>
              </a:defRPr>
            </a:lvl4pPr>
            <a:lvl5pPr marL="2114446" indent="-285737">
              <a:buFont typeface="Courier New" panose="02070309020205020404" pitchFamily="49" charset="0"/>
              <a:buChar char="o"/>
              <a:defRPr sz="1801">
                <a:solidFill>
                  <a:schemeClr val="tx1"/>
                </a:solidFill>
              </a:defRPr>
            </a:lvl5pPr>
          </a:lstStyle>
          <a:p>
            <a:pPr lvl="0"/>
            <a:r>
              <a:rPr lang="en-US" dirty="0"/>
              <a:t>First Bullet</a:t>
            </a:r>
          </a:p>
          <a:p>
            <a:pPr lvl="1"/>
            <a:r>
              <a:rPr lang="en-US" dirty="0"/>
              <a:t>Second bullet</a:t>
            </a:r>
          </a:p>
          <a:p>
            <a:pPr lvl="2"/>
            <a:r>
              <a:rPr lang="en-US" dirty="0"/>
              <a:t>Third bullet</a:t>
            </a:r>
          </a:p>
          <a:p>
            <a:pPr lvl="3"/>
            <a:r>
              <a:rPr lang="en-US" dirty="0"/>
              <a:t>Fourth bullet</a:t>
            </a:r>
          </a:p>
          <a:p>
            <a:pPr lvl="4"/>
            <a:r>
              <a:rPr lang="en-US" dirty="0"/>
              <a:t>Fifth bullet</a:t>
            </a:r>
          </a:p>
        </p:txBody>
      </p:sp>
      <p:sp>
        <p:nvSpPr>
          <p:cNvPr id="17" name="Picture Placeholder 2">
            <a:extLst>
              <a:ext uri="{FF2B5EF4-FFF2-40B4-BE49-F238E27FC236}">
                <a16:creationId xmlns:a16="http://schemas.microsoft.com/office/drawing/2014/main" id="{67A3005D-62F0-BF42-831F-C457DB3AA16B}"/>
              </a:ext>
            </a:extLst>
          </p:cNvPr>
          <p:cNvSpPr>
            <a:spLocks noGrp="1"/>
          </p:cNvSpPr>
          <p:nvPr>
            <p:ph type="pic" sz="quarter" idx="20"/>
          </p:nvPr>
        </p:nvSpPr>
        <p:spPr>
          <a:xfrm>
            <a:off x="6554073" y="1743076"/>
            <a:ext cx="4724400" cy="3881439"/>
          </a:xfrm>
          <a:solidFill>
            <a:schemeClr val="tx1">
              <a:alpha val="21000"/>
            </a:schemeClr>
          </a:solidFill>
        </p:spPr>
        <p:txBody>
          <a:bodyPr/>
          <a:lstStyle>
            <a:lvl1pPr marL="0" marR="0" indent="0" algn="ctr" defTabSz="914354" rtl="0" eaLnBrk="1" fontAlgn="auto" latinLnBrk="0" hangingPunct="1">
              <a:lnSpc>
                <a:spcPct val="90000"/>
              </a:lnSpc>
              <a:spcBef>
                <a:spcPts val="1001"/>
              </a:spcBef>
              <a:spcAft>
                <a:spcPts val="0"/>
              </a:spcAft>
              <a:buClrTx/>
              <a:buSzTx/>
              <a:buFontTx/>
              <a:buNone/>
              <a:tabLst/>
              <a:defRPr>
                <a:solidFill>
                  <a:schemeClr val="tx1"/>
                </a:solidFill>
              </a:defRPr>
            </a:lvl1pPr>
          </a:lstStyle>
          <a:p>
            <a:pPr marL="0" marR="0" lvl="0" indent="0" algn="l" defTabSz="914354" rtl="0" eaLnBrk="1" fontAlgn="auto" latinLnBrk="0" hangingPunct="1">
              <a:lnSpc>
                <a:spcPct val="90000"/>
              </a:lnSpc>
              <a:spcBef>
                <a:spcPts val="1001"/>
              </a:spcBef>
              <a:spcAft>
                <a:spcPts val="0"/>
              </a:spcAft>
              <a:buClrTx/>
              <a:buSzTx/>
              <a:buFontTx/>
              <a:buNone/>
              <a:tabLst/>
              <a:defRPr/>
            </a:pPr>
            <a:r>
              <a:rPr lang="en-US"/>
              <a:t>Click icon to add picture</a:t>
            </a:r>
            <a:endParaRPr lang="en-US" dirty="0"/>
          </a:p>
        </p:txBody>
      </p:sp>
      <p:sp>
        <p:nvSpPr>
          <p:cNvPr id="14" name="Slide Number Placeholder 2">
            <a:extLst>
              <a:ext uri="{FF2B5EF4-FFF2-40B4-BE49-F238E27FC236}">
                <a16:creationId xmlns:a16="http://schemas.microsoft.com/office/drawing/2014/main" id="{648C53C8-6786-A449-BE78-4A0F4C831366}"/>
              </a:ext>
            </a:extLst>
          </p:cNvPr>
          <p:cNvSpPr>
            <a:spLocks noGrp="1"/>
          </p:cNvSpPr>
          <p:nvPr>
            <p:ph type="sldNum" sz="quarter" idx="21"/>
          </p:nvPr>
        </p:nvSpPr>
        <p:spPr>
          <a:xfrm>
            <a:off x="9037673" y="6262688"/>
            <a:ext cx="2743200" cy="365125"/>
          </a:xfrm>
        </p:spPr>
        <p:txBody>
          <a:bodyPr/>
          <a:lstStyle>
            <a:lvl1pPr>
              <a:defRPr sz="1401">
                <a:solidFill>
                  <a:schemeClr val="tx1"/>
                </a:solidFill>
              </a:defRPr>
            </a:lvl1pPr>
          </a:lstStyle>
          <a:p>
            <a:fld id="{1EA85E74-CFD1-43C2-9168-DB4B3F980C18}" type="slidenum">
              <a:rPr lang="en-US" smtClean="0"/>
              <a:t>‹#›</a:t>
            </a:fld>
            <a:endParaRPr lang="en-US"/>
          </a:p>
        </p:txBody>
      </p:sp>
      <p:pic>
        <p:nvPicPr>
          <p:cNvPr id="4" name="Picture 3" descr="Logo&#10;&#10;Description automatically generated">
            <a:extLst>
              <a:ext uri="{FF2B5EF4-FFF2-40B4-BE49-F238E27FC236}">
                <a16:creationId xmlns:a16="http://schemas.microsoft.com/office/drawing/2014/main" id="{6BDBB4C8-78A3-476E-8AFA-3C56FFD6A01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103160" y="6181480"/>
            <a:ext cx="1174440" cy="527541"/>
          </a:xfrm>
          <a:prstGeom prst="rect">
            <a:avLst/>
          </a:prstGeom>
        </p:spPr>
      </p:pic>
    </p:spTree>
    <p:extLst>
      <p:ext uri="{BB962C8B-B14F-4D97-AF65-F5344CB8AC3E}">
        <p14:creationId xmlns:p14="http://schemas.microsoft.com/office/powerpoint/2010/main" val="106838479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7104">
          <p15:clr>
            <a:srgbClr val="FBAE40"/>
          </p15:clr>
        </p15:guide>
        <p15:guide id="4" pos="576">
          <p15:clr>
            <a:srgbClr val="FBAE40"/>
          </p15:clr>
        </p15:guide>
        <p15:guide id="5" orient="horz" pos="576">
          <p15:clr>
            <a:srgbClr val="FBAE40"/>
          </p15:clr>
        </p15:guide>
        <p15:guide id="6" pos="3552">
          <p15:clr>
            <a:srgbClr val="FBAE40"/>
          </p15:clr>
        </p15:guide>
        <p15:guide id="7" pos="4128">
          <p15:clr>
            <a:srgbClr val="FBAE40"/>
          </p15:clr>
        </p15:guide>
        <p15:guide id="8" orient="horz" pos="3744">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CLICQ! White-Bullets &amp; Char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FECDCC8-3C1C-FE4A-B527-D6043B02071C}"/>
              </a:ext>
            </a:extLst>
          </p:cNvPr>
          <p:cNvSpPr/>
          <p:nvPr/>
        </p:nvSpPr>
        <p:spPr>
          <a:xfrm rot="5400000">
            <a:off x="5712943" y="-5729055"/>
            <a:ext cx="766117" cy="12192004"/>
          </a:xfrm>
          <a:prstGeom prst="rect">
            <a:avLst/>
          </a:prstGeom>
          <a:gradFill>
            <a:gsLst>
              <a:gs pos="0">
                <a:schemeClr val="bg1"/>
              </a:gs>
              <a:gs pos="100000">
                <a:schemeClr val="bg1">
                  <a:lumMod val="8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2" name="Title 1">
            <a:extLst>
              <a:ext uri="{FF2B5EF4-FFF2-40B4-BE49-F238E27FC236}">
                <a16:creationId xmlns:a16="http://schemas.microsoft.com/office/drawing/2014/main" id="{754AE155-2542-FB4B-A27C-9DA80F19C464}"/>
              </a:ext>
            </a:extLst>
          </p:cNvPr>
          <p:cNvSpPr>
            <a:spLocks noGrp="1"/>
          </p:cNvSpPr>
          <p:nvPr>
            <p:ph type="ctrTitle" hasCustomPrompt="1"/>
          </p:nvPr>
        </p:nvSpPr>
        <p:spPr>
          <a:xfrm>
            <a:off x="914404" y="914406"/>
            <a:ext cx="10363201" cy="563524"/>
          </a:xfrm>
        </p:spPr>
        <p:txBody>
          <a:bodyPr anchor="t">
            <a:normAutofit/>
          </a:bodyPr>
          <a:lstStyle>
            <a:lvl1pPr algn="l">
              <a:defRPr sz="3200">
                <a:solidFill>
                  <a:srgbClr val="003296"/>
                </a:solidFill>
              </a:defRPr>
            </a:lvl1pPr>
          </a:lstStyle>
          <a:p>
            <a:r>
              <a:rPr lang="en-US" dirty="0"/>
              <a:t>Title Here – Bullets and Chart</a:t>
            </a:r>
          </a:p>
        </p:txBody>
      </p:sp>
      <p:cxnSp>
        <p:nvCxnSpPr>
          <p:cNvPr id="13" name="Straight Connector 12">
            <a:extLst>
              <a:ext uri="{FF2B5EF4-FFF2-40B4-BE49-F238E27FC236}">
                <a16:creationId xmlns:a16="http://schemas.microsoft.com/office/drawing/2014/main" id="{FA12FB79-C498-D145-B2C2-189C5A546A63}"/>
              </a:ext>
            </a:extLst>
          </p:cNvPr>
          <p:cNvCxnSpPr>
            <a:cxnSpLocks/>
          </p:cNvCxnSpPr>
          <p:nvPr/>
        </p:nvCxnSpPr>
        <p:spPr>
          <a:xfrm>
            <a:off x="914400" y="5943600"/>
            <a:ext cx="1036320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8" name="Chart Placeholder 7">
            <a:extLst>
              <a:ext uri="{FF2B5EF4-FFF2-40B4-BE49-F238E27FC236}">
                <a16:creationId xmlns:a16="http://schemas.microsoft.com/office/drawing/2014/main" id="{803ED863-68C1-4147-905D-3853161920E0}"/>
              </a:ext>
            </a:extLst>
          </p:cNvPr>
          <p:cNvSpPr>
            <a:spLocks noGrp="1"/>
          </p:cNvSpPr>
          <p:nvPr>
            <p:ph type="chart" sz="quarter" idx="11"/>
          </p:nvPr>
        </p:nvSpPr>
        <p:spPr>
          <a:xfrm>
            <a:off x="6553203" y="1743076"/>
            <a:ext cx="4724400" cy="3881439"/>
          </a:xfrm>
        </p:spPr>
        <p:txBody>
          <a:bodyPr anchor="ctr"/>
          <a:lstStyle>
            <a:lvl1pPr algn="ctr">
              <a:defRPr>
                <a:solidFill>
                  <a:schemeClr val="tx1"/>
                </a:solidFill>
              </a:defRPr>
            </a:lvl1pPr>
          </a:lstStyle>
          <a:p>
            <a:r>
              <a:rPr lang="en-US"/>
              <a:t>Click icon to add chart</a:t>
            </a:r>
            <a:endParaRPr lang="en-US" dirty="0"/>
          </a:p>
        </p:txBody>
      </p:sp>
      <p:sp>
        <p:nvSpPr>
          <p:cNvPr id="10" name="Text Placeholder 5">
            <a:extLst>
              <a:ext uri="{FF2B5EF4-FFF2-40B4-BE49-F238E27FC236}">
                <a16:creationId xmlns:a16="http://schemas.microsoft.com/office/drawing/2014/main" id="{8AB7CB25-7DA7-D942-8F9A-88DAD435F168}"/>
              </a:ext>
            </a:extLst>
          </p:cNvPr>
          <p:cNvSpPr>
            <a:spLocks noGrp="1"/>
          </p:cNvSpPr>
          <p:nvPr>
            <p:ph type="body" sz="quarter" idx="12" hasCustomPrompt="1"/>
          </p:nvPr>
        </p:nvSpPr>
        <p:spPr>
          <a:xfrm>
            <a:off x="934499" y="1743076"/>
            <a:ext cx="4724400" cy="3881439"/>
          </a:xfrm>
        </p:spPr>
        <p:txBody>
          <a:bodyPr anchor="t">
            <a:normAutofit/>
          </a:bodyPr>
          <a:lstStyle>
            <a:lvl1pPr marL="457177" indent="-457177">
              <a:buFont typeface="Arial" panose="020B0604020202020204" pitchFamily="34" charset="0"/>
              <a:buChar char="•"/>
              <a:defRPr sz="2800">
                <a:solidFill>
                  <a:schemeClr val="tx1"/>
                </a:solidFill>
              </a:defRPr>
            </a:lvl1pPr>
            <a:lvl2pPr marL="800060" indent="-342882">
              <a:buFont typeface="Courier New" panose="02070309020205020404" pitchFamily="49" charset="0"/>
              <a:buChar char="o"/>
              <a:defRPr sz="2400">
                <a:solidFill>
                  <a:schemeClr val="tx1"/>
                </a:solidFill>
              </a:defRPr>
            </a:lvl2pPr>
            <a:lvl3pPr marL="1257237" indent="-342882">
              <a:buFont typeface="Wingdings" pitchFamily="2" charset="2"/>
              <a:buChar char="§"/>
              <a:defRPr sz="2000">
                <a:solidFill>
                  <a:schemeClr val="tx1"/>
                </a:solidFill>
              </a:defRPr>
            </a:lvl3pPr>
            <a:lvl4pPr marL="1657268" indent="-285737">
              <a:buFont typeface="Arial" panose="020B0604020202020204" pitchFamily="34" charset="0"/>
              <a:buChar char="•"/>
              <a:defRPr sz="1801">
                <a:solidFill>
                  <a:schemeClr val="tx1"/>
                </a:solidFill>
              </a:defRPr>
            </a:lvl4pPr>
            <a:lvl5pPr marL="2114446" indent="-285737">
              <a:buFont typeface="Courier New" panose="02070309020205020404" pitchFamily="49" charset="0"/>
              <a:buChar char="o"/>
              <a:defRPr sz="1801">
                <a:solidFill>
                  <a:schemeClr val="tx1"/>
                </a:solidFill>
              </a:defRPr>
            </a:lvl5pPr>
          </a:lstStyle>
          <a:p>
            <a:pPr lvl="0"/>
            <a:r>
              <a:rPr lang="en-US" dirty="0"/>
              <a:t>First Bullet</a:t>
            </a:r>
          </a:p>
          <a:p>
            <a:pPr lvl="1"/>
            <a:r>
              <a:rPr lang="en-US" dirty="0"/>
              <a:t>Second bullet</a:t>
            </a:r>
          </a:p>
          <a:p>
            <a:pPr lvl="2"/>
            <a:r>
              <a:rPr lang="en-US" dirty="0"/>
              <a:t>Third bullet</a:t>
            </a:r>
          </a:p>
          <a:p>
            <a:pPr lvl="3"/>
            <a:r>
              <a:rPr lang="en-US" dirty="0"/>
              <a:t>Fourth bullet</a:t>
            </a:r>
          </a:p>
          <a:p>
            <a:pPr lvl="4"/>
            <a:r>
              <a:rPr lang="en-US" dirty="0"/>
              <a:t>Fifth bullet</a:t>
            </a:r>
          </a:p>
        </p:txBody>
      </p:sp>
      <p:sp>
        <p:nvSpPr>
          <p:cNvPr id="15" name="Slide Number Placeholder 2">
            <a:extLst>
              <a:ext uri="{FF2B5EF4-FFF2-40B4-BE49-F238E27FC236}">
                <a16:creationId xmlns:a16="http://schemas.microsoft.com/office/drawing/2014/main" id="{2D6D9889-814E-8E49-BB47-5B650AD58051}"/>
              </a:ext>
            </a:extLst>
          </p:cNvPr>
          <p:cNvSpPr>
            <a:spLocks noGrp="1"/>
          </p:cNvSpPr>
          <p:nvPr>
            <p:ph type="sldNum" sz="quarter" idx="13"/>
          </p:nvPr>
        </p:nvSpPr>
        <p:spPr>
          <a:xfrm>
            <a:off x="9037673" y="6178768"/>
            <a:ext cx="2743200" cy="365125"/>
          </a:xfrm>
        </p:spPr>
        <p:txBody>
          <a:bodyPr/>
          <a:lstStyle>
            <a:lvl1pPr>
              <a:defRPr sz="1401">
                <a:solidFill>
                  <a:schemeClr val="tx1"/>
                </a:solidFill>
              </a:defRPr>
            </a:lvl1pPr>
          </a:lstStyle>
          <a:p>
            <a:fld id="{1EA85E74-CFD1-43C2-9168-DB4B3F980C18}" type="slidenum">
              <a:rPr lang="en-US" smtClean="0"/>
              <a:t>‹#›</a:t>
            </a:fld>
            <a:endParaRPr lang="en-US"/>
          </a:p>
        </p:txBody>
      </p:sp>
      <p:pic>
        <p:nvPicPr>
          <p:cNvPr id="4" name="Picture 3" descr="Logo&#10;&#10;Description automatically generated">
            <a:extLst>
              <a:ext uri="{FF2B5EF4-FFF2-40B4-BE49-F238E27FC236}">
                <a16:creationId xmlns:a16="http://schemas.microsoft.com/office/drawing/2014/main" id="{7861281D-07F8-4B4C-AF54-6DDCEB32214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101816" y="6094809"/>
            <a:ext cx="1186689" cy="533044"/>
          </a:xfrm>
          <a:prstGeom prst="rect">
            <a:avLst/>
          </a:prstGeom>
        </p:spPr>
      </p:pic>
    </p:spTree>
    <p:extLst>
      <p:ext uri="{BB962C8B-B14F-4D97-AF65-F5344CB8AC3E}">
        <p14:creationId xmlns:p14="http://schemas.microsoft.com/office/powerpoint/2010/main" val="411949080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7104">
          <p15:clr>
            <a:srgbClr val="FBAE40"/>
          </p15:clr>
        </p15:guide>
        <p15:guide id="4" pos="576">
          <p15:clr>
            <a:srgbClr val="FBAE40"/>
          </p15:clr>
        </p15:guide>
        <p15:guide id="5" orient="horz" pos="576">
          <p15:clr>
            <a:srgbClr val="FBAE40"/>
          </p15:clr>
        </p15:guide>
        <p15:guide id="6" pos="3552">
          <p15:clr>
            <a:srgbClr val="FBAE40"/>
          </p15:clr>
        </p15:guide>
        <p15:guide id="7" pos="4128">
          <p15:clr>
            <a:srgbClr val="FBAE40"/>
          </p15:clr>
        </p15:guide>
        <p15:guide id="8" orient="horz" pos="3744">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CLICQ! Image+Content">
    <p:spTree>
      <p:nvGrpSpPr>
        <p:cNvPr id="1" name=""/>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id="{9ABA5A3A-4691-2C48-8C4C-1050F03685DE}"/>
              </a:ext>
            </a:extLst>
          </p:cNvPr>
          <p:cNvCxnSpPr>
            <a:cxnSpLocks/>
          </p:cNvCxnSpPr>
          <p:nvPr/>
        </p:nvCxnSpPr>
        <p:spPr>
          <a:xfrm>
            <a:off x="914400" y="5943600"/>
            <a:ext cx="1036320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6" name="Title 1">
            <a:extLst>
              <a:ext uri="{FF2B5EF4-FFF2-40B4-BE49-F238E27FC236}">
                <a16:creationId xmlns:a16="http://schemas.microsoft.com/office/drawing/2014/main" id="{4AFB4441-9DFA-5F45-962A-81DB39761403}"/>
              </a:ext>
            </a:extLst>
          </p:cNvPr>
          <p:cNvSpPr>
            <a:spLocks noGrp="1"/>
          </p:cNvSpPr>
          <p:nvPr>
            <p:ph type="ctrTitle" hasCustomPrompt="1"/>
          </p:nvPr>
        </p:nvSpPr>
        <p:spPr>
          <a:xfrm>
            <a:off x="6553201" y="934425"/>
            <a:ext cx="4724401" cy="563524"/>
          </a:xfrm>
        </p:spPr>
        <p:txBody>
          <a:bodyPr anchor="t">
            <a:normAutofit/>
          </a:bodyPr>
          <a:lstStyle>
            <a:lvl1pPr algn="l">
              <a:defRPr sz="3200">
                <a:solidFill>
                  <a:srgbClr val="003296"/>
                </a:solidFill>
              </a:defRPr>
            </a:lvl1pPr>
          </a:lstStyle>
          <a:p>
            <a:r>
              <a:rPr lang="en-US" dirty="0"/>
              <a:t>Title Area - Alternate </a:t>
            </a:r>
          </a:p>
        </p:txBody>
      </p:sp>
      <p:sp>
        <p:nvSpPr>
          <p:cNvPr id="19" name="Rectangle 18">
            <a:extLst>
              <a:ext uri="{FF2B5EF4-FFF2-40B4-BE49-F238E27FC236}">
                <a16:creationId xmlns:a16="http://schemas.microsoft.com/office/drawing/2014/main" id="{2E93C2AF-011C-8044-9429-C33BADE417FE}"/>
              </a:ext>
            </a:extLst>
          </p:cNvPr>
          <p:cNvSpPr/>
          <p:nvPr/>
        </p:nvSpPr>
        <p:spPr>
          <a:xfrm>
            <a:off x="3" y="0"/>
            <a:ext cx="457200" cy="6868755"/>
          </a:xfrm>
          <a:prstGeom prst="rect">
            <a:avLst/>
          </a:prstGeom>
          <a:gradFill>
            <a:gsLst>
              <a:gs pos="20000">
                <a:schemeClr val="accent1">
                  <a:lumMod val="75000"/>
                </a:schemeClr>
              </a:gs>
              <a:gs pos="100000">
                <a:srgbClr val="F4D726"/>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3" name="Picture Placeholder 2">
            <a:extLst>
              <a:ext uri="{FF2B5EF4-FFF2-40B4-BE49-F238E27FC236}">
                <a16:creationId xmlns:a16="http://schemas.microsoft.com/office/drawing/2014/main" id="{235EC2E8-2543-4649-8D59-623D57F87097}"/>
              </a:ext>
            </a:extLst>
          </p:cNvPr>
          <p:cNvSpPr>
            <a:spLocks noGrp="1"/>
          </p:cNvSpPr>
          <p:nvPr>
            <p:ph type="pic" sz="quarter" idx="12"/>
          </p:nvPr>
        </p:nvSpPr>
        <p:spPr>
          <a:xfrm>
            <a:off x="457201" y="0"/>
            <a:ext cx="5270500" cy="6858000"/>
          </a:xfrm>
          <a:solidFill>
            <a:schemeClr val="tx1">
              <a:alpha val="20000"/>
            </a:schemeClr>
          </a:solidFill>
          <a:ln>
            <a:noFill/>
          </a:ln>
        </p:spPr>
        <p:txBody>
          <a:bodyPr/>
          <a:lstStyle>
            <a:lvl1pPr marL="0" marR="0" indent="0" algn="l" defTabSz="914354" rtl="0" eaLnBrk="1" fontAlgn="auto" latinLnBrk="0" hangingPunct="1">
              <a:lnSpc>
                <a:spcPct val="90000"/>
              </a:lnSpc>
              <a:spcBef>
                <a:spcPts val="1001"/>
              </a:spcBef>
              <a:spcAft>
                <a:spcPts val="0"/>
              </a:spcAft>
              <a:buClrTx/>
              <a:buSzTx/>
              <a:buFontTx/>
              <a:buNone/>
              <a:tabLst/>
              <a:defRPr>
                <a:solidFill>
                  <a:schemeClr val="tx1"/>
                </a:solidFill>
              </a:defRPr>
            </a:lvl1pPr>
          </a:lstStyle>
          <a:p>
            <a:pPr marL="0" marR="0" lvl="0" indent="0" algn="l" defTabSz="914354" rtl="0" eaLnBrk="1" fontAlgn="auto" latinLnBrk="0" hangingPunct="1">
              <a:lnSpc>
                <a:spcPct val="90000"/>
              </a:lnSpc>
              <a:spcBef>
                <a:spcPts val="1001"/>
              </a:spcBef>
              <a:spcAft>
                <a:spcPts val="0"/>
              </a:spcAft>
              <a:buClrTx/>
              <a:buSzTx/>
              <a:buFontTx/>
              <a:buNone/>
              <a:tabLst/>
              <a:defRPr/>
            </a:pPr>
            <a:r>
              <a:rPr lang="en-US"/>
              <a:t>Click icon to add picture</a:t>
            </a:r>
            <a:endParaRPr lang="en-US" dirty="0"/>
          </a:p>
        </p:txBody>
      </p:sp>
      <p:sp>
        <p:nvSpPr>
          <p:cNvPr id="9" name="Text Placeholder 5">
            <a:extLst>
              <a:ext uri="{FF2B5EF4-FFF2-40B4-BE49-F238E27FC236}">
                <a16:creationId xmlns:a16="http://schemas.microsoft.com/office/drawing/2014/main" id="{E7D05C2A-A64D-3645-BAEB-CFB7B8B8D869}"/>
              </a:ext>
            </a:extLst>
          </p:cNvPr>
          <p:cNvSpPr>
            <a:spLocks noGrp="1"/>
          </p:cNvSpPr>
          <p:nvPr>
            <p:ph type="body" sz="quarter" idx="13" hasCustomPrompt="1"/>
          </p:nvPr>
        </p:nvSpPr>
        <p:spPr>
          <a:xfrm>
            <a:off x="6566452" y="1743076"/>
            <a:ext cx="4724400" cy="3881439"/>
          </a:xfrm>
        </p:spPr>
        <p:txBody>
          <a:bodyPr anchor="t">
            <a:normAutofit/>
          </a:bodyPr>
          <a:lstStyle>
            <a:lvl1pPr marL="457177" indent="-457177">
              <a:buFont typeface="Arial" panose="020B0604020202020204" pitchFamily="34" charset="0"/>
              <a:buChar char="•"/>
              <a:defRPr sz="2800">
                <a:solidFill>
                  <a:schemeClr val="tx1"/>
                </a:solidFill>
              </a:defRPr>
            </a:lvl1pPr>
            <a:lvl2pPr marL="800060" indent="-342882">
              <a:buFont typeface="Courier New" panose="02070309020205020404" pitchFamily="49" charset="0"/>
              <a:buChar char="o"/>
              <a:defRPr sz="2400">
                <a:solidFill>
                  <a:schemeClr val="tx1"/>
                </a:solidFill>
              </a:defRPr>
            </a:lvl2pPr>
            <a:lvl3pPr marL="1257237" indent="-342882">
              <a:buFont typeface="Wingdings" pitchFamily="2" charset="2"/>
              <a:buChar char="§"/>
              <a:defRPr sz="2000">
                <a:solidFill>
                  <a:schemeClr val="tx1"/>
                </a:solidFill>
              </a:defRPr>
            </a:lvl3pPr>
            <a:lvl4pPr marL="1657268" indent="-285737">
              <a:buFont typeface="Arial" panose="020B0604020202020204" pitchFamily="34" charset="0"/>
              <a:buChar char="•"/>
              <a:defRPr sz="1801">
                <a:solidFill>
                  <a:schemeClr val="tx1"/>
                </a:solidFill>
              </a:defRPr>
            </a:lvl4pPr>
            <a:lvl5pPr marL="2114446" indent="-285737">
              <a:buFont typeface="Courier New" panose="02070309020205020404" pitchFamily="49" charset="0"/>
              <a:buChar char="o"/>
              <a:defRPr sz="1801">
                <a:solidFill>
                  <a:schemeClr val="tx1"/>
                </a:solidFill>
              </a:defRPr>
            </a:lvl5pPr>
          </a:lstStyle>
          <a:p>
            <a:pPr lvl="0"/>
            <a:r>
              <a:rPr lang="en-US" dirty="0"/>
              <a:t>First Bullet</a:t>
            </a:r>
          </a:p>
          <a:p>
            <a:pPr lvl="1"/>
            <a:r>
              <a:rPr lang="en-US" dirty="0"/>
              <a:t>Second bullet</a:t>
            </a:r>
          </a:p>
          <a:p>
            <a:pPr lvl="2"/>
            <a:r>
              <a:rPr lang="en-US" dirty="0"/>
              <a:t>Third bullet</a:t>
            </a:r>
          </a:p>
          <a:p>
            <a:pPr lvl="3"/>
            <a:r>
              <a:rPr lang="en-US" dirty="0"/>
              <a:t>Fourth bullet</a:t>
            </a:r>
          </a:p>
          <a:p>
            <a:pPr lvl="4"/>
            <a:r>
              <a:rPr lang="en-US" dirty="0"/>
              <a:t>Fifth bullet</a:t>
            </a:r>
          </a:p>
        </p:txBody>
      </p:sp>
      <p:sp>
        <p:nvSpPr>
          <p:cNvPr id="11" name="Slide Number Placeholder 2">
            <a:extLst>
              <a:ext uri="{FF2B5EF4-FFF2-40B4-BE49-F238E27FC236}">
                <a16:creationId xmlns:a16="http://schemas.microsoft.com/office/drawing/2014/main" id="{4D5B6E44-9321-7345-A9CE-4D885F65602D}"/>
              </a:ext>
            </a:extLst>
          </p:cNvPr>
          <p:cNvSpPr>
            <a:spLocks noGrp="1"/>
          </p:cNvSpPr>
          <p:nvPr>
            <p:ph type="sldNum" sz="quarter" idx="14"/>
          </p:nvPr>
        </p:nvSpPr>
        <p:spPr>
          <a:xfrm>
            <a:off x="9037673" y="6178768"/>
            <a:ext cx="2743200" cy="365125"/>
          </a:xfrm>
        </p:spPr>
        <p:txBody>
          <a:bodyPr/>
          <a:lstStyle>
            <a:lvl1pPr>
              <a:defRPr sz="1401">
                <a:solidFill>
                  <a:schemeClr val="tx1"/>
                </a:solidFill>
              </a:defRPr>
            </a:lvl1pPr>
          </a:lstStyle>
          <a:p>
            <a:fld id="{1EA85E74-CFD1-43C2-9168-DB4B3F980C18}" type="slidenum">
              <a:rPr lang="en-US" smtClean="0"/>
              <a:t>‹#›</a:t>
            </a:fld>
            <a:endParaRPr lang="en-US"/>
          </a:p>
        </p:txBody>
      </p:sp>
      <p:pic>
        <p:nvPicPr>
          <p:cNvPr id="4" name="Picture 3" descr="Logo&#10;&#10;Description automatically generated">
            <a:extLst>
              <a:ext uri="{FF2B5EF4-FFF2-40B4-BE49-F238E27FC236}">
                <a16:creationId xmlns:a16="http://schemas.microsoft.com/office/drawing/2014/main" id="{FC236C83-05D4-4D44-A5F1-B24CAA5DE15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255220" y="6092218"/>
            <a:ext cx="1198227" cy="538225"/>
          </a:xfrm>
          <a:prstGeom prst="rect">
            <a:avLst/>
          </a:prstGeom>
        </p:spPr>
      </p:pic>
    </p:spTree>
    <p:extLst>
      <p:ext uri="{BB962C8B-B14F-4D97-AF65-F5344CB8AC3E}">
        <p14:creationId xmlns:p14="http://schemas.microsoft.com/office/powerpoint/2010/main" val="419679659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7104">
          <p15:clr>
            <a:srgbClr val="FBAE40"/>
          </p15:clr>
        </p15:guide>
        <p15:guide id="4" pos="576">
          <p15:clr>
            <a:srgbClr val="FBAE40"/>
          </p15:clr>
        </p15:guide>
        <p15:guide id="5" orient="horz" pos="576">
          <p15:clr>
            <a:srgbClr val="FBAE40"/>
          </p15:clr>
        </p15:guide>
        <p15:guide id="6" pos="3552">
          <p15:clr>
            <a:srgbClr val="FBAE40"/>
          </p15:clr>
        </p15:guide>
        <p15:guide id="7" pos="4128">
          <p15:clr>
            <a:srgbClr val="FBAE40"/>
          </p15:clr>
        </p15:guide>
        <p15:guide id="8" orient="horz" pos="3744">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CLICQ! Image+Steps">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61438DF6-DB6E-9241-ADB6-D020994F88B8}"/>
              </a:ext>
            </a:extLst>
          </p:cNvPr>
          <p:cNvSpPr>
            <a:spLocks noGrp="1"/>
          </p:cNvSpPr>
          <p:nvPr>
            <p:ph type="body" sz="quarter" idx="12" hasCustomPrompt="1"/>
          </p:nvPr>
        </p:nvSpPr>
        <p:spPr>
          <a:xfrm>
            <a:off x="1244575" y="2200897"/>
            <a:ext cx="18288" cy="3271624"/>
          </a:xfrm>
          <a:prstGeom prst="rect">
            <a:avLst/>
          </a:prstGeom>
          <a:solidFill>
            <a:schemeClr val="accent3"/>
          </a:solidFill>
        </p:spPr>
        <p:txBody>
          <a:bodyPr/>
          <a:lstStyle>
            <a:lvl1pPr marL="0" indent="0">
              <a:buNone/>
              <a:defRPr/>
            </a:lvl1pPr>
          </a:lstStyle>
          <a:p>
            <a:pPr lvl="0"/>
            <a:r>
              <a:rPr lang="en-US"/>
              <a:t> </a:t>
            </a:r>
          </a:p>
        </p:txBody>
      </p:sp>
      <p:cxnSp>
        <p:nvCxnSpPr>
          <p:cNvPr id="21" name="Straight Connector 20">
            <a:extLst>
              <a:ext uri="{FF2B5EF4-FFF2-40B4-BE49-F238E27FC236}">
                <a16:creationId xmlns:a16="http://schemas.microsoft.com/office/drawing/2014/main" id="{B887E88F-7EF8-364C-904A-AA0A347218D0}"/>
              </a:ext>
            </a:extLst>
          </p:cNvPr>
          <p:cNvCxnSpPr>
            <a:cxnSpLocks/>
          </p:cNvCxnSpPr>
          <p:nvPr/>
        </p:nvCxnSpPr>
        <p:spPr>
          <a:xfrm>
            <a:off x="4418625" y="914400"/>
            <a:ext cx="7953487"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2522C05A-A49F-F549-8EEE-2732FAE79548}"/>
              </a:ext>
            </a:extLst>
          </p:cNvPr>
          <p:cNvCxnSpPr>
            <a:cxnSpLocks/>
          </p:cNvCxnSpPr>
          <p:nvPr/>
        </p:nvCxnSpPr>
        <p:spPr>
          <a:xfrm>
            <a:off x="914400" y="5943600"/>
            <a:ext cx="1036320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5" name="Text Placeholder 4">
            <a:extLst>
              <a:ext uri="{FF2B5EF4-FFF2-40B4-BE49-F238E27FC236}">
                <a16:creationId xmlns:a16="http://schemas.microsoft.com/office/drawing/2014/main" id="{09CF4D8F-53B0-C741-9F8E-A6E705679F52}"/>
              </a:ext>
            </a:extLst>
          </p:cNvPr>
          <p:cNvSpPr>
            <a:spLocks noGrp="1"/>
          </p:cNvSpPr>
          <p:nvPr>
            <p:ph type="body" sz="quarter" idx="11" hasCustomPrompt="1"/>
          </p:nvPr>
        </p:nvSpPr>
        <p:spPr>
          <a:xfrm>
            <a:off x="914403" y="1901339"/>
            <a:ext cx="660347" cy="660347"/>
          </a:xfrm>
          <a:prstGeom prst="ellipse">
            <a:avLst/>
          </a:prstGeom>
          <a:solidFill>
            <a:schemeClr val="bg1"/>
          </a:solidFill>
          <a:ln w="19050">
            <a:solidFill>
              <a:schemeClr val="accent1">
                <a:lumMod val="60000"/>
                <a:lumOff val="40000"/>
              </a:schemeClr>
            </a:solidFill>
          </a:ln>
        </p:spPr>
        <p:txBody>
          <a:bodyPr anchor="b"/>
          <a:lstStyle>
            <a:lvl2pPr marL="12700" indent="0" algn="ctr">
              <a:buNone/>
              <a:tabLst/>
              <a:defRPr>
                <a:solidFill>
                  <a:schemeClr val="accent1">
                    <a:lumMod val="60000"/>
                    <a:lumOff val="40000"/>
                  </a:schemeClr>
                </a:solidFill>
              </a:defRPr>
            </a:lvl2pPr>
          </a:lstStyle>
          <a:p>
            <a:pPr lvl="1"/>
            <a:r>
              <a:rPr lang="en-US"/>
              <a:t> </a:t>
            </a:r>
          </a:p>
        </p:txBody>
      </p:sp>
      <p:sp>
        <p:nvSpPr>
          <p:cNvPr id="18" name="Text Placeholder 4">
            <a:extLst>
              <a:ext uri="{FF2B5EF4-FFF2-40B4-BE49-F238E27FC236}">
                <a16:creationId xmlns:a16="http://schemas.microsoft.com/office/drawing/2014/main" id="{D52E452A-B5A1-0E48-8D1F-BFCDCFF4693A}"/>
              </a:ext>
            </a:extLst>
          </p:cNvPr>
          <p:cNvSpPr>
            <a:spLocks noGrp="1"/>
          </p:cNvSpPr>
          <p:nvPr>
            <p:ph type="body" sz="quarter" idx="13" hasCustomPrompt="1"/>
          </p:nvPr>
        </p:nvSpPr>
        <p:spPr>
          <a:xfrm>
            <a:off x="914403" y="2825165"/>
            <a:ext cx="660347" cy="660347"/>
          </a:xfrm>
          <a:prstGeom prst="ellipse">
            <a:avLst/>
          </a:prstGeom>
          <a:solidFill>
            <a:schemeClr val="bg1"/>
          </a:solidFill>
          <a:ln w="19050">
            <a:solidFill>
              <a:schemeClr val="accent1">
                <a:lumMod val="60000"/>
                <a:lumOff val="40000"/>
              </a:schemeClr>
            </a:solidFill>
          </a:ln>
        </p:spPr>
        <p:txBody>
          <a:bodyPr anchor="b"/>
          <a:lstStyle>
            <a:lvl2pPr marL="12700" indent="0" algn="ctr">
              <a:buNone/>
              <a:tabLst/>
              <a:defRPr>
                <a:solidFill>
                  <a:schemeClr val="accent1">
                    <a:lumMod val="60000"/>
                    <a:lumOff val="40000"/>
                  </a:schemeClr>
                </a:solidFill>
              </a:defRPr>
            </a:lvl2pPr>
          </a:lstStyle>
          <a:p>
            <a:pPr lvl="1"/>
            <a:r>
              <a:rPr lang="en-US"/>
              <a:t> </a:t>
            </a:r>
          </a:p>
        </p:txBody>
      </p:sp>
      <p:sp>
        <p:nvSpPr>
          <p:cNvPr id="19" name="Text Placeholder 4">
            <a:extLst>
              <a:ext uri="{FF2B5EF4-FFF2-40B4-BE49-F238E27FC236}">
                <a16:creationId xmlns:a16="http://schemas.microsoft.com/office/drawing/2014/main" id="{450A6E0E-AE92-BE4C-BD96-A472FEDC484A}"/>
              </a:ext>
            </a:extLst>
          </p:cNvPr>
          <p:cNvSpPr>
            <a:spLocks noGrp="1"/>
          </p:cNvSpPr>
          <p:nvPr>
            <p:ph type="body" sz="quarter" idx="14" hasCustomPrompt="1"/>
          </p:nvPr>
        </p:nvSpPr>
        <p:spPr>
          <a:xfrm>
            <a:off x="914403" y="3833833"/>
            <a:ext cx="660347" cy="660347"/>
          </a:xfrm>
          <a:prstGeom prst="ellipse">
            <a:avLst/>
          </a:prstGeom>
          <a:solidFill>
            <a:schemeClr val="bg1"/>
          </a:solidFill>
          <a:ln w="19050">
            <a:solidFill>
              <a:schemeClr val="accent1">
                <a:lumMod val="60000"/>
                <a:lumOff val="40000"/>
              </a:schemeClr>
            </a:solidFill>
          </a:ln>
        </p:spPr>
        <p:txBody>
          <a:bodyPr anchor="b"/>
          <a:lstStyle>
            <a:lvl2pPr marL="12700" indent="0" algn="ctr">
              <a:buNone/>
              <a:tabLst/>
              <a:defRPr>
                <a:solidFill>
                  <a:schemeClr val="accent1">
                    <a:lumMod val="60000"/>
                    <a:lumOff val="40000"/>
                  </a:schemeClr>
                </a:solidFill>
              </a:defRPr>
            </a:lvl2pPr>
          </a:lstStyle>
          <a:p>
            <a:pPr lvl="1"/>
            <a:r>
              <a:rPr lang="en-US"/>
              <a:t> </a:t>
            </a:r>
          </a:p>
        </p:txBody>
      </p:sp>
      <p:sp>
        <p:nvSpPr>
          <p:cNvPr id="22" name="Text Placeholder 4">
            <a:extLst>
              <a:ext uri="{FF2B5EF4-FFF2-40B4-BE49-F238E27FC236}">
                <a16:creationId xmlns:a16="http://schemas.microsoft.com/office/drawing/2014/main" id="{81F26DE1-166D-CC4B-89C4-D24593948241}"/>
              </a:ext>
            </a:extLst>
          </p:cNvPr>
          <p:cNvSpPr>
            <a:spLocks noGrp="1"/>
          </p:cNvSpPr>
          <p:nvPr>
            <p:ph type="body" sz="quarter" idx="15" hasCustomPrompt="1"/>
          </p:nvPr>
        </p:nvSpPr>
        <p:spPr>
          <a:xfrm>
            <a:off x="914403" y="4842501"/>
            <a:ext cx="660347" cy="660347"/>
          </a:xfrm>
          <a:prstGeom prst="ellipse">
            <a:avLst/>
          </a:prstGeom>
          <a:solidFill>
            <a:schemeClr val="bg1"/>
          </a:solidFill>
          <a:ln w="19050">
            <a:solidFill>
              <a:schemeClr val="accent1">
                <a:lumMod val="60000"/>
                <a:lumOff val="40000"/>
              </a:schemeClr>
            </a:solidFill>
          </a:ln>
        </p:spPr>
        <p:txBody>
          <a:bodyPr anchor="b"/>
          <a:lstStyle>
            <a:lvl2pPr marL="12700" indent="0" algn="ctr">
              <a:buNone/>
              <a:tabLst/>
              <a:defRPr>
                <a:solidFill>
                  <a:schemeClr val="accent1">
                    <a:lumMod val="60000"/>
                    <a:lumOff val="40000"/>
                  </a:schemeClr>
                </a:solidFill>
              </a:defRPr>
            </a:lvl2pPr>
          </a:lstStyle>
          <a:p>
            <a:pPr lvl="1"/>
            <a:r>
              <a:rPr lang="en-US"/>
              <a:t> </a:t>
            </a:r>
          </a:p>
        </p:txBody>
      </p:sp>
      <p:sp>
        <p:nvSpPr>
          <p:cNvPr id="28" name="Title 1">
            <a:extLst>
              <a:ext uri="{FF2B5EF4-FFF2-40B4-BE49-F238E27FC236}">
                <a16:creationId xmlns:a16="http://schemas.microsoft.com/office/drawing/2014/main" id="{E4E157B6-08A4-0848-989E-7A1F3D0E3D33}"/>
              </a:ext>
            </a:extLst>
          </p:cNvPr>
          <p:cNvSpPr>
            <a:spLocks noGrp="1"/>
          </p:cNvSpPr>
          <p:nvPr>
            <p:ph type="ctrTitle" hasCustomPrompt="1"/>
          </p:nvPr>
        </p:nvSpPr>
        <p:spPr>
          <a:xfrm>
            <a:off x="914404" y="914406"/>
            <a:ext cx="10363201" cy="563524"/>
          </a:xfrm>
        </p:spPr>
        <p:txBody>
          <a:bodyPr anchor="t">
            <a:normAutofit/>
          </a:bodyPr>
          <a:lstStyle>
            <a:lvl1pPr algn="l">
              <a:defRPr sz="3200">
                <a:solidFill>
                  <a:srgbClr val="003296"/>
                </a:solidFill>
              </a:defRPr>
            </a:lvl1pPr>
          </a:lstStyle>
          <a:p>
            <a:r>
              <a:rPr lang="en-US" dirty="0"/>
              <a:t>Title here - Alternate</a:t>
            </a:r>
          </a:p>
        </p:txBody>
      </p:sp>
      <p:sp>
        <p:nvSpPr>
          <p:cNvPr id="31" name="Text Placeholder 5">
            <a:extLst>
              <a:ext uri="{FF2B5EF4-FFF2-40B4-BE49-F238E27FC236}">
                <a16:creationId xmlns:a16="http://schemas.microsoft.com/office/drawing/2014/main" id="{A9E4364B-9B23-274F-B482-B585C1BE2503}"/>
              </a:ext>
            </a:extLst>
          </p:cNvPr>
          <p:cNvSpPr>
            <a:spLocks noGrp="1"/>
          </p:cNvSpPr>
          <p:nvPr>
            <p:ph type="body" sz="quarter" idx="16" hasCustomPrompt="1"/>
          </p:nvPr>
        </p:nvSpPr>
        <p:spPr>
          <a:xfrm>
            <a:off x="1778000" y="1949755"/>
            <a:ext cx="3860800" cy="563515"/>
          </a:xfrm>
        </p:spPr>
        <p:txBody>
          <a:bodyPr anchor="t">
            <a:normAutofit/>
          </a:bodyPr>
          <a:lstStyle>
            <a:lvl1pPr marL="0" indent="0">
              <a:buNone/>
              <a:defRPr sz="1600">
                <a:solidFill>
                  <a:schemeClr val="tx1"/>
                </a:solidFill>
              </a:defRPr>
            </a:lvl1pPr>
            <a:lvl2pPr marL="457177" indent="0">
              <a:buNone/>
              <a:defRPr sz="1600"/>
            </a:lvl2pPr>
            <a:lvl3pPr marL="914354" indent="0">
              <a:buNone/>
              <a:defRPr sz="1600"/>
            </a:lvl3pPr>
            <a:lvl4pPr marL="1371531" indent="0">
              <a:buNone/>
              <a:defRPr sz="1600"/>
            </a:lvl4pPr>
            <a:lvl5pPr marL="1828709" indent="0">
              <a:buNone/>
              <a:defRPr sz="1600"/>
            </a:lvl5pPr>
          </a:lstStyle>
          <a:p>
            <a:pPr lvl="0"/>
            <a:r>
              <a:rPr lang="en-US" dirty="0"/>
              <a:t>Bulleted List</a:t>
            </a:r>
          </a:p>
        </p:txBody>
      </p:sp>
      <p:sp>
        <p:nvSpPr>
          <p:cNvPr id="32" name="Text Placeholder 5">
            <a:extLst>
              <a:ext uri="{FF2B5EF4-FFF2-40B4-BE49-F238E27FC236}">
                <a16:creationId xmlns:a16="http://schemas.microsoft.com/office/drawing/2014/main" id="{A8C8569C-08E7-AA49-94CA-8CDF3B025995}"/>
              </a:ext>
            </a:extLst>
          </p:cNvPr>
          <p:cNvSpPr>
            <a:spLocks noGrp="1"/>
          </p:cNvSpPr>
          <p:nvPr>
            <p:ph type="body" sz="quarter" idx="17" hasCustomPrompt="1"/>
          </p:nvPr>
        </p:nvSpPr>
        <p:spPr>
          <a:xfrm>
            <a:off x="1778000" y="2864155"/>
            <a:ext cx="3860800" cy="563515"/>
          </a:xfrm>
        </p:spPr>
        <p:txBody>
          <a:bodyPr anchor="t">
            <a:normAutofit/>
          </a:bodyPr>
          <a:lstStyle>
            <a:lvl1pPr marL="0" indent="0">
              <a:buNone/>
              <a:defRPr sz="1600">
                <a:solidFill>
                  <a:schemeClr val="tx1"/>
                </a:solidFill>
              </a:defRPr>
            </a:lvl1pPr>
            <a:lvl2pPr marL="457177" indent="0">
              <a:buNone/>
              <a:defRPr sz="1600"/>
            </a:lvl2pPr>
            <a:lvl3pPr marL="914354" indent="0">
              <a:buNone/>
              <a:defRPr sz="1600"/>
            </a:lvl3pPr>
            <a:lvl4pPr marL="1371531" indent="0">
              <a:buNone/>
              <a:defRPr sz="1600"/>
            </a:lvl4pPr>
            <a:lvl5pPr marL="1828709" indent="0">
              <a:buNone/>
              <a:defRPr sz="1600"/>
            </a:lvl5pPr>
          </a:lstStyle>
          <a:p>
            <a:pPr lvl="0"/>
            <a:r>
              <a:rPr lang="en-US" dirty="0"/>
              <a:t>Bulleted List</a:t>
            </a:r>
          </a:p>
        </p:txBody>
      </p:sp>
      <p:sp>
        <p:nvSpPr>
          <p:cNvPr id="33" name="Text Placeholder 5">
            <a:extLst>
              <a:ext uri="{FF2B5EF4-FFF2-40B4-BE49-F238E27FC236}">
                <a16:creationId xmlns:a16="http://schemas.microsoft.com/office/drawing/2014/main" id="{D04AA3E8-8D6B-6B4E-BDC0-21D53245B216}"/>
              </a:ext>
            </a:extLst>
          </p:cNvPr>
          <p:cNvSpPr>
            <a:spLocks noGrp="1"/>
          </p:cNvSpPr>
          <p:nvPr>
            <p:ph type="body" sz="quarter" idx="18" hasCustomPrompt="1"/>
          </p:nvPr>
        </p:nvSpPr>
        <p:spPr>
          <a:xfrm>
            <a:off x="1778000" y="3854755"/>
            <a:ext cx="3860800" cy="563515"/>
          </a:xfrm>
        </p:spPr>
        <p:txBody>
          <a:bodyPr anchor="t">
            <a:normAutofit/>
          </a:bodyPr>
          <a:lstStyle>
            <a:lvl1pPr marL="0" indent="0">
              <a:buNone/>
              <a:defRPr sz="1600">
                <a:solidFill>
                  <a:schemeClr val="tx1"/>
                </a:solidFill>
              </a:defRPr>
            </a:lvl1pPr>
            <a:lvl2pPr marL="457177" indent="0">
              <a:buNone/>
              <a:defRPr sz="1600"/>
            </a:lvl2pPr>
            <a:lvl3pPr marL="914354" indent="0">
              <a:buNone/>
              <a:defRPr sz="1600"/>
            </a:lvl3pPr>
            <a:lvl4pPr marL="1371531" indent="0">
              <a:buNone/>
              <a:defRPr sz="1600"/>
            </a:lvl4pPr>
            <a:lvl5pPr marL="1828709" indent="0">
              <a:buNone/>
              <a:defRPr sz="1600"/>
            </a:lvl5pPr>
          </a:lstStyle>
          <a:p>
            <a:pPr lvl="0"/>
            <a:r>
              <a:rPr lang="en-US" dirty="0"/>
              <a:t>Bulleted List</a:t>
            </a:r>
          </a:p>
        </p:txBody>
      </p:sp>
      <p:sp>
        <p:nvSpPr>
          <p:cNvPr id="34" name="Text Placeholder 5">
            <a:extLst>
              <a:ext uri="{FF2B5EF4-FFF2-40B4-BE49-F238E27FC236}">
                <a16:creationId xmlns:a16="http://schemas.microsoft.com/office/drawing/2014/main" id="{2DC318DB-5124-C34F-947C-F5DC04653820}"/>
              </a:ext>
            </a:extLst>
          </p:cNvPr>
          <p:cNvSpPr>
            <a:spLocks noGrp="1"/>
          </p:cNvSpPr>
          <p:nvPr>
            <p:ph type="body" sz="quarter" idx="19" hasCustomPrompt="1"/>
          </p:nvPr>
        </p:nvSpPr>
        <p:spPr>
          <a:xfrm>
            <a:off x="1778000" y="4870755"/>
            <a:ext cx="3860800" cy="563515"/>
          </a:xfrm>
        </p:spPr>
        <p:txBody>
          <a:bodyPr anchor="t">
            <a:normAutofit/>
          </a:bodyPr>
          <a:lstStyle>
            <a:lvl1pPr marL="0" indent="0">
              <a:buNone/>
              <a:defRPr sz="1600">
                <a:solidFill>
                  <a:schemeClr val="tx1"/>
                </a:solidFill>
              </a:defRPr>
            </a:lvl1pPr>
            <a:lvl2pPr marL="457177" indent="0">
              <a:buNone/>
              <a:defRPr sz="1600"/>
            </a:lvl2pPr>
            <a:lvl3pPr marL="914354" indent="0">
              <a:buNone/>
              <a:defRPr sz="1600"/>
            </a:lvl3pPr>
            <a:lvl4pPr marL="1371531" indent="0">
              <a:buNone/>
              <a:defRPr sz="1600"/>
            </a:lvl4pPr>
            <a:lvl5pPr marL="1828709" indent="0">
              <a:buNone/>
              <a:defRPr sz="1600"/>
            </a:lvl5pPr>
          </a:lstStyle>
          <a:p>
            <a:pPr lvl="0"/>
            <a:r>
              <a:rPr lang="en-US" dirty="0"/>
              <a:t>Bulleted List</a:t>
            </a:r>
          </a:p>
        </p:txBody>
      </p:sp>
      <p:sp>
        <p:nvSpPr>
          <p:cNvPr id="3" name="Picture Placeholder 2">
            <a:extLst>
              <a:ext uri="{FF2B5EF4-FFF2-40B4-BE49-F238E27FC236}">
                <a16:creationId xmlns:a16="http://schemas.microsoft.com/office/drawing/2014/main" id="{0633D53B-2ADB-D445-B797-B54A664DE5A6}"/>
              </a:ext>
            </a:extLst>
          </p:cNvPr>
          <p:cNvSpPr>
            <a:spLocks noGrp="1"/>
          </p:cNvSpPr>
          <p:nvPr>
            <p:ph type="pic" sz="quarter" idx="20"/>
          </p:nvPr>
        </p:nvSpPr>
        <p:spPr>
          <a:xfrm>
            <a:off x="6096000" y="-6350"/>
            <a:ext cx="6096000" cy="6864351"/>
          </a:xfrm>
          <a:solidFill>
            <a:schemeClr val="tx1">
              <a:alpha val="21000"/>
            </a:schemeClr>
          </a:solidFill>
        </p:spPr>
        <p:txBody>
          <a:bodyPr/>
          <a:lstStyle>
            <a:lvl1pPr marL="0" marR="0" indent="0" algn="l" defTabSz="914354" rtl="0" eaLnBrk="1" fontAlgn="auto" latinLnBrk="0" hangingPunct="1">
              <a:lnSpc>
                <a:spcPct val="90000"/>
              </a:lnSpc>
              <a:spcBef>
                <a:spcPts val="1001"/>
              </a:spcBef>
              <a:spcAft>
                <a:spcPts val="0"/>
              </a:spcAft>
              <a:buClrTx/>
              <a:buSzTx/>
              <a:buFontTx/>
              <a:buNone/>
              <a:tabLst/>
              <a:defRPr>
                <a:solidFill>
                  <a:schemeClr val="tx1"/>
                </a:solidFill>
              </a:defRPr>
            </a:lvl1pPr>
          </a:lstStyle>
          <a:p>
            <a:pPr marL="0" marR="0" lvl="0" indent="0" algn="l" defTabSz="914354" rtl="0" eaLnBrk="1" fontAlgn="auto" latinLnBrk="0" hangingPunct="1">
              <a:lnSpc>
                <a:spcPct val="90000"/>
              </a:lnSpc>
              <a:spcBef>
                <a:spcPts val="1001"/>
              </a:spcBef>
              <a:spcAft>
                <a:spcPts val="0"/>
              </a:spcAft>
              <a:buClrTx/>
              <a:buSzTx/>
              <a:buFontTx/>
              <a:buNone/>
              <a:tabLst/>
              <a:defRPr/>
            </a:pPr>
            <a:r>
              <a:rPr lang="en-US"/>
              <a:t>Click icon to add picture</a:t>
            </a:r>
            <a:endParaRPr lang="en-US" dirty="0"/>
          </a:p>
        </p:txBody>
      </p:sp>
      <p:sp>
        <p:nvSpPr>
          <p:cNvPr id="20" name="Slide Number Placeholder 2">
            <a:extLst>
              <a:ext uri="{FF2B5EF4-FFF2-40B4-BE49-F238E27FC236}">
                <a16:creationId xmlns:a16="http://schemas.microsoft.com/office/drawing/2014/main" id="{06DBEEE9-B67A-DB4E-8F97-D98EBB3437FA}"/>
              </a:ext>
            </a:extLst>
          </p:cNvPr>
          <p:cNvSpPr>
            <a:spLocks noGrp="1"/>
          </p:cNvSpPr>
          <p:nvPr>
            <p:ph type="sldNum" sz="quarter" idx="21"/>
          </p:nvPr>
        </p:nvSpPr>
        <p:spPr>
          <a:xfrm>
            <a:off x="9037673" y="6178768"/>
            <a:ext cx="2743200" cy="365125"/>
          </a:xfrm>
        </p:spPr>
        <p:txBody>
          <a:bodyPr/>
          <a:lstStyle>
            <a:lvl1pPr>
              <a:defRPr sz="1401">
                <a:solidFill>
                  <a:schemeClr val="bg1"/>
                </a:solidFill>
              </a:defRPr>
            </a:lvl1pPr>
          </a:lstStyle>
          <a:p>
            <a:fld id="{1EA85E74-CFD1-43C2-9168-DB4B3F980C18}" type="slidenum">
              <a:rPr lang="en-US" smtClean="0"/>
              <a:t>‹#›</a:t>
            </a:fld>
            <a:endParaRPr lang="en-US"/>
          </a:p>
        </p:txBody>
      </p:sp>
      <p:pic>
        <p:nvPicPr>
          <p:cNvPr id="4" name="Picture 3" descr="Logo&#10;&#10;Description automatically generated">
            <a:extLst>
              <a:ext uri="{FF2B5EF4-FFF2-40B4-BE49-F238E27FC236}">
                <a16:creationId xmlns:a16="http://schemas.microsoft.com/office/drawing/2014/main" id="{E8B595A1-6DEB-452F-8ACD-A4157968ED7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14401" y="6052971"/>
            <a:ext cx="1372972" cy="616719"/>
          </a:xfrm>
          <a:prstGeom prst="rect">
            <a:avLst/>
          </a:prstGeom>
        </p:spPr>
      </p:pic>
    </p:spTree>
    <p:extLst>
      <p:ext uri="{BB962C8B-B14F-4D97-AF65-F5344CB8AC3E}">
        <p14:creationId xmlns:p14="http://schemas.microsoft.com/office/powerpoint/2010/main" val="284100972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7104">
          <p15:clr>
            <a:srgbClr val="FBAE40"/>
          </p15:clr>
        </p15:guide>
        <p15:guide id="4" pos="576">
          <p15:clr>
            <a:srgbClr val="FBAE40"/>
          </p15:clr>
        </p15:guide>
        <p15:guide id="5" orient="horz" pos="576">
          <p15:clr>
            <a:srgbClr val="FBAE40"/>
          </p15:clr>
        </p15:guide>
        <p15:guide id="6" pos="3552">
          <p15:clr>
            <a:srgbClr val="FBAE40"/>
          </p15:clr>
        </p15:guide>
        <p15:guide id="7" pos="4128">
          <p15:clr>
            <a:srgbClr val="FBAE40"/>
          </p15:clr>
        </p15:guide>
        <p15:guide id="8" orient="horz" pos="3744">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CLICQ! Image+Timelin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2990B7B7-E1DC-254D-B895-2AF9ADC1D021}"/>
              </a:ext>
            </a:extLst>
          </p:cNvPr>
          <p:cNvSpPr>
            <a:spLocks noGrp="1"/>
          </p:cNvSpPr>
          <p:nvPr>
            <p:ph type="pic" sz="quarter" idx="21"/>
          </p:nvPr>
        </p:nvSpPr>
        <p:spPr>
          <a:xfrm>
            <a:off x="-12700" y="-1"/>
            <a:ext cx="12384089" cy="2825713"/>
          </a:xfrm>
          <a:solidFill>
            <a:schemeClr val="tx1">
              <a:alpha val="20000"/>
            </a:schemeClr>
          </a:solidFill>
        </p:spPr>
        <p:txBody>
          <a:bodyPr/>
          <a:lstStyle>
            <a:lvl1pPr marL="0" marR="0" indent="0" algn="l" defTabSz="914354" rtl="0" eaLnBrk="1" fontAlgn="auto" latinLnBrk="0" hangingPunct="1">
              <a:lnSpc>
                <a:spcPct val="90000"/>
              </a:lnSpc>
              <a:spcBef>
                <a:spcPts val="1001"/>
              </a:spcBef>
              <a:spcAft>
                <a:spcPts val="0"/>
              </a:spcAft>
              <a:buClrTx/>
              <a:buSzTx/>
              <a:buFontTx/>
              <a:buNone/>
              <a:tabLst/>
              <a:defRPr>
                <a:solidFill>
                  <a:schemeClr val="tx1"/>
                </a:solidFill>
              </a:defRPr>
            </a:lvl1pPr>
          </a:lstStyle>
          <a:p>
            <a:pPr marL="0" marR="0" lvl="0" indent="0" algn="l" defTabSz="914354" rtl="0" eaLnBrk="1" fontAlgn="auto" latinLnBrk="0" hangingPunct="1">
              <a:lnSpc>
                <a:spcPct val="90000"/>
              </a:lnSpc>
              <a:spcBef>
                <a:spcPts val="1001"/>
              </a:spcBef>
              <a:spcAft>
                <a:spcPts val="0"/>
              </a:spcAft>
              <a:buClrTx/>
              <a:buSzTx/>
              <a:buFontTx/>
              <a:buNone/>
              <a:tabLst/>
              <a:defRPr/>
            </a:pPr>
            <a:r>
              <a:rPr lang="en-US"/>
              <a:t>Click icon to add picture</a:t>
            </a:r>
            <a:endParaRPr lang="en-US" dirty="0"/>
          </a:p>
        </p:txBody>
      </p:sp>
      <p:cxnSp>
        <p:nvCxnSpPr>
          <p:cNvPr id="21" name="Straight Connector 20">
            <a:extLst>
              <a:ext uri="{FF2B5EF4-FFF2-40B4-BE49-F238E27FC236}">
                <a16:creationId xmlns:a16="http://schemas.microsoft.com/office/drawing/2014/main" id="{B887E88F-7EF8-364C-904A-AA0A347218D0}"/>
              </a:ext>
            </a:extLst>
          </p:cNvPr>
          <p:cNvCxnSpPr>
            <a:cxnSpLocks/>
          </p:cNvCxnSpPr>
          <p:nvPr/>
        </p:nvCxnSpPr>
        <p:spPr>
          <a:xfrm>
            <a:off x="4418625" y="914400"/>
            <a:ext cx="7953487"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pic>
        <p:nvPicPr>
          <p:cNvPr id="23" name="Picture 22">
            <a:extLst>
              <a:ext uri="{FF2B5EF4-FFF2-40B4-BE49-F238E27FC236}">
                <a16:creationId xmlns:a16="http://schemas.microsoft.com/office/drawing/2014/main" id="{020DC1D3-F3D4-CA49-85C4-ABE11E8943B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030364" y="1757585"/>
            <a:ext cx="6323281" cy="766116"/>
          </a:xfrm>
          <a:prstGeom prst="rect">
            <a:avLst/>
          </a:prstGeom>
        </p:spPr>
      </p:pic>
      <p:cxnSp>
        <p:nvCxnSpPr>
          <p:cNvPr id="16" name="Straight Connector 15">
            <a:extLst>
              <a:ext uri="{FF2B5EF4-FFF2-40B4-BE49-F238E27FC236}">
                <a16:creationId xmlns:a16="http://schemas.microsoft.com/office/drawing/2014/main" id="{2A51CA95-FB8F-6542-85A6-1CB8B96273A2}"/>
              </a:ext>
            </a:extLst>
          </p:cNvPr>
          <p:cNvCxnSpPr>
            <a:cxnSpLocks/>
          </p:cNvCxnSpPr>
          <p:nvPr/>
        </p:nvCxnSpPr>
        <p:spPr>
          <a:xfrm>
            <a:off x="-12700" y="2825715"/>
            <a:ext cx="12204699"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2" name="Text Placeholder 4" descr="Dates or Icons">
            <a:extLst>
              <a:ext uri="{FF2B5EF4-FFF2-40B4-BE49-F238E27FC236}">
                <a16:creationId xmlns:a16="http://schemas.microsoft.com/office/drawing/2014/main" id="{E1836C94-9116-6A44-9A37-52B1D6AA144E}"/>
              </a:ext>
            </a:extLst>
          </p:cNvPr>
          <p:cNvSpPr>
            <a:spLocks noGrp="1"/>
          </p:cNvSpPr>
          <p:nvPr>
            <p:ph type="body" sz="quarter" idx="11" hasCustomPrompt="1"/>
          </p:nvPr>
        </p:nvSpPr>
        <p:spPr>
          <a:xfrm>
            <a:off x="1264815" y="2220523"/>
            <a:ext cx="1185055" cy="1185053"/>
          </a:xfrm>
          <a:prstGeom prst="ellipse">
            <a:avLst/>
          </a:prstGeom>
          <a:solidFill>
            <a:schemeClr val="bg1"/>
          </a:solidFill>
          <a:ln w="19050">
            <a:solidFill>
              <a:schemeClr val="accent3"/>
            </a:solidFill>
          </a:ln>
        </p:spPr>
        <p:txBody>
          <a:bodyPr anchor="ctr"/>
          <a:lstStyle>
            <a:lvl2pPr marL="12700" indent="0" algn="ctr">
              <a:buFontTx/>
              <a:buNone/>
              <a:tabLst/>
              <a:defRPr>
                <a:ln>
                  <a:noFill/>
                </a:ln>
                <a:solidFill>
                  <a:schemeClr val="accent2"/>
                </a:solidFill>
              </a:defRPr>
            </a:lvl2pPr>
          </a:lstStyle>
          <a:p>
            <a:pPr lvl="1"/>
            <a:r>
              <a:rPr lang="en-US"/>
              <a:t>  </a:t>
            </a:r>
          </a:p>
        </p:txBody>
      </p:sp>
      <p:sp>
        <p:nvSpPr>
          <p:cNvPr id="17" name="Text Placeholder 4" descr="Dates or Icons">
            <a:extLst>
              <a:ext uri="{FF2B5EF4-FFF2-40B4-BE49-F238E27FC236}">
                <a16:creationId xmlns:a16="http://schemas.microsoft.com/office/drawing/2014/main" id="{5ADA231D-BE9F-1A44-816C-F12B525421CA}"/>
              </a:ext>
            </a:extLst>
          </p:cNvPr>
          <p:cNvSpPr>
            <a:spLocks noGrp="1"/>
          </p:cNvSpPr>
          <p:nvPr>
            <p:ph type="body" sz="quarter" idx="12" hasCustomPrompt="1"/>
          </p:nvPr>
        </p:nvSpPr>
        <p:spPr>
          <a:xfrm>
            <a:off x="3383855" y="2220523"/>
            <a:ext cx="1185055" cy="1185053"/>
          </a:xfrm>
          <a:prstGeom prst="ellipse">
            <a:avLst/>
          </a:prstGeom>
          <a:solidFill>
            <a:schemeClr val="bg1"/>
          </a:solidFill>
          <a:ln w="19050">
            <a:solidFill>
              <a:schemeClr val="accent3"/>
            </a:solidFill>
          </a:ln>
        </p:spPr>
        <p:txBody>
          <a:bodyPr anchor="ctr"/>
          <a:lstStyle>
            <a:lvl2pPr marL="12700" indent="0" algn="ctr">
              <a:buFontTx/>
              <a:buNone/>
              <a:tabLst/>
              <a:defRPr>
                <a:ln>
                  <a:noFill/>
                </a:ln>
                <a:solidFill>
                  <a:schemeClr val="accent2"/>
                </a:solidFill>
              </a:defRPr>
            </a:lvl2pPr>
          </a:lstStyle>
          <a:p>
            <a:pPr lvl="1"/>
            <a:r>
              <a:rPr lang="en-US"/>
              <a:t> </a:t>
            </a:r>
          </a:p>
        </p:txBody>
      </p:sp>
      <p:sp>
        <p:nvSpPr>
          <p:cNvPr id="18" name="Text Placeholder 4" descr="Dates or Icons">
            <a:extLst>
              <a:ext uri="{FF2B5EF4-FFF2-40B4-BE49-F238E27FC236}">
                <a16:creationId xmlns:a16="http://schemas.microsoft.com/office/drawing/2014/main" id="{B0EE25D9-DFFA-3F4C-81E9-E2E254AD0808}"/>
              </a:ext>
            </a:extLst>
          </p:cNvPr>
          <p:cNvSpPr>
            <a:spLocks noGrp="1"/>
          </p:cNvSpPr>
          <p:nvPr>
            <p:ph type="body" sz="quarter" idx="13" hasCustomPrompt="1"/>
          </p:nvPr>
        </p:nvSpPr>
        <p:spPr>
          <a:xfrm>
            <a:off x="5502899" y="2233190"/>
            <a:ext cx="1185055" cy="1185053"/>
          </a:xfrm>
          <a:prstGeom prst="ellipse">
            <a:avLst/>
          </a:prstGeom>
          <a:solidFill>
            <a:schemeClr val="bg1"/>
          </a:solidFill>
          <a:ln w="19050">
            <a:solidFill>
              <a:schemeClr val="accent3"/>
            </a:solidFill>
          </a:ln>
        </p:spPr>
        <p:txBody>
          <a:bodyPr anchor="ctr"/>
          <a:lstStyle>
            <a:lvl2pPr marL="12700" indent="0" algn="ctr">
              <a:buFontTx/>
              <a:buNone/>
              <a:tabLst/>
              <a:defRPr>
                <a:ln>
                  <a:noFill/>
                </a:ln>
                <a:solidFill>
                  <a:schemeClr val="accent2"/>
                </a:solidFill>
              </a:defRPr>
            </a:lvl2pPr>
          </a:lstStyle>
          <a:p>
            <a:pPr lvl="1"/>
            <a:r>
              <a:rPr lang="en-US"/>
              <a:t> </a:t>
            </a:r>
          </a:p>
        </p:txBody>
      </p:sp>
      <p:sp>
        <p:nvSpPr>
          <p:cNvPr id="19" name="Text Placeholder 4" descr="Dates or Icons">
            <a:extLst>
              <a:ext uri="{FF2B5EF4-FFF2-40B4-BE49-F238E27FC236}">
                <a16:creationId xmlns:a16="http://schemas.microsoft.com/office/drawing/2014/main" id="{63B224B7-3F63-B04E-BC57-FCD123EA5DB2}"/>
              </a:ext>
            </a:extLst>
          </p:cNvPr>
          <p:cNvSpPr>
            <a:spLocks noGrp="1"/>
          </p:cNvSpPr>
          <p:nvPr>
            <p:ph type="body" sz="quarter" idx="14" hasCustomPrompt="1"/>
          </p:nvPr>
        </p:nvSpPr>
        <p:spPr>
          <a:xfrm>
            <a:off x="7630720" y="2220523"/>
            <a:ext cx="1185055" cy="1185053"/>
          </a:xfrm>
          <a:prstGeom prst="ellipse">
            <a:avLst/>
          </a:prstGeom>
          <a:solidFill>
            <a:schemeClr val="bg1"/>
          </a:solidFill>
          <a:ln w="19050">
            <a:solidFill>
              <a:schemeClr val="accent3"/>
            </a:solidFill>
          </a:ln>
        </p:spPr>
        <p:txBody>
          <a:bodyPr anchor="ctr"/>
          <a:lstStyle>
            <a:lvl2pPr marL="12700" indent="0" algn="ctr">
              <a:buFontTx/>
              <a:buNone/>
              <a:tabLst/>
              <a:defRPr>
                <a:ln>
                  <a:noFill/>
                </a:ln>
                <a:solidFill>
                  <a:schemeClr val="accent2"/>
                </a:solidFill>
              </a:defRPr>
            </a:lvl2pPr>
          </a:lstStyle>
          <a:p>
            <a:pPr lvl="1"/>
            <a:r>
              <a:rPr lang="en-US"/>
              <a:t> </a:t>
            </a:r>
          </a:p>
        </p:txBody>
      </p:sp>
      <p:sp>
        <p:nvSpPr>
          <p:cNvPr id="22" name="Text Placeholder 4" descr="Dates or Icons">
            <a:extLst>
              <a:ext uri="{FF2B5EF4-FFF2-40B4-BE49-F238E27FC236}">
                <a16:creationId xmlns:a16="http://schemas.microsoft.com/office/drawing/2014/main" id="{7217A956-3E1C-6248-B49F-E9370819986B}"/>
              </a:ext>
            </a:extLst>
          </p:cNvPr>
          <p:cNvSpPr>
            <a:spLocks noGrp="1"/>
          </p:cNvSpPr>
          <p:nvPr>
            <p:ph type="body" sz="quarter" idx="15" hasCustomPrompt="1"/>
          </p:nvPr>
        </p:nvSpPr>
        <p:spPr>
          <a:xfrm>
            <a:off x="9758543" y="2220523"/>
            <a:ext cx="1185055" cy="1185053"/>
          </a:xfrm>
          <a:prstGeom prst="ellipse">
            <a:avLst/>
          </a:prstGeom>
          <a:solidFill>
            <a:schemeClr val="bg1"/>
          </a:solidFill>
          <a:ln w="19050">
            <a:solidFill>
              <a:schemeClr val="accent3"/>
            </a:solidFill>
          </a:ln>
        </p:spPr>
        <p:txBody>
          <a:bodyPr anchor="ctr"/>
          <a:lstStyle>
            <a:lvl2pPr marL="12700" indent="0" algn="ctr">
              <a:buFontTx/>
              <a:buNone/>
              <a:tabLst/>
              <a:defRPr>
                <a:ln>
                  <a:noFill/>
                </a:ln>
                <a:solidFill>
                  <a:schemeClr val="accent2"/>
                </a:solidFill>
              </a:defRPr>
            </a:lvl2pPr>
          </a:lstStyle>
          <a:p>
            <a:pPr lvl="1"/>
            <a:r>
              <a:rPr lang="en-US"/>
              <a:t> </a:t>
            </a:r>
          </a:p>
        </p:txBody>
      </p:sp>
      <p:sp>
        <p:nvSpPr>
          <p:cNvPr id="24" name="Text Placeholder 5">
            <a:extLst>
              <a:ext uri="{FF2B5EF4-FFF2-40B4-BE49-F238E27FC236}">
                <a16:creationId xmlns:a16="http://schemas.microsoft.com/office/drawing/2014/main" id="{BA4B569B-7C10-4D45-A780-AC7B39B6D84B}"/>
              </a:ext>
            </a:extLst>
          </p:cNvPr>
          <p:cNvSpPr>
            <a:spLocks noGrp="1"/>
          </p:cNvSpPr>
          <p:nvPr>
            <p:ph type="body" sz="quarter" idx="16" hasCustomPrompt="1"/>
          </p:nvPr>
        </p:nvSpPr>
        <p:spPr>
          <a:xfrm>
            <a:off x="914404" y="3642917"/>
            <a:ext cx="1855337" cy="563515"/>
          </a:xfrm>
        </p:spPr>
        <p:txBody>
          <a:bodyPr anchor="t">
            <a:normAutofit/>
          </a:bodyPr>
          <a:lstStyle>
            <a:lvl1pPr marL="0" indent="0" algn="ctr">
              <a:buNone/>
              <a:defRPr sz="1600">
                <a:solidFill>
                  <a:schemeClr val="tx1"/>
                </a:solidFill>
              </a:defRPr>
            </a:lvl1pPr>
            <a:lvl2pPr marL="457177" indent="0">
              <a:buNone/>
              <a:defRPr sz="1600"/>
            </a:lvl2pPr>
            <a:lvl3pPr marL="914354" indent="0">
              <a:buNone/>
              <a:defRPr sz="1600"/>
            </a:lvl3pPr>
            <a:lvl4pPr marL="1371531" indent="0">
              <a:buNone/>
              <a:defRPr sz="1600"/>
            </a:lvl4pPr>
            <a:lvl5pPr marL="1828709" indent="0">
              <a:buNone/>
              <a:defRPr sz="1600"/>
            </a:lvl5pPr>
          </a:lstStyle>
          <a:p>
            <a:pPr lvl="0"/>
            <a:r>
              <a:rPr lang="en-US" dirty="0"/>
              <a:t>Visual List</a:t>
            </a:r>
          </a:p>
        </p:txBody>
      </p:sp>
      <p:sp>
        <p:nvSpPr>
          <p:cNvPr id="25" name="Title 1">
            <a:extLst>
              <a:ext uri="{FF2B5EF4-FFF2-40B4-BE49-F238E27FC236}">
                <a16:creationId xmlns:a16="http://schemas.microsoft.com/office/drawing/2014/main" id="{70998ADD-2553-3044-B22A-2EE9864AE6E4}"/>
              </a:ext>
            </a:extLst>
          </p:cNvPr>
          <p:cNvSpPr>
            <a:spLocks noGrp="1"/>
          </p:cNvSpPr>
          <p:nvPr>
            <p:ph type="ctrTitle" hasCustomPrompt="1"/>
          </p:nvPr>
        </p:nvSpPr>
        <p:spPr>
          <a:xfrm>
            <a:off x="914404" y="5140602"/>
            <a:ext cx="10363201" cy="563524"/>
          </a:xfrm>
        </p:spPr>
        <p:txBody>
          <a:bodyPr anchor="t">
            <a:normAutofit/>
          </a:bodyPr>
          <a:lstStyle>
            <a:lvl1pPr algn="l">
              <a:defRPr sz="3200">
                <a:solidFill>
                  <a:srgbClr val="003296"/>
                </a:solidFill>
              </a:defRPr>
            </a:lvl1pPr>
          </a:lstStyle>
          <a:p>
            <a:r>
              <a:rPr lang="en-US" dirty="0"/>
              <a:t>Title here - Alternate</a:t>
            </a:r>
          </a:p>
        </p:txBody>
      </p:sp>
      <p:cxnSp>
        <p:nvCxnSpPr>
          <p:cNvPr id="27" name="Straight Connector 26">
            <a:extLst>
              <a:ext uri="{FF2B5EF4-FFF2-40B4-BE49-F238E27FC236}">
                <a16:creationId xmlns:a16="http://schemas.microsoft.com/office/drawing/2014/main" id="{FA486747-4B62-1146-902D-4FA3798254A3}"/>
              </a:ext>
            </a:extLst>
          </p:cNvPr>
          <p:cNvCxnSpPr>
            <a:cxnSpLocks/>
          </p:cNvCxnSpPr>
          <p:nvPr/>
        </p:nvCxnSpPr>
        <p:spPr>
          <a:xfrm>
            <a:off x="914400" y="5943600"/>
            <a:ext cx="1036320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28" name="Text Placeholder 5">
            <a:extLst>
              <a:ext uri="{FF2B5EF4-FFF2-40B4-BE49-F238E27FC236}">
                <a16:creationId xmlns:a16="http://schemas.microsoft.com/office/drawing/2014/main" id="{A0971EC2-AB4B-8244-958F-3A7473B2CA4D}"/>
              </a:ext>
            </a:extLst>
          </p:cNvPr>
          <p:cNvSpPr>
            <a:spLocks noGrp="1"/>
          </p:cNvSpPr>
          <p:nvPr>
            <p:ph type="body" sz="quarter" idx="17" hasCustomPrompt="1"/>
          </p:nvPr>
        </p:nvSpPr>
        <p:spPr>
          <a:xfrm>
            <a:off x="3041653" y="3642917"/>
            <a:ext cx="1855337" cy="563515"/>
          </a:xfrm>
        </p:spPr>
        <p:txBody>
          <a:bodyPr anchor="t">
            <a:normAutofit/>
          </a:bodyPr>
          <a:lstStyle>
            <a:lvl1pPr marL="0" indent="0" algn="ctr">
              <a:buNone/>
              <a:defRPr sz="1600">
                <a:solidFill>
                  <a:schemeClr val="tx1"/>
                </a:solidFill>
              </a:defRPr>
            </a:lvl1pPr>
            <a:lvl2pPr marL="457177" indent="0">
              <a:buNone/>
              <a:defRPr sz="1600"/>
            </a:lvl2pPr>
            <a:lvl3pPr marL="914354" indent="0">
              <a:buNone/>
              <a:defRPr sz="1600"/>
            </a:lvl3pPr>
            <a:lvl4pPr marL="1371531" indent="0">
              <a:buNone/>
              <a:defRPr sz="1600"/>
            </a:lvl4pPr>
            <a:lvl5pPr marL="1828709" indent="0">
              <a:buNone/>
              <a:defRPr sz="1600"/>
            </a:lvl5pPr>
          </a:lstStyle>
          <a:p>
            <a:pPr lvl="0"/>
            <a:r>
              <a:rPr lang="en-US" dirty="0"/>
              <a:t>Visual List</a:t>
            </a:r>
          </a:p>
        </p:txBody>
      </p:sp>
      <p:sp>
        <p:nvSpPr>
          <p:cNvPr id="29" name="Text Placeholder 5">
            <a:extLst>
              <a:ext uri="{FF2B5EF4-FFF2-40B4-BE49-F238E27FC236}">
                <a16:creationId xmlns:a16="http://schemas.microsoft.com/office/drawing/2014/main" id="{07010168-B739-7649-9F0F-C18F879CD9F7}"/>
              </a:ext>
            </a:extLst>
          </p:cNvPr>
          <p:cNvSpPr>
            <a:spLocks noGrp="1"/>
          </p:cNvSpPr>
          <p:nvPr>
            <p:ph type="body" sz="quarter" idx="18" hasCustomPrompt="1"/>
          </p:nvPr>
        </p:nvSpPr>
        <p:spPr>
          <a:xfrm>
            <a:off x="5168904" y="3642917"/>
            <a:ext cx="1855337" cy="563515"/>
          </a:xfrm>
        </p:spPr>
        <p:txBody>
          <a:bodyPr anchor="t">
            <a:normAutofit/>
          </a:bodyPr>
          <a:lstStyle>
            <a:lvl1pPr marL="0" indent="0" algn="ctr">
              <a:buNone/>
              <a:defRPr sz="1600">
                <a:solidFill>
                  <a:schemeClr val="tx1"/>
                </a:solidFill>
              </a:defRPr>
            </a:lvl1pPr>
            <a:lvl2pPr marL="457177" indent="0">
              <a:buNone/>
              <a:defRPr sz="1600"/>
            </a:lvl2pPr>
            <a:lvl3pPr marL="914354" indent="0">
              <a:buNone/>
              <a:defRPr sz="1600"/>
            </a:lvl3pPr>
            <a:lvl4pPr marL="1371531" indent="0">
              <a:buNone/>
              <a:defRPr sz="1600"/>
            </a:lvl4pPr>
            <a:lvl5pPr marL="1828709" indent="0">
              <a:buNone/>
              <a:defRPr sz="1600"/>
            </a:lvl5pPr>
          </a:lstStyle>
          <a:p>
            <a:pPr lvl="0"/>
            <a:r>
              <a:rPr lang="en-US" dirty="0"/>
              <a:t>Visual List</a:t>
            </a:r>
          </a:p>
        </p:txBody>
      </p:sp>
      <p:sp>
        <p:nvSpPr>
          <p:cNvPr id="30" name="Text Placeholder 5">
            <a:extLst>
              <a:ext uri="{FF2B5EF4-FFF2-40B4-BE49-F238E27FC236}">
                <a16:creationId xmlns:a16="http://schemas.microsoft.com/office/drawing/2014/main" id="{3D66A21B-D9F0-5E47-AACE-66137EE7A356}"/>
              </a:ext>
            </a:extLst>
          </p:cNvPr>
          <p:cNvSpPr>
            <a:spLocks noGrp="1"/>
          </p:cNvSpPr>
          <p:nvPr>
            <p:ph type="body" sz="quarter" idx="19" hasCustomPrompt="1"/>
          </p:nvPr>
        </p:nvSpPr>
        <p:spPr>
          <a:xfrm>
            <a:off x="7296154" y="3642917"/>
            <a:ext cx="1855337" cy="563515"/>
          </a:xfrm>
        </p:spPr>
        <p:txBody>
          <a:bodyPr anchor="t">
            <a:normAutofit/>
          </a:bodyPr>
          <a:lstStyle>
            <a:lvl1pPr marL="0" indent="0" algn="ctr">
              <a:buNone/>
              <a:defRPr sz="1600">
                <a:solidFill>
                  <a:schemeClr val="tx1"/>
                </a:solidFill>
              </a:defRPr>
            </a:lvl1pPr>
            <a:lvl2pPr marL="457177" indent="0">
              <a:buNone/>
              <a:defRPr sz="1600"/>
            </a:lvl2pPr>
            <a:lvl3pPr marL="914354" indent="0">
              <a:buNone/>
              <a:defRPr sz="1600"/>
            </a:lvl3pPr>
            <a:lvl4pPr marL="1371531" indent="0">
              <a:buNone/>
              <a:defRPr sz="1600"/>
            </a:lvl4pPr>
            <a:lvl5pPr marL="1828709" indent="0">
              <a:buNone/>
              <a:defRPr sz="1600"/>
            </a:lvl5pPr>
          </a:lstStyle>
          <a:p>
            <a:pPr lvl="0"/>
            <a:r>
              <a:rPr lang="en-US" dirty="0"/>
              <a:t>Visual List</a:t>
            </a:r>
          </a:p>
        </p:txBody>
      </p:sp>
      <p:sp>
        <p:nvSpPr>
          <p:cNvPr id="31" name="Text Placeholder 5">
            <a:extLst>
              <a:ext uri="{FF2B5EF4-FFF2-40B4-BE49-F238E27FC236}">
                <a16:creationId xmlns:a16="http://schemas.microsoft.com/office/drawing/2014/main" id="{15CDF808-A6B5-A642-A3FC-E7C2612EDFAD}"/>
              </a:ext>
            </a:extLst>
          </p:cNvPr>
          <p:cNvSpPr>
            <a:spLocks noGrp="1"/>
          </p:cNvSpPr>
          <p:nvPr>
            <p:ph type="body" sz="quarter" idx="20" hasCustomPrompt="1"/>
          </p:nvPr>
        </p:nvSpPr>
        <p:spPr>
          <a:xfrm>
            <a:off x="9423402" y="3642917"/>
            <a:ext cx="1855337" cy="563515"/>
          </a:xfrm>
        </p:spPr>
        <p:txBody>
          <a:bodyPr anchor="t">
            <a:normAutofit/>
          </a:bodyPr>
          <a:lstStyle>
            <a:lvl1pPr marL="0" indent="0" algn="ctr">
              <a:buNone/>
              <a:defRPr sz="1600">
                <a:solidFill>
                  <a:schemeClr val="tx1"/>
                </a:solidFill>
              </a:defRPr>
            </a:lvl1pPr>
            <a:lvl2pPr marL="457177" indent="0">
              <a:buNone/>
              <a:defRPr sz="1600"/>
            </a:lvl2pPr>
            <a:lvl3pPr marL="914354" indent="0">
              <a:buNone/>
              <a:defRPr sz="1600"/>
            </a:lvl3pPr>
            <a:lvl4pPr marL="1371531" indent="0">
              <a:buNone/>
              <a:defRPr sz="1600"/>
            </a:lvl4pPr>
            <a:lvl5pPr marL="1828709" indent="0">
              <a:buNone/>
              <a:defRPr sz="1600"/>
            </a:lvl5pPr>
          </a:lstStyle>
          <a:p>
            <a:pPr lvl="0"/>
            <a:r>
              <a:rPr lang="en-US" dirty="0"/>
              <a:t>Visual List</a:t>
            </a:r>
          </a:p>
        </p:txBody>
      </p:sp>
      <p:sp>
        <p:nvSpPr>
          <p:cNvPr id="32" name="Slide Number Placeholder 2">
            <a:extLst>
              <a:ext uri="{FF2B5EF4-FFF2-40B4-BE49-F238E27FC236}">
                <a16:creationId xmlns:a16="http://schemas.microsoft.com/office/drawing/2014/main" id="{206F7364-CD6C-274D-939A-C8AB53BEDEAC}"/>
              </a:ext>
            </a:extLst>
          </p:cNvPr>
          <p:cNvSpPr>
            <a:spLocks noGrp="1"/>
          </p:cNvSpPr>
          <p:nvPr>
            <p:ph type="sldNum" sz="quarter" idx="22"/>
          </p:nvPr>
        </p:nvSpPr>
        <p:spPr>
          <a:xfrm>
            <a:off x="9037673" y="6178768"/>
            <a:ext cx="2743200" cy="365125"/>
          </a:xfrm>
        </p:spPr>
        <p:txBody>
          <a:bodyPr/>
          <a:lstStyle>
            <a:lvl1pPr>
              <a:defRPr sz="1401">
                <a:solidFill>
                  <a:schemeClr val="tx1"/>
                </a:solidFill>
              </a:defRPr>
            </a:lvl1pPr>
          </a:lstStyle>
          <a:p>
            <a:fld id="{1EA85E74-CFD1-43C2-9168-DB4B3F980C18}" type="slidenum">
              <a:rPr lang="en-US" smtClean="0"/>
              <a:t>‹#›</a:t>
            </a:fld>
            <a:endParaRPr lang="en-US"/>
          </a:p>
        </p:txBody>
      </p:sp>
      <p:pic>
        <p:nvPicPr>
          <p:cNvPr id="4" name="Picture 3" descr="Logo&#10;&#10;Description automatically generated">
            <a:extLst>
              <a:ext uri="{FF2B5EF4-FFF2-40B4-BE49-F238E27FC236}">
                <a16:creationId xmlns:a16="http://schemas.microsoft.com/office/drawing/2014/main" id="{3B1B03FC-34BB-410D-85EA-70E739EAAE7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00929" y="6053537"/>
            <a:ext cx="1301820" cy="584759"/>
          </a:xfrm>
          <a:prstGeom prst="rect">
            <a:avLst/>
          </a:prstGeom>
        </p:spPr>
      </p:pic>
    </p:spTree>
    <p:extLst>
      <p:ext uri="{BB962C8B-B14F-4D97-AF65-F5344CB8AC3E}">
        <p14:creationId xmlns:p14="http://schemas.microsoft.com/office/powerpoint/2010/main" val="250121905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7104">
          <p15:clr>
            <a:srgbClr val="FBAE40"/>
          </p15:clr>
        </p15:guide>
        <p15:guide id="4" pos="576">
          <p15:clr>
            <a:srgbClr val="FBAE40"/>
          </p15:clr>
        </p15:guide>
        <p15:guide id="5" orient="horz" pos="576">
          <p15:clr>
            <a:srgbClr val="FBAE40"/>
          </p15:clr>
        </p15:guide>
        <p15:guide id="6" pos="3552">
          <p15:clr>
            <a:srgbClr val="FBAE40"/>
          </p15:clr>
        </p15:guide>
        <p15:guide id="7" pos="4128">
          <p15:clr>
            <a:srgbClr val="FBAE40"/>
          </p15:clr>
        </p15:guide>
        <p15:guide id="8" orient="horz" pos="3744">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cSld name="1_CLICQ! 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4AE155-2542-FB4B-A27C-9DA80F19C464}"/>
              </a:ext>
            </a:extLst>
          </p:cNvPr>
          <p:cNvSpPr>
            <a:spLocks noGrp="1"/>
          </p:cNvSpPr>
          <p:nvPr>
            <p:ph type="ctrTitle" hasCustomPrompt="1"/>
          </p:nvPr>
        </p:nvSpPr>
        <p:spPr>
          <a:xfrm>
            <a:off x="914404" y="914406"/>
            <a:ext cx="10363201" cy="563524"/>
          </a:xfrm>
        </p:spPr>
        <p:txBody>
          <a:bodyPr anchor="t">
            <a:normAutofit/>
          </a:bodyPr>
          <a:lstStyle>
            <a:lvl1pPr algn="l">
              <a:defRPr sz="3200">
                <a:solidFill>
                  <a:srgbClr val="003296"/>
                </a:solidFill>
              </a:defRPr>
            </a:lvl1pPr>
          </a:lstStyle>
          <a:p>
            <a:r>
              <a:rPr lang="en-US" dirty="0"/>
              <a:t>Title here – Bulleted Text</a:t>
            </a:r>
          </a:p>
        </p:txBody>
      </p:sp>
      <p:sp>
        <p:nvSpPr>
          <p:cNvPr id="6" name="Text Placeholder 5">
            <a:extLst>
              <a:ext uri="{FF2B5EF4-FFF2-40B4-BE49-F238E27FC236}">
                <a16:creationId xmlns:a16="http://schemas.microsoft.com/office/drawing/2014/main" id="{1C54DF8C-4B39-D648-8475-BF29CB7713C6}"/>
              </a:ext>
            </a:extLst>
          </p:cNvPr>
          <p:cNvSpPr>
            <a:spLocks noGrp="1"/>
          </p:cNvSpPr>
          <p:nvPr>
            <p:ph type="body" sz="quarter" idx="10" hasCustomPrompt="1"/>
          </p:nvPr>
        </p:nvSpPr>
        <p:spPr>
          <a:xfrm>
            <a:off x="914400" y="1743076"/>
            <a:ext cx="10363200" cy="3881439"/>
          </a:xfrm>
        </p:spPr>
        <p:txBody>
          <a:bodyPr anchor="t">
            <a:normAutofit/>
          </a:bodyPr>
          <a:lstStyle>
            <a:lvl1pPr marL="457177" indent="-457177">
              <a:buFont typeface="Arial" panose="020B0604020202020204" pitchFamily="34" charset="0"/>
              <a:buChar char="•"/>
              <a:defRPr sz="2800"/>
            </a:lvl1pPr>
            <a:lvl2pPr marL="800060" indent="-342882">
              <a:buFont typeface="Courier New" panose="02070309020205020404" pitchFamily="49" charset="0"/>
              <a:buChar char="o"/>
              <a:defRPr sz="2400"/>
            </a:lvl2pPr>
            <a:lvl3pPr marL="1257237" indent="-342882">
              <a:buFont typeface="Wingdings" pitchFamily="2" charset="2"/>
              <a:buChar char="§"/>
              <a:defRPr sz="2000"/>
            </a:lvl3pPr>
            <a:lvl4pPr marL="1657268" indent="-285737">
              <a:buFont typeface="Arial" panose="020B0604020202020204" pitchFamily="34" charset="0"/>
              <a:buChar char="•"/>
              <a:defRPr sz="1801"/>
            </a:lvl4pPr>
            <a:lvl5pPr marL="2114446" indent="-285737">
              <a:buFont typeface="Courier New" panose="02070309020205020404" pitchFamily="49" charset="0"/>
              <a:buChar char="o"/>
              <a:defRPr sz="1801"/>
            </a:lvl5pPr>
          </a:lstStyle>
          <a:p>
            <a:pPr lvl="0"/>
            <a:r>
              <a:rPr lang="en-US" dirty="0"/>
              <a:t>First Bullet</a:t>
            </a:r>
          </a:p>
          <a:p>
            <a:pPr lvl="1"/>
            <a:r>
              <a:rPr lang="en-US" dirty="0"/>
              <a:t>Second bullet</a:t>
            </a:r>
          </a:p>
          <a:p>
            <a:pPr lvl="2"/>
            <a:r>
              <a:rPr lang="en-US" dirty="0"/>
              <a:t>Third bullet</a:t>
            </a:r>
          </a:p>
          <a:p>
            <a:pPr lvl="3"/>
            <a:r>
              <a:rPr lang="en-US" dirty="0"/>
              <a:t>Fourth bullet</a:t>
            </a:r>
          </a:p>
          <a:p>
            <a:pPr lvl="4"/>
            <a:r>
              <a:rPr lang="en-US" dirty="0"/>
              <a:t>Fifth bullet</a:t>
            </a:r>
          </a:p>
        </p:txBody>
      </p:sp>
      <p:sp>
        <p:nvSpPr>
          <p:cNvPr id="8" name="Slide Number Placeholder 2">
            <a:extLst>
              <a:ext uri="{FF2B5EF4-FFF2-40B4-BE49-F238E27FC236}">
                <a16:creationId xmlns:a16="http://schemas.microsoft.com/office/drawing/2014/main" id="{16C005AD-705B-1543-9D5C-A510705EF2A3}"/>
              </a:ext>
            </a:extLst>
          </p:cNvPr>
          <p:cNvSpPr>
            <a:spLocks noGrp="1"/>
          </p:cNvSpPr>
          <p:nvPr>
            <p:ph type="sldNum" sz="quarter" idx="12"/>
          </p:nvPr>
        </p:nvSpPr>
        <p:spPr>
          <a:xfrm>
            <a:off x="9037673" y="6178768"/>
            <a:ext cx="2743200" cy="365125"/>
          </a:xfrm>
        </p:spPr>
        <p:txBody>
          <a:bodyPr/>
          <a:lstStyle>
            <a:lvl1pPr>
              <a:defRPr sz="1401">
                <a:solidFill>
                  <a:schemeClr val="tx1"/>
                </a:solidFill>
              </a:defRPr>
            </a:lvl1pPr>
          </a:lstStyle>
          <a:p>
            <a:fld id="{1EA85E74-CFD1-43C2-9168-DB4B3F980C18}" type="slidenum">
              <a:rPr lang="en-US" smtClean="0"/>
              <a:t>‹#›</a:t>
            </a:fld>
            <a:endParaRPr lang="en-US"/>
          </a:p>
        </p:txBody>
      </p:sp>
    </p:spTree>
    <p:extLst>
      <p:ext uri="{BB962C8B-B14F-4D97-AF65-F5344CB8AC3E}">
        <p14:creationId xmlns:p14="http://schemas.microsoft.com/office/powerpoint/2010/main" val="2867490424"/>
      </p:ext>
    </p:extLst>
  </p:cSld>
  <p:clrMapOvr>
    <a:masterClrMapping/>
  </p:clrMapOvr>
  <p:extLst>
    <p:ext uri="{DCECCB84-F9BA-43D5-87BE-67443E8EF086}">
      <p15:sldGuideLst xmlns:p15="http://schemas.microsoft.com/office/powerpoint/2012/main"/>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cSld name="2_CLICQ! 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4AE155-2542-FB4B-A27C-9DA80F19C464}"/>
              </a:ext>
            </a:extLst>
          </p:cNvPr>
          <p:cNvSpPr>
            <a:spLocks noGrp="1"/>
          </p:cNvSpPr>
          <p:nvPr>
            <p:ph type="ctrTitle" hasCustomPrompt="1"/>
          </p:nvPr>
        </p:nvSpPr>
        <p:spPr>
          <a:xfrm>
            <a:off x="914404" y="914406"/>
            <a:ext cx="10363201" cy="563524"/>
          </a:xfrm>
        </p:spPr>
        <p:txBody>
          <a:bodyPr anchor="t">
            <a:normAutofit/>
          </a:bodyPr>
          <a:lstStyle>
            <a:lvl1pPr algn="l">
              <a:defRPr sz="3200">
                <a:solidFill>
                  <a:srgbClr val="003296"/>
                </a:solidFill>
              </a:defRPr>
            </a:lvl1pPr>
          </a:lstStyle>
          <a:p>
            <a:r>
              <a:rPr lang="en-US" dirty="0"/>
              <a:t>Title here – Bullets and Image</a:t>
            </a:r>
          </a:p>
        </p:txBody>
      </p:sp>
      <p:sp>
        <p:nvSpPr>
          <p:cNvPr id="10" name="Text Placeholder 5">
            <a:extLst>
              <a:ext uri="{FF2B5EF4-FFF2-40B4-BE49-F238E27FC236}">
                <a16:creationId xmlns:a16="http://schemas.microsoft.com/office/drawing/2014/main" id="{8AB7CB25-7DA7-D942-8F9A-88DAD435F168}"/>
              </a:ext>
            </a:extLst>
          </p:cNvPr>
          <p:cNvSpPr>
            <a:spLocks noGrp="1"/>
          </p:cNvSpPr>
          <p:nvPr>
            <p:ph type="body" sz="quarter" idx="12" hasCustomPrompt="1"/>
          </p:nvPr>
        </p:nvSpPr>
        <p:spPr>
          <a:xfrm>
            <a:off x="934499" y="1743076"/>
            <a:ext cx="4724400" cy="3881439"/>
          </a:xfrm>
        </p:spPr>
        <p:txBody>
          <a:bodyPr anchor="t">
            <a:normAutofit/>
          </a:bodyPr>
          <a:lstStyle>
            <a:lvl1pPr marL="457177" indent="-457177">
              <a:buFont typeface="Arial" panose="020B0604020202020204" pitchFamily="34" charset="0"/>
              <a:buChar char="•"/>
              <a:defRPr sz="2800">
                <a:solidFill>
                  <a:schemeClr val="tx1"/>
                </a:solidFill>
              </a:defRPr>
            </a:lvl1pPr>
            <a:lvl2pPr marL="800060" indent="-342882">
              <a:buFont typeface="Courier New" panose="02070309020205020404" pitchFamily="49" charset="0"/>
              <a:buChar char="o"/>
              <a:defRPr sz="2400">
                <a:solidFill>
                  <a:schemeClr val="tx1"/>
                </a:solidFill>
              </a:defRPr>
            </a:lvl2pPr>
            <a:lvl3pPr marL="1257237" indent="-342882">
              <a:buFont typeface="Wingdings" pitchFamily="2" charset="2"/>
              <a:buChar char="§"/>
              <a:defRPr sz="2000">
                <a:solidFill>
                  <a:schemeClr val="tx1"/>
                </a:solidFill>
              </a:defRPr>
            </a:lvl3pPr>
            <a:lvl4pPr marL="1657268" indent="-285737">
              <a:buFont typeface="Arial" panose="020B0604020202020204" pitchFamily="34" charset="0"/>
              <a:buChar char="•"/>
              <a:defRPr sz="1801">
                <a:solidFill>
                  <a:schemeClr val="tx1"/>
                </a:solidFill>
              </a:defRPr>
            </a:lvl4pPr>
            <a:lvl5pPr marL="2114446" indent="-285737">
              <a:buFont typeface="Courier New" panose="02070309020205020404" pitchFamily="49" charset="0"/>
              <a:buChar char="o"/>
              <a:defRPr sz="1801">
                <a:solidFill>
                  <a:schemeClr val="tx1"/>
                </a:solidFill>
              </a:defRPr>
            </a:lvl5pPr>
          </a:lstStyle>
          <a:p>
            <a:pPr lvl="0"/>
            <a:r>
              <a:rPr lang="en-US" dirty="0"/>
              <a:t>First Bullet</a:t>
            </a:r>
          </a:p>
          <a:p>
            <a:pPr lvl="1"/>
            <a:r>
              <a:rPr lang="en-US" dirty="0"/>
              <a:t>Second bullet</a:t>
            </a:r>
          </a:p>
          <a:p>
            <a:pPr lvl="2"/>
            <a:r>
              <a:rPr lang="en-US" dirty="0"/>
              <a:t>Third bullet</a:t>
            </a:r>
          </a:p>
          <a:p>
            <a:pPr lvl="3"/>
            <a:r>
              <a:rPr lang="en-US" dirty="0"/>
              <a:t>Fourth bullet</a:t>
            </a:r>
          </a:p>
          <a:p>
            <a:pPr lvl="4"/>
            <a:r>
              <a:rPr lang="en-US" dirty="0"/>
              <a:t>Fifth bullet</a:t>
            </a:r>
          </a:p>
        </p:txBody>
      </p:sp>
      <p:sp>
        <p:nvSpPr>
          <p:cNvPr id="17" name="Picture Placeholder 2">
            <a:extLst>
              <a:ext uri="{FF2B5EF4-FFF2-40B4-BE49-F238E27FC236}">
                <a16:creationId xmlns:a16="http://schemas.microsoft.com/office/drawing/2014/main" id="{67A3005D-62F0-BF42-831F-C457DB3AA16B}"/>
              </a:ext>
            </a:extLst>
          </p:cNvPr>
          <p:cNvSpPr>
            <a:spLocks noGrp="1"/>
          </p:cNvSpPr>
          <p:nvPr>
            <p:ph type="pic" sz="quarter" idx="20"/>
          </p:nvPr>
        </p:nvSpPr>
        <p:spPr>
          <a:xfrm>
            <a:off x="6554073" y="1743076"/>
            <a:ext cx="4724400" cy="3881439"/>
          </a:xfrm>
          <a:solidFill>
            <a:schemeClr val="tx1">
              <a:alpha val="21000"/>
            </a:schemeClr>
          </a:solidFill>
        </p:spPr>
        <p:txBody>
          <a:bodyPr/>
          <a:lstStyle>
            <a:lvl1pPr marL="0" marR="0" indent="0" algn="ctr" defTabSz="914354" rtl="0" eaLnBrk="1" fontAlgn="auto" latinLnBrk="0" hangingPunct="1">
              <a:lnSpc>
                <a:spcPct val="90000"/>
              </a:lnSpc>
              <a:spcBef>
                <a:spcPts val="1001"/>
              </a:spcBef>
              <a:spcAft>
                <a:spcPts val="0"/>
              </a:spcAft>
              <a:buClrTx/>
              <a:buSzTx/>
              <a:buFontTx/>
              <a:buNone/>
              <a:tabLst/>
              <a:defRPr>
                <a:solidFill>
                  <a:schemeClr val="tx1"/>
                </a:solidFill>
              </a:defRPr>
            </a:lvl1pPr>
          </a:lstStyle>
          <a:p>
            <a:pPr marL="0" marR="0" lvl="0" indent="0" algn="l" defTabSz="914354" rtl="0" eaLnBrk="1" fontAlgn="auto" latinLnBrk="0" hangingPunct="1">
              <a:lnSpc>
                <a:spcPct val="90000"/>
              </a:lnSpc>
              <a:spcBef>
                <a:spcPts val="1001"/>
              </a:spcBef>
              <a:spcAft>
                <a:spcPts val="0"/>
              </a:spcAft>
              <a:buClrTx/>
              <a:buSzTx/>
              <a:buFontTx/>
              <a:buNone/>
              <a:tabLst/>
              <a:defRPr/>
            </a:pPr>
            <a:r>
              <a:rPr lang="en-US"/>
              <a:t>Click icon to add picture</a:t>
            </a:r>
            <a:endParaRPr lang="en-US" dirty="0"/>
          </a:p>
        </p:txBody>
      </p:sp>
      <p:sp>
        <p:nvSpPr>
          <p:cNvPr id="14" name="Slide Number Placeholder 2">
            <a:extLst>
              <a:ext uri="{FF2B5EF4-FFF2-40B4-BE49-F238E27FC236}">
                <a16:creationId xmlns:a16="http://schemas.microsoft.com/office/drawing/2014/main" id="{648C53C8-6786-A449-BE78-4A0F4C831366}"/>
              </a:ext>
            </a:extLst>
          </p:cNvPr>
          <p:cNvSpPr>
            <a:spLocks noGrp="1"/>
          </p:cNvSpPr>
          <p:nvPr>
            <p:ph type="sldNum" sz="quarter" idx="21"/>
          </p:nvPr>
        </p:nvSpPr>
        <p:spPr>
          <a:xfrm>
            <a:off x="9037673" y="6262688"/>
            <a:ext cx="2743200" cy="365125"/>
          </a:xfrm>
        </p:spPr>
        <p:txBody>
          <a:bodyPr/>
          <a:lstStyle>
            <a:lvl1pPr>
              <a:defRPr sz="1401">
                <a:solidFill>
                  <a:schemeClr val="tx1"/>
                </a:solidFill>
              </a:defRPr>
            </a:lvl1pPr>
          </a:lstStyle>
          <a:p>
            <a:fld id="{1EA85E74-CFD1-43C2-9168-DB4B3F980C18}" type="slidenum">
              <a:rPr lang="en-US" smtClean="0"/>
              <a:t>‹#›</a:t>
            </a:fld>
            <a:endParaRPr lang="en-US"/>
          </a:p>
        </p:txBody>
      </p:sp>
    </p:spTree>
    <p:extLst>
      <p:ext uri="{BB962C8B-B14F-4D97-AF65-F5344CB8AC3E}">
        <p14:creationId xmlns:p14="http://schemas.microsoft.com/office/powerpoint/2010/main" val="806684216"/>
      </p:ext>
    </p:extLst>
  </p:cSld>
  <p:clrMapOvr>
    <a:masterClrMapping/>
  </p:clrMapOvr>
  <p:extLst>
    <p:ext uri="{DCECCB84-F9BA-43D5-87BE-67443E8EF086}">
      <p15:sldGuideLst xmlns:p15="http://schemas.microsoft.com/office/powerpoint/2012/main"/>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665192D-323C-4BD3-B95D-9A9B738C7D64}"/>
              </a:ext>
            </a:extLst>
          </p:cNvPr>
          <p:cNvSpPr>
            <a:spLocks noGrp="1"/>
          </p:cNvSpPr>
          <p:nvPr>
            <p:ph type="dt" sz="half" idx="10"/>
          </p:nvPr>
        </p:nvSpPr>
        <p:spPr/>
        <p:txBody>
          <a:bodyPr/>
          <a:lstStyle/>
          <a:p>
            <a:fld id="{7DBCFA9C-6753-4912-A81B-D30FBD732D59}" type="datetime1">
              <a:rPr lang="en-US" smtClean="0"/>
              <a:t>2/16/2022</a:t>
            </a:fld>
            <a:endParaRPr lang="en-US"/>
          </a:p>
        </p:txBody>
      </p:sp>
      <p:sp>
        <p:nvSpPr>
          <p:cNvPr id="3" name="Footer Placeholder 2">
            <a:extLst>
              <a:ext uri="{FF2B5EF4-FFF2-40B4-BE49-F238E27FC236}">
                <a16:creationId xmlns:a16="http://schemas.microsoft.com/office/drawing/2014/main" id="{2ECFDA28-F51E-4335-8DA5-EFB6FAFDEB2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D7A65BB-9C1E-4AE5-B4B8-7AA9D56583DA}"/>
              </a:ext>
            </a:extLst>
          </p:cNvPr>
          <p:cNvSpPr>
            <a:spLocks noGrp="1"/>
          </p:cNvSpPr>
          <p:nvPr>
            <p:ph type="sldNum" sz="quarter" idx="12"/>
          </p:nvPr>
        </p:nvSpPr>
        <p:spPr/>
        <p:txBody>
          <a:bodyPr/>
          <a:lstStyle/>
          <a:p>
            <a:fld id="{1EA85E74-CFD1-43C2-9168-DB4B3F980C18}" type="slidenum">
              <a:rPr lang="en-US" smtClean="0"/>
              <a:t>‹#›</a:t>
            </a:fld>
            <a:endParaRPr lang="en-US"/>
          </a:p>
        </p:txBody>
      </p:sp>
    </p:spTree>
    <p:extLst>
      <p:ext uri="{BB962C8B-B14F-4D97-AF65-F5344CB8AC3E}">
        <p14:creationId xmlns:p14="http://schemas.microsoft.com/office/powerpoint/2010/main" val="328832267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CLICQ! Title Slide">
    <p:bg>
      <p:bgPr>
        <a:solidFill>
          <a:schemeClr val="accent1">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577855" y="2779186"/>
            <a:ext cx="7780276" cy="1468967"/>
          </a:xfrm>
          <a:effectLst/>
        </p:spPr>
        <p:txBody>
          <a:bodyPr anchor="b" anchorCtr="0"/>
          <a:lstStyle>
            <a:lvl1pPr algn="l">
              <a:lnSpc>
                <a:spcPct val="85000"/>
              </a:lnSpc>
              <a:defRPr sz="4800">
                <a:solidFill>
                  <a:schemeClr val="tx1"/>
                </a:solidFill>
                <a:effectLst/>
              </a:defRPr>
            </a:lvl1pPr>
          </a:lstStyle>
          <a:p>
            <a:r>
              <a:rPr lang="en-US"/>
              <a:t>Click to edit Master title style</a:t>
            </a:r>
            <a:endParaRPr lang="en-US" dirty="0"/>
          </a:p>
        </p:txBody>
      </p:sp>
      <p:sp>
        <p:nvSpPr>
          <p:cNvPr id="3" name="Subtitle 2"/>
          <p:cNvSpPr>
            <a:spLocks noGrp="1"/>
          </p:cNvSpPr>
          <p:nvPr>
            <p:ph type="subTitle" idx="1"/>
          </p:nvPr>
        </p:nvSpPr>
        <p:spPr>
          <a:xfrm>
            <a:off x="1016004" y="4436534"/>
            <a:ext cx="7443137" cy="1274725"/>
          </a:xfrm>
          <a:effectLst/>
        </p:spPr>
        <p:txBody>
          <a:bodyPr/>
          <a:lstStyle>
            <a:lvl1pPr marL="0" indent="0" algn="l">
              <a:lnSpc>
                <a:spcPct val="85000"/>
              </a:lnSpc>
              <a:buNone/>
              <a:defRPr sz="3200">
                <a:solidFill>
                  <a:schemeClr val="tx1"/>
                </a:solidFill>
                <a:effectLst/>
              </a:defRPr>
            </a:lvl1pPr>
            <a:lvl2pPr marL="609570" indent="0" algn="ctr">
              <a:buNone/>
              <a:defRPr>
                <a:solidFill>
                  <a:schemeClr val="tx1">
                    <a:tint val="75000"/>
                  </a:schemeClr>
                </a:solidFill>
              </a:defRPr>
            </a:lvl2pPr>
            <a:lvl3pPr marL="1219139" indent="0" algn="ctr">
              <a:buNone/>
              <a:defRPr>
                <a:solidFill>
                  <a:schemeClr val="tx1">
                    <a:tint val="75000"/>
                  </a:schemeClr>
                </a:solidFill>
              </a:defRPr>
            </a:lvl3pPr>
            <a:lvl4pPr marL="1828709" indent="0" algn="ctr">
              <a:buNone/>
              <a:defRPr>
                <a:solidFill>
                  <a:schemeClr val="tx1">
                    <a:tint val="75000"/>
                  </a:schemeClr>
                </a:solidFill>
              </a:defRPr>
            </a:lvl4pPr>
            <a:lvl5pPr marL="2438278" indent="0" algn="ctr">
              <a:buNone/>
              <a:defRPr>
                <a:solidFill>
                  <a:schemeClr val="tx1">
                    <a:tint val="75000"/>
                  </a:schemeClr>
                </a:solidFill>
              </a:defRPr>
            </a:lvl5pPr>
            <a:lvl6pPr marL="3047848" indent="0" algn="ctr">
              <a:buNone/>
              <a:defRPr>
                <a:solidFill>
                  <a:schemeClr val="tx1">
                    <a:tint val="75000"/>
                  </a:schemeClr>
                </a:solidFill>
              </a:defRPr>
            </a:lvl6pPr>
            <a:lvl7pPr marL="3657417" indent="0" algn="ctr">
              <a:buNone/>
              <a:defRPr>
                <a:solidFill>
                  <a:schemeClr val="tx1">
                    <a:tint val="75000"/>
                  </a:schemeClr>
                </a:solidFill>
              </a:defRPr>
            </a:lvl7pPr>
            <a:lvl8pPr marL="4266987" indent="0" algn="ctr">
              <a:buNone/>
              <a:defRPr>
                <a:solidFill>
                  <a:schemeClr val="tx1">
                    <a:tint val="75000"/>
                  </a:schemeClr>
                </a:solidFill>
              </a:defRPr>
            </a:lvl8pPr>
            <a:lvl9pPr marL="4876557" indent="0" algn="ctr">
              <a:buNone/>
              <a:defRPr>
                <a:solidFill>
                  <a:schemeClr val="tx1">
                    <a:tint val="75000"/>
                  </a:schemeClr>
                </a:solidFill>
              </a:defRPr>
            </a:lvl9pPr>
          </a:lstStyle>
          <a:p>
            <a:r>
              <a:rPr lang="en-US"/>
              <a:t>Click to edit Master subtitle style</a:t>
            </a:r>
          </a:p>
        </p:txBody>
      </p:sp>
      <p:pic>
        <p:nvPicPr>
          <p:cNvPr id="5" name="Picture 4">
            <a:extLst>
              <a:ext uri="{FF2B5EF4-FFF2-40B4-BE49-F238E27FC236}">
                <a16:creationId xmlns:a16="http://schemas.microsoft.com/office/drawing/2014/main" id="{607E5970-1ED3-406A-BEAE-3D23354A752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22296" y="282304"/>
            <a:ext cx="4769704" cy="2139163"/>
          </a:xfrm>
          <a:prstGeom prst="rect">
            <a:avLst/>
          </a:prstGeom>
        </p:spPr>
      </p:pic>
    </p:spTree>
    <p:extLst>
      <p:ext uri="{BB962C8B-B14F-4D97-AF65-F5344CB8AC3E}">
        <p14:creationId xmlns:p14="http://schemas.microsoft.com/office/powerpoint/2010/main" val="1207887229"/>
      </p:ext>
    </p:extLst>
  </p:cSld>
  <p:clrMapOvr>
    <a:overrideClrMapping bg1="dk1" tx1="lt1" bg2="dk2" tx2="lt2" accent1="accent1" accent2="accent2" accent3="accent3" accent4="accent4" accent5="accent5" accent6="accent6" hlink="hlink" folHlink="folHlink"/>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CLICQ! Section Header 2">
    <p:bg>
      <p:bgPr>
        <a:solidFill>
          <a:schemeClr val="accent1">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46102" y="2239434"/>
            <a:ext cx="11099801" cy="1363133"/>
          </a:xfrm>
        </p:spPr>
        <p:txBody>
          <a:bodyPr anchor="b" anchorCtr="0"/>
          <a:lstStyle>
            <a:lvl1pPr algn="ctr">
              <a:defRPr sz="4800" b="1" cap="all">
                <a:solidFill>
                  <a:schemeClr val="bg1"/>
                </a:solidFill>
                <a:effectLst/>
              </a:defRPr>
            </a:lvl1pPr>
          </a:lstStyle>
          <a:p>
            <a:r>
              <a:rPr lang="en-US"/>
              <a:t>Click to edit Master title style</a:t>
            </a:r>
            <a:endParaRPr lang="en-US" dirty="0"/>
          </a:p>
        </p:txBody>
      </p:sp>
      <p:sp>
        <p:nvSpPr>
          <p:cNvPr id="3" name="Text Placeholder 2"/>
          <p:cNvSpPr>
            <a:spLocks noGrp="1"/>
          </p:cNvSpPr>
          <p:nvPr>
            <p:ph type="body" idx="1"/>
          </p:nvPr>
        </p:nvSpPr>
        <p:spPr>
          <a:xfrm>
            <a:off x="963084" y="3685117"/>
            <a:ext cx="10363200" cy="1157816"/>
          </a:xfrm>
        </p:spPr>
        <p:txBody>
          <a:bodyPr anchor="t" anchorCtr="0"/>
          <a:lstStyle>
            <a:lvl1pPr marL="0" indent="0" algn="ctr">
              <a:buNone/>
              <a:defRPr sz="3467">
                <a:solidFill>
                  <a:schemeClr val="bg1"/>
                </a:solidFill>
                <a:effectLst/>
              </a:defRPr>
            </a:lvl1pPr>
            <a:lvl2pPr marL="609570" indent="0">
              <a:buNone/>
              <a:defRPr sz="2400">
                <a:solidFill>
                  <a:schemeClr val="tx1">
                    <a:tint val="75000"/>
                  </a:schemeClr>
                </a:solidFill>
              </a:defRPr>
            </a:lvl2pPr>
            <a:lvl3pPr marL="1219139" indent="0">
              <a:buNone/>
              <a:defRPr sz="2133">
                <a:solidFill>
                  <a:schemeClr val="tx1">
                    <a:tint val="75000"/>
                  </a:schemeClr>
                </a:solidFill>
              </a:defRPr>
            </a:lvl3pPr>
            <a:lvl4pPr marL="1828709" indent="0">
              <a:buNone/>
              <a:defRPr sz="1867">
                <a:solidFill>
                  <a:schemeClr val="tx1">
                    <a:tint val="75000"/>
                  </a:schemeClr>
                </a:solidFill>
              </a:defRPr>
            </a:lvl4pPr>
            <a:lvl5pPr marL="2438278" indent="0">
              <a:buNone/>
              <a:defRPr sz="1867">
                <a:solidFill>
                  <a:schemeClr val="tx1">
                    <a:tint val="75000"/>
                  </a:schemeClr>
                </a:solidFill>
              </a:defRPr>
            </a:lvl5pPr>
            <a:lvl6pPr marL="3047848" indent="0">
              <a:buNone/>
              <a:defRPr sz="1867">
                <a:solidFill>
                  <a:schemeClr val="tx1">
                    <a:tint val="75000"/>
                  </a:schemeClr>
                </a:solidFill>
              </a:defRPr>
            </a:lvl6pPr>
            <a:lvl7pPr marL="3657417" indent="0">
              <a:buNone/>
              <a:defRPr sz="1867">
                <a:solidFill>
                  <a:schemeClr val="tx1">
                    <a:tint val="75000"/>
                  </a:schemeClr>
                </a:solidFill>
              </a:defRPr>
            </a:lvl7pPr>
            <a:lvl8pPr marL="4266987" indent="0">
              <a:buNone/>
              <a:defRPr sz="1867">
                <a:solidFill>
                  <a:schemeClr val="tx1">
                    <a:tint val="75000"/>
                  </a:schemeClr>
                </a:solidFill>
              </a:defRPr>
            </a:lvl8pPr>
            <a:lvl9pPr marL="4876557" indent="0">
              <a:buNone/>
              <a:defRPr sz="1867">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5939618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p:cSld name="CLICQ! Title only + bottom banner">
    <p:bg>
      <p:bgPr>
        <a:solidFill>
          <a:schemeClr val="bg1"/>
        </a:solidFill>
        <a:effectLst/>
      </p:bgPr>
    </p:bg>
    <p:spTree>
      <p:nvGrpSpPr>
        <p:cNvPr id="1" name=""/>
        <p:cNvGrpSpPr/>
        <p:nvPr/>
      </p:nvGrpSpPr>
      <p:grpSpPr>
        <a:xfrm>
          <a:off x="0" y="0"/>
          <a:ext cx="0" cy="0"/>
          <a:chOff x="0" y="0"/>
          <a:chExt cx="0" cy="0"/>
        </a:xfrm>
      </p:grpSpPr>
      <p:sp>
        <p:nvSpPr>
          <p:cNvPr id="39" name="Rectangle 38"/>
          <p:cNvSpPr/>
          <p:nvPr/>
        </p:nvSpPr>
        <p:spPr>
          <a:xfrm rot="5400000">
            <a:off x="5678334" y="344336"/>
            <a:ext cx="835343" cy="12192000"/>
          </a:xfrm>
          <a:prstGeom prst="rect">
            <a:avLst/>
          </a:prstGeom>
          <a:solidFill>
            <a:schemeClr val="accent1">
              <a:lumMod val="75000"/>
            </a:schemeClr>
          </a:solidFill>
          <a:ln w="28575">
            <a:no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2160" dirty="0"/>
          </a:p>
        </p:txBody>
      </p:sp>
      <p:sp>
        <p:nvSpPr>
          <p:cNvPr id="2" name="Title 1"/>
          <p:cNvSpPr>
            <a:spLocks noGrp="1"/>
          </p:cNvSpPr>
          <p:nvPr>
            <p:ph type="title" hasCustomPrompt="1"/>
          </p:nvPr>
        </p:nvSpPr>
        <p:spPr/>
        <p:txBody>
          <a:bodyPr/>
          <a:lstStyle>
            <a:lvl1pPr algn="l" defTabSz="1097225" rtl="0" eaLnBrk="1" latinLnBrk="0" hangingPunct="1">
              <a:lnSpc>
                <a:spcPct val="85000"/>
              </a:lnSpc>
              <a:spcBef>
                <a:spcPts val="0"/>
              </a:spcBef>
              <a:spcAft>
                <a:spcPts val="1440"/>
              </a:spcAft>
              <a:buNone/>
              <a:defRPr lang="en-US" sz="2880" b="1" kern="1200" dirty="0">
                <a:solidFill>
                  <a:schemeClr val="tx2"/>
                </a:solidFill>
                <a:effectLst/>
                <a:latin typeface="+mj-lt"/>
                <a:ea typeface="+mj-ea"/>
                <a:cs typeface="+mj-cs"/>
              </a:defRPr>
            </a:lvl1pPr>
          </a:lstStyle>
          <a:p>
            <a:r>
              <a:rPr lang="en-US"/>
              <a:t>Click to edit </a:t>
            </a:r>
            <a:br>
              <a:rPr lang="en-US"/>
            </a:br>
            <a:r>
              <a:rPr lang="en-US"/>
              <a:t>Master title style</a:t>
            </a:r>
          </a:p>
        </p:txBody>
      </p:sp>
      <p:sp>
        <p:nvSpPr>
          <p:cNvPr id="38" name="Rectangle 37"/>
          <p:cNvSpPr/>
          <p:nvPr/>
        </p:nvSpPr>
        <p:spPr>
          <a:xfrm rot="5400000">
            <a:off x="-277446" y="277455"/>
            <a:ext cx="1132417" cy="577519"/>
          </a:xfrm>
          <a:prstGeom prst="rect">
            <a:avLst/>
          </a:prstGeom>
          <a:solidFill>
            <a:schemeClr val="accent1"/>
          </a:solidFill>
          <a:ln w="28575">
            <a:no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2160" dirty="0"/>
          </a:p>
        </p:txBody>
      </p:sp>
      <p:pic>
        <p:nvPicPr>
          <p:cNvPr id="5" name="Picture 4" descr="Logo&#10;&#10;Description automatically generated with medium confidence">
            <a:extLst>
              <a:ext uri="{FF2B5EF4-FFF2-40B4-BE49-F238E27FC236}">
                <a16:creationId xmlns:a16="http://schemas.microsoft.com/office/drawing/2014/main" id="{C507B23A-A576-4227-87F5-5967891D980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322924" y="6024612"/>
            <a:ext cx="1869077" cy="838261"/>
          </a:xfrm>
          <a:prstGeom prst="rect">
            <a:avLst/>
          </a:prstGeom>
        </p:spPr>
      </p:pic>
    </p:spTree>
    <p:extLst>
      <p:ext uri="{BB962C8B-B14F-4D97-AF65-F5344CB8AC3E}">
        <p14:creationId xmlns:p14="http://schemas.microsoft.com/office/powerpoint/2010/main" val="290670570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obj" preserve="1">
  <p:cSld name="CLICQ! Title and Content - Black Text">
    <p:bg>
      <p:bgPr>
        <a:solidFill>
          <a:schemeClr val="bg1"/>
        </a:solidFill>
        <a:effectLst/>
      </p:bgPr>
    </p:bg>
    <p:spTree>
      <p:nvGrpSpPr>
        <p:cNvPr id="1" name=""/>
        <p:cNvGrpSpPr/>
        <p:nvPr/>
      </p:nvGrpSpPr>
      <p:grpSpPr>
        <a:xfrm>
          <a:off x="0" y="0"/>
          <a:ext cx="0" cy="0"/>
          <a:chOff x="0" y="0"/>
          <a:chExt cx="0" cy="0"/>
        </a:xfrm>
      </p:grpSpPr>
      <p:sp>
        <p:nvSpPr>
          <p:cNvPr id="6" name="Rectangle 5"/>
          <p:cNvSpPr/>
          <p:nvPr/>
        </p:nvSpPr>
        <p:spPr>
          <a:xfrm rot="5400000">
            <a:off x="-277447" y="277453"/>
            <a:ext cx="1132417" cy="577519"/>
          </a:xfrm>
          <a:prstGeom prst="rect">
            <a:avLst/>
          </a:prstGeom>
          <a:solidFill>
            <a:schemeClr val="accent1"/>
          </a:solidFill>
          <a:ln w="28575">
            <a:no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2400" dirty="0"/>
          </a:p>
        </p:txBody>
      </p:sp>
      <p:sp>
        <p:nvSpPr>
          <p:cNvPr id="7" name="Rectangle 6"/>
          <p:cNvSpPr/>
          <p:nvPr/>
        </p:nvSpPr>
        <p:spPr>
          <a:xfrm rot="5400000">
            <a:off x="5678333" y="344336"/>
            <a:ext cx="835343" cy="12192000"/>
          </a:xfrm>
          <a:prstGeom prst="rect">
            <a:avLst/>
          </a:prstGeom>
          <a:solidFill>
            <a:schemeClr val="accent1">
              <a:lumMod val="75000"/>
            </a:schemeClr>
          </a:solidFill>
          <a:ln w="28575">
            <a:no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2400" dirty="0"/>
          </a:p>
        </p:txBody>
      </p:sp>
      <p:sp>
        <p:nvSpPr>
          <p:cNvPr id="2" name="Title 1"/>
          <p:cNvSpPr>
            <a:spLocks noGrp="1"/>
          </p:cNvSpPr>
          <p:nvPr>
            <p:ph type="title" hasCustomPrompt="1"/>
          </p:nvPr>
        </p:nvSpPr>
        <p:spPr>
          <a:xfrm>
            <a:off x="867834" y="234565"/>
            <a:ext cx="10834101" cy="801127"/>
          </a:xfrm>
        </p:spPr>
        <p:txBody>
          <a:bodyPr/>
          <a:lstStyle>
            <a:lvl1pPr>
              <a:defRPr>
                <a:solidFill>
                  <a:schemeClr val="tx2"/>
                </a:solidFill>
                <a:effectLst/>
              </a:defRPr>
            </a:lvl1pPr>
          </a:lstStyle>
          <a:p>
            <a:r>
              <a:rPr lang="en-US"/>
              <a:t>Click to edit Master </a:t>
            </a:r>
            <a:br>
              <a:rPr lang="en-US"/>
            </a:br>
            <a:r>
              <a:rPr lang="en-US"/>
              <a:t>title style</a:t>
            </a:r>
          </a:p>
        </p:txBody>
      </p:sp>
      <p:sp>
        <p:nvSpPr>
          <p:cNvPr id="3" name="Content Placeholder 2"/>
          <p:cNvSpPr>
            <a:spLocks noGrp="1"/>
          </p:cNvSpPr>
          <p:nvPr>
            <p:ph idx="1"/>
          </p:nvPr>
        </p:nvSpPr>
        <p:spPr>
          <a:xfrm>
            <a:off x="1016002" y="1420284"/>
            <a:ext cx="10756900" cy="4327376"/>
          </a:xfrm>
        </p:spPr>
        <p:txBody>
          <a:bodyPr/>
          <a:lstStyle>
            <a:lvl1pPr marL="302670" indent="-302670">
              <a:buClr>
                <a:schemeClr val="accent1"/>
              </a:buClr>
              <a:buSzPct val="110000"/>
              <a:defRPr sz="2400">
                <a:solidFill>
                  <a:schemeClr val="tx1"/>
                </a:solidFill>
              </a:defRPr>
            </a:lvl1pPr>
            <a:lvl2pPr>
              <a:defRPr sz="2267">
                <a:solidFill>
                  <a:schemeClr val="tx1"/>
                </a:solidFill>
              </a:defRPr>
            </a:lvl2pPr>
            <a:lvl3pPr>
              <a:defRPr sz="2000">
                <a:solidFill>
                  <a:schemeClr val="tx1"/>
                </a:solidFill>
              </a:defRPr>
            </a:lvl3pPr>
          </a:lstStyle>
          <a:p>
            <a:pPr lvl="0"/>
            <a:r>
              <a:rPr lang="en-US"/>
              <a:t>Click to edit Master text styles</a:t>
            </a:r>
          </a:p>
          <a:p>
            <a:pPr lvl="1"/>
            <a:r>
              <a:rPr lang="en-US"/>
              <a:t>Second level</a:t>
            </a:r>
          </a:p>
          <a:p>
            <a:pPr lvl="2"/>
            <a:r>
              <a:rPr lang="en-US"/>
              <a:t>Third level</a:t>
            </a:r>
          </a:p>
        </p:txBody>
      </p:sp>
      <p:pic>
        <p:nvPicPr>
          <p:cNvPr id="5" name="Picture 4" descr="Logo&#10;&#10;Description automatically generated with medium confidence">
            <a:extLst>
              <a:ext uri="{FF2B5EF4-FFF2-40B4-BE49-F238E27FC236}">
                <a16:creationId xmlns:a16="http://schemas.microsoft.com/office/drawing/2014/main" id="{544652B4-8530-4F64-B488-56EB6BD6F85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203389" y="6021124"/>
            <a:ext cx="1988612" cy="891872"/>
          </a:xfrm>
          <a:prstGeom prst="rect">
            <a:avLst/>
          </a:prstGeom>
        </p:spPr>
      </p:pic>
    </p:spTree>
    <p:extLst>
      <p:ext uri="{BB962C8B-B14F-4D97-AF65-F5344CB8AC3E}">
        <p14:creationId xmlns:p14="http://schemas.microsoft.com/office/powerpoint/2010/main" val="243691369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p:cSld name="CLICQ! Title only + bottom banner">
    <p:bg>
      <p:bgPr>
        <a:solidFill>
          <a:schemeClr val="bg1"/>
        </a:solidFill>
        <a:effectLst/>
      </p:bgPr>
    </p:bg>
    <p:spTree>
      <p:nvGrpSpPr>
        <p:cNvPr id="1" name=""/>
        <p:cNvGrpSpPr/>
        <p:nvPr/>
      </p:nvGrpSpPr>
      <p:grpSpPr>
        <a:xfrm>
          <a:off x="0" y="0"/>
          <a:ext cx="0" cy="0"/>
          <a:chOff x="0" y="0"/>
          <a:chExt cx="0" cy="0"/>
        </a:xfrm>
      </p:grpSpPr>
      <p:sp>
        <p:nvSpPr>
          <p:cNvPr id="39" name="Rectangle 38"/>
          <p:cNvSpPr/>
          <p:nvPr/>
        </p:nvSpPr>
        <p:spPr>
          <a:xfrm rot="5400000">
            <a:off x="5678333" y="344336"/>
            <a:ext cx="835343" cy="12192000"/>
          </a:xfrm>
          <a:prstGeom prst="rect">
            <a:avLst/>
          </a:prstGeom>
          <a:solidFill>
            <a:schemeClr val="accent1">
              <a:lumMod val="75000"/>
            </a:schemeClr>
          </a:solidFill>
          <a:ln w="28575">
            <a:no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2400" dirty="0"/>
          </a:p>
        </p:txBody>
      </p:sp>
      <p:sp>
        <p:nvSpPr>
          <p:cNvPr id="2" name="Title 1"/>
          <p:cNvSpPr>
            <a:spLocks noGrp="1"/>
          </p:cNvSpPr>
          <p:nvPr>
            <p:ph type="title" hasCustomPrompt="1"/>
          </p:nvPr>
        </p:nvSpPr>
        <p:spPr/>
        <p:txBody>
          <a:bodyPr/>
          <a:lstStyle>
            <a:lvl1pPr algn="l" defTabSz="1219139" rtl="0" eaLnBrk="1" latinLnBrk="0" hangingPunct="1">
              <a:lnSpc>
                <a:spcPct val="85000"/>
              </a:lnSpc>
              <a:spcBef>
                <a:spcPts val="0"/>
              </a:spcBef>
              <a:spcAft>
                <a:spcPts val="1600"/>
              </a:spcAft>
              <a:buNone/>
              <a:defRPr lang="en-US" sz="3200" b="1" kern="1200" dirty="0">
                <a:solidFill>
                  <a:schemeClr val="tx2"/>
                </a:solidFill>
                <a:effectLst/>
                <a:latin typeface="+mj-lt"/>
                <a:ea typeface="+mj-ea"/>
                <a:cs typeface="+mj-cs"/>
              </a:defRPr>
            </a:lvl1pPr>
          </a:lstStyle>
          <a:p>
            <a:r>
              <a:rPr lang="en-US"/>
              <a:t>Click to edit </a:t>
            </a:r>
            <a:br>
              <a:rPr lang="en-US"/>
            </a:br>
            <a:r>
              <a:rPr lang="en-US"/>
              <a:t>Master title style</a:t>
            </a:r>
          </a:p>
        </p:txBody>
      </p:sp>
      <p:sp>
        <p:nvSpPr>
          <p:cNvPr id="38" name="Rectangle 37"/>
          <p:cNvSpPr/>
          <p:nvPr/>
        </p:nvSpPr>
        <p:spPr>
          <a:xfrm rot="5400000">
            <a:off x="-277447" y="277453"/>
            <a:ext cx="1132417" cy="577519"/>
          </a:xfrm>
          <a:prstGeom prst="rect">
            <a:avLst/>
          </a:prstGeom>
          <a:solidFill>
            <a:schemeClr val="accent1"/>
          </a:solidFill>
          <a:ln w="28575">
            <a:no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2400" dirty="0"/>
          </a:p>
        </p:txBody>
      </p:sp>
      <p:pic>
        <p:nvPicPr>
          <p:cNvPr id="5" name="Picture 4" descr="Logo&#10;&#10;Description automatically generated with medium confidence">
            <a:extLst>
              <a:ext uri="{FF2B5EF4-FFF2-40B4-BE49-F238E27FC236}">
                <a16:creationId xmlns:a16="http://schemas.microsoft.com/office/drawing/2014/main" id="{C507B23A-A576-4227-87F5-5967891D980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322923" y="6024610"/>
            <a:ext cx="1869077" cy="838261"/>
          </a:xfrm>
          <a:prstGeom prst="rect">
            <a:avLst/>
          </a:prstGeom>
        </p:spPr>
      </p:pic>
    </p:spTree>
    <p:extLst>
      <p:ext uri="{BB962C8B-B14F-4D97-AF65-F5344CB8AC3E}">
        <p14:creationId xmlns:p14="http://schemas.microsoft.com/office/powerpoint/2010/main" val="81546211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p:cSld name="CLICQ! Title only">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lgn="l" defTabSz="1219139" rtl="0" eaLnBrk="1" latinLnBrk="0" hangingPunct="1">
              <a:lnSpc>
                <a:spcPct val="85000"/>
              </a:lnSpc>
              <a:spcBef>
                <a:spcPts val="0"/>
              </a:spcBef>
              <a:spcAft>
                <a:spcPts val="1600"/>
              </a:spcAft>
              <a:buNone/>
              <a:defRPr lang="en-US" sz="3200" b="1" kern="1200" dirty="0">
                <a:solidFill>
                  <a:schemeClr val="tx2"/>
                </a:solidFill>
                <a:effectLst/>
                <a:latin typeface="+mj-lt"/>
                <a:ea typeface="+mj-ea"/>
                <a:cs typeface="+mj-cs"/>
              </a:defRPr>
            </a:lvl1pPr>
          </a:lstStyle>
          <a:p>
            <a:r>
              <a:rPr lang="en-US"/>
              <a:t>Click to edit </a:t>
            </a:r>
            <a:br>
              <a:rPr lang="en-US"/>
            </a:br>
            <a:r>
              <a:rPr lang="en-US"/>
              <a:t>Master title style</a:t>
            </a:r>
          </a:p>
        </p:txBody>
      </p:sp>
      <p:sp>
        <p:nvSpPr>
          <p:cNvPr id="38" name="Rectangle 37"/>
          <p:cNvSpPr/>
          <p:nvPr/>
        </p:nvSpPr>
        <p:spPr>
          <a:xfrm rot="5400000">
            <a:off x="-277447" y="277453"/>
            <a:ext cx="1132417" cy="577519"/>
          </a:xfrm>
          <a:prstGeom prst="rect">
            <a:avLst/>
          </a:prstGeom>
          <a:solidFill>
            <a:schemeClr val="accent1"/>
          </a:solidFill>
          <a:ln w="28575">
            <a:no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2400" dirty="0"/>
          </a:p>
        </p:txBody>
      </p:sp>
    </p:spTree>
    <p:extLst>
      <p:ext uri="{BB962C8B-B14F-4D97-AF65-F5344CB8AC3E}">
        <p14:creationId xmlns:p14="http://schemas.microsoft.com/office/powerpoint/2010/main" val="152943484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p:cSld name="CLICQ! 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9848829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CLICQ! Cover">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577FF1F9-9684-5F4D-B267-C4FA7828A0BF}"/>
              </a:ext>
            </a:extLst>
          </p:cNvPr>
          <p:cNvSpPr/>
          <p:nvPr/>
        </p:nvSpPr>
        <p:spPr>
          <a:xfrm rot="16200000">
            <a:off x="3245897" y="-2071564"/>
            <a:ext cx="6874111" cy="11018111"/>
          </a:xfrm>
          <a:prstGeom prst="rect">
            <a:avLst/>
          </a:prstGeom>
          <a:gradFill>
            <a:gsLst>
              <a:gs pos="0">
                <a:schemeClr val="bg1"/>
              </a:gs>
              <a:gs pos="84000">
                <a:schemeClr val="bg1">
                  <a:lumMod val="8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15" name="Rectangle 14">
            <a:extLst>
              <a:ext uri="{FF2B5EF4-FFF2-40B4-BE49-F238E27FC236}">
                <a16:creationId xmlns:a16="http://schemas.microsoft.com/office/drawing/2014/main" id="{B9534ED5-DCC7-DF42-B8F2-1970D87FFECA}"/>
              </a:ext>
            </a:extLst>
          </p:cNvPr>
          <p:cNvSpPr/>
          <p:nvPr/>
        </p:nvSpPr>
        <p:spPr>
          <a:xfrm>
            <a:off x="2" y="2"/>
            <a:ext cx="1173892" cy="6857999"/>
          </a:xfrm>
          <a:prstGeom prst="rect">
            <a:avLst/>
          </a:prstGeom>
          <a:gradFill>
            <a:gsLst>
              <a:gs pos="16000">
                <a:schemeClr val="accent1">
                  <a:lumMod val="75000"/>
                </a:schemeClr>
              </a:gs>
              <a:gs pos="100000">
                <a:srgbClr val="F4D726"/>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2" name="Title 1">
            <a:extLst>
              <a:ext uri="{FF2B5EF4-FFF2-40B4-BE49-F238E27FC236}">
                <a16:creationId xmlns:a16="http://schemas.microsoft.com/office/drawing/2014/main" id="{754AE155-2542-FB4B-A27C-9DA80F19C464}"/>
              </a:ext>
            </a:extLst>
          </p:cNvPr>
          <p:cNvSpPr>
            <a:spLocks noGrp="1"/>
          </p:cNvSpPr>
          <p:nvPr>
            <p:ph type="ctrTitle" hasCustomPrompt="1"/>
          </p:nvPr>
        </p:nvSpPr>
        <p:spPr>
          <a:xfrm>
            <a:off x="2883272" y="3016487"/>
            <a:ext cx="6692507" cy="1388672"/>
          </a:xfrm>
        </p:spPr>
        <p:txBody>
          <a:bodyPr anchor="t" anchorCtr="0">
            <a:normAutofit/>
          </a:bodyPr>
          <a:lstStyle>
            <a:lvl1pPr algn="l">
              <a:defRPr sz="4800">
                <a:solidFill>
                  <a:srgbClr val="003296"/>
                </a:solidFill>
                <a:effectLst>
                  <a:innerShdw blurRad="63500" dist="50800" dir="13500000">
                    <a:prstClr val="black">
                      <a:alpha val="50000"/>
                    </a:prstClr>
                  </a:innerShdw>
                </a:effectLst>
              </a:defRPr>
            </a:lvl1pPr>
          </a:lstStyle>
          <a:p>
            <a:r>
              <a:rPr lang="en-US" dirty="0"/>
              <a:t>Title Area</a:t>
            </a:r>
            <a:br>
              <a:rPr lang="en-US" dirty="0"/>
            </a:br>
            <a:r>
              <a:rPr lang="en-US" dirty="0"/>
              <a:t>Two Lines</a:t>
            </a:r>
          </a:p>
        </p:txBody>
      </p:sp>
      <p:sp>
        <p:nvSpPr>
          <p:cNvPr id="3" name="Subtitle 2">
            <a:extLst>
              <a:ext uri="{FF2B5EF4-FFF2-40B4-BE49-F238E27FC236}">
                <a16:creationId xmlns:a16="http://schemas.microsoft.com/office/drawing/2014/main" id="{A2144F37-9150-6740-8669-89477261BF9F}"/>
              </a:ext>
            </a:extLst>
          </p:cNvPr>
          <p:cNvSpPr>
            <a:spLocks noGrp="1"/>
          </p:cNvSpPr>
          <p:nvPr>
            <p:ph type="subTitle" idx="1" hasCustomPrompt="1"/>
          </p:nvPr>
        </p:nvSpPr>
        <p:spPr>
          <a:xfrm>
            <a:off x="2883271" y="4538298"/>
            <a:ext cx="6692511" cy="385764"/>
          </a:xfrm>
        </p:spPr>
        <p:txBody>
          <a:bodyPr/>
          <a:lstStyle>
            <a:lvl1pPr marL="0" indent="0" algn="l">
              <a:buNone/>
              <a:defRPr sz="2400">
                <a:solidFill>
                  <a:srgbClr val="003296"/>
                </a:solidFill>
                <a:latin typeface="+mn-lt"/>
              </a:defRPr>
            </a:lvl1pPr>
            <a:lvl2pPr marL="457177" indent="0" algn="ctr">
              <a:buNone/>
              <a:defRPr sz="2000"/>
            </a:lvl2pPr>
            <a:lvl3pPr marL="914354" indent="0" algn="ctr">
              <a:buNone/>
              <a:defRPr sz="1801"/>
            </a:lvl3pPr>
            <a:lvl4pPr marL="1371531" indent="0" algn="ctr">
              <a:buNone/>
              <a:defRPr sz="1600"/>
            </a:lvl4pPr>
            <a:lvl5pPr marL="1828709" indent="0" algn="ctr">
              <a:buNone/>
              <a:defRPr sz="1600"/>
            </a:lvl5pPr>
            <a:lvl6pPr marL="2285886" indent="0" algn="ctr">
              <a:buNone/>
              <a:defRPr sz="1600"/>
            </a:lvl6pPr>
            <a:lvl7pPr marL="2743063" indent="0" algn="ctr">
              <a:buNone/>
              <a:defRPr sz="1600"/>
            </a:lvl7pPr>
            <a:lvl8pPr marL="3200240" indent="0" algn="ctr">
              <a:buNone/>
              <a:defRPr sz="1600"/>
            </a:lvl8pPr>
            <a:lvl9pPr marL="3657417" indent="0" algn="ctr">
              <a:buNone/>
              <a:defRPr sz="1600"/>
            </a:lvl9pPr>
          </a:lstStyle>
          <a:p>
            <a:r>
              <a:rPr lang="en-US" dirty="0"/>
              <a:t>Subtitle Line</a:t>
            </a:r>
          </a:p>
        </p:txBody>
      </p:sp>
      <p:cxnSp>
        <p:nvCxnSpPr>
          <p:cNvPr id="13" name="Straight Connector 12">
            <a:extLst>
              <a:ext uri="{FF2B5EF4-FFF2-40B4-BE49-F238E27FC236}">
                <a16:creationId xmlns:a16="http://schemas.microsoft.com/office/drawing/2014/main" id="{FA12FB79-C498-D145-B2C2-189C5A546A63}"/>
              </a:ext>
            </a:extLst>
          </p:cNvPr>
          <p:cNvCxnSpPr>
            <a:cxnSpLocks/>
          </p:cNvCxnSpPr>
          <p:nvPr/>
        </p:nvCxnSpPr>
        <p:spPr>
          <a:xfrm>
            <a:off x="2883272" y="5978529"/>
            <a:ext cx="9308731"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887E88F-7EF8-364C-904A-AA0A347218D0}"/>
              </a:ext>
            </a:extLst>
          </p:cNvPr>
          <p:cNvCxnSpPr>
            <a:cxnSpLocks/>
          </p:cNvCxnSpPr>
          <p:nvPr/>
        </p:nvCxnSpPr>
        <p:spPr>
          <a:xfrm>
            <a:off x="2785839" y="879471"/>
            <a:ext cx="9406164"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pic>
        <p:nvPicPr>
          <p:cNvPr id="23" name="Picture 22">
            <a:extLst>
              <a:ext uri="{FF2B5EF4-FFF2-40B4-BE49-F238E27FC236}">
                <a16:creationId xmlns:a16="http://schemas.microsoft.com/office/drawing/2014/main" id="{020DC1D3-F3D4-CA49-85C4-ABE11E8943B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657217" y="83901"/>
            <a:ext cx="7437743" cy="766116"/>
          </a:xfrm>
          <a:prstGeom prst="rect">
            <a:avLst/>
          </a:prstGeom>
        </p:spPr>
      </p:pic>
      <p:sp>
        <p:nvSpPr>
          <p:cNvPr id="6" name="Text Placeholder 5">
            <a:extLst>
              <a:ext uri="{FF2B5EF4-FFF2-40B4-BE49-F238E27FC236}">
                <a16:creationId xmlns:a16="http://schemas.microsoft.com/office/drawing/2014/main" id="{77E85142-A4B8-6543-BB2C-770C297857C6}"/>
              </a:ext>
            </a:extLst>
          </p:cNvPr>
          <p:cNvSpPr>
            <a:spLocks noGrp="1"/>
          </p:cNvSpPr>
          <p:nvPr>
            <p:ph type="body" sz="quarter" idx="11" hasCustomPrompt="1"/>
          </p:nvPr>
        </p:nvSpPr>
        <p:spPr>
          <a:xfrm>
            <a:off x="2883272" y="5098244"/>
            <a:ext cx="6692507" cy="417512"/>
          </a:xfrm>
        </p:spPr>
        <p:txBody>
          <a:bodyPr>
            <a:noAutofit/>
          </a:bodyPr>
          <a:lstStyle>
            <a:lvl1pPr marL="0" indent="0" algn="l">
              <a:buNone/>
              <a:defRPr sz="2000">
                <a:solidFill>
                  <a:schemeClr val="tx1"/>
                </a:solidFill>
              </a:defRPr>
            </a:lvl1pPr>
          </a:lstStyle>
          <a:p>
            <a:pPr lvl="0"/>
            <a:r>
              <a:rPr lang="en-US" dirty="0"/>
              <a:t>Speaker | Date</a:t>
            </a:r>
          </a:p>
        </p:txBody>
      </p:sp>
      <p:pic>
        <p:nvPicPr>
          <p:cNvPr id="5" name="Picture 4" descr="Logo&#10;&#10;Description automatically generated">
            <a:extLst>
              <a:ext uri="{FF2B5EF4-FFF2-40B4-BE49-F238E27FC236}">
                <a16:creationId xmlns:a16="http://schemas.microsoft.com/office/drawing/2014/main" id="{99F77369-8F04-4BDA-95C7-122A05CAB70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18727" y="854418"/>
            <a:ext cx="3793796" cy="1704117"/>
          </a:xfrm>
          <a:prstGeom prst="rect">
            <a:avLst/>
          </a:prstGeom>
        </p:spPr>
      </p:pic>
      <p:pic>
        <p:nvPicPr>
          <p:cNvPr id="8" name="Picture 7" descr="Logo&#10;&#10;Description automatically generated">
            <a:extLst>
              <a:ext uri="{FF2B5EF4-FFF2-40B4-BE49-F238E27FC236}">
                <a16:creationId xmlns:a16="http://schemas.microsoft.com/office/drawing/2014/main" id="{81DF348F-F683-45D3-B387-ADAE20039FB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83560" y="5994818"/>
            <a:ext cx="1903919" cy="839776"/>
          </a:xfrm>
          <a:prstGeom prst="rect">
            <a:avLst/>
          </a:prstGeom>
        </p:spPr>
      </p:pic>
      <p:pic>
        <p:nvPicPr>
          <p:cNvPr id="10" name="Picture 9" descr="A picture containing text, clipart&#10;&#10;Description automatically generated">
            <a:extLst>
              <a:ext uri="{FF2B5EF4-FFF2-40B4-BE49-F238E27FC236}">
                <a16:creationId xmlns:a16="http://schemas.microsoft.com/office/drawing/2014/main" id="{13265C77-5ADD-40E8-8877-F6B19C771701}"/>
              </a:ext>
            </a:extLst>
          </p:cNvPr>
          <p:cNvPicPr>
            <a:picLocks noChangeAspect="1"/>
          </p:cNvPicPr>
          <p:nvPr/>
        </p:nvPicPr>
        <p:blipFill rotWithShape="1">
          <a:blip r:embed="rId5">
            <a:extLst>
              <a:ext uri="{28A0092B-C50C-407E-A947-70E740481C1C}">
                <a14:useLocalDpi xmlns:a14="http://schemas.microsoft.com/office/drawing/2010/main" val="0"/>
              </a:ext>
            </a:extLst>
          </a:blip>
          <a:srcRect l="13853" r="11527"/>
          <a:stretch/>
        </p:blipFill>
        <p:spPr>
          <a:xfrm>
            <a:off x="5344084" y="6024343"/>
            <a:ext cx="1503831" cy="799404"/>
          </a:xfrm>
          <a:prstGeom prst="rect">
            <a:avLst/>
          </a:prstGeom>
        </p:spPr>
      </p:pic>
      <p:pic>
        <p:nvPicPr>
          <p:cNvPr id="4" name="Picture 3">
            <a:extLst>
              <a:ext uri="{FF2B5EF4-FFF2-40B4-BE49-F238E27FC236}">
                <a16:creationId xmlns:a16="http://schemas.microsoft.com/office/drawing/2014/main" id="{98150E29-091E-4198-BA98-5563DF495489}"/>
              </a:ext>
            </a:extLst>
          </p:cNvPr>
          <p:cNvPicPr>
            <a:picLocks noChangeAspect="1"/>
          </p:cNvPicPr>
          <p:nvPr userDrawn="1"/>
        </p:nvPicPr>
        <p:blipFill>
          <a:blip r:embed="rId6"/>
          <a:stretch>
            <a:fillRect/>
          </a:stretch>
        </p:blipFill>
        <p:spPr>
          <a:xfrm>
            <a:off x="7473406" y="6020143"/>
            <a:ext cx="2102373" cy="784467"/>
          </a:xfrm>
          <a:prstGeom prst="rect">
            <a:avLst/>
          </a:prstGeom>
        </p:spPr>
      </p:pic>
      <p:pic>
        <p:nvPicPr>
          <p:cNvPr id="7" name="Picture 6">
            <a:extLst>
              <a:ext uri="{FF2B5EF4-FFF2-40B4-BE49-F238E27FC236}">
                <a16:creationId xmlns:a16="http://schemas.microsoft.com/office/drawing/2014/main" id="{7E2EB1D9-E1F1-484C-8997-75CA56DCD9B1}"/>
              </a:ext>
            </a:extLst>
          </p:cNvPr>
          <p:cNvPicPr>
            <a:picLocks noChangeAspect="1"/>
          </p:cNvPicPr>
          <p:nvPr userDrawn="1"/>
        </p:nvPicPr>
        <p:blipFill>
          <a:blip r:embed="rId7"/>
          <a:stretch>
            <a:fillRect/>
          </a:stretch>
        </p:blipFill>
        <p:spPr>
          <a:xfrm>
            <a:off x="9629120" y="6021143"/>
            <a:ext cx="1947597" cy="772124"/>
          </a:xfrm>
          <a:prstGeom prst="rect">
            <a:avLst/>
          </a:prstGeom>
        </p:spPr>
      </p:pic>
    </p:spTree>
    <p:extLst>
      <p:ext uri="{BB962C8B-B14F-4D97-AF65-F5344CB8AC3E}">
        <p14:creationId xmlns:p14="http://schemas.microsoft.com/office/powerpoint/2010/main" val="103383906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7104">
          <p15:clr>
            <a:srgbClr val="FBAE40"/>
          </p15:clr>
        </p15:guide>
        <p15:guide id="4" pos="576">
          <p15:clr>
            <a:srgbClr val="FBAE40"/>
          </p15:clr>
        </p15:guide>
        <p15:guide id="5" orient="horz" pos="576">
          <p15:clr>
            <a:srgbClr val="FBAE40"/>
          </p15:clr>
        </p15:guide>
        <p15:guide id="6" pos="3552">
          <p15:clr>
            <a:srgbClr val="FBAE40"/>
          </p15:clr>
        </p15:guide>
        <p15:guide id="7" pos="4128">
          <p15:clr>
            <a:srgbClr val="FBAE40"/>
          </p15:clr>
        </p15:guide>
        <p15:guide id="8" orient="horz" pos="3744">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cSld name="CLICQ! Subcover">
    <p:bg>
      <p:bgPr>
        <a:solidFill>
          <a:schemeClr val="accent1">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4AE155-2542-FB4B-A27C-9DA80F19C464}"/>
              </a:ext>
            </a:extLst>
          </p:cNvPr>
          <p:cNvSpPr>
            <a:spLocks noGrp="1"/>
          </p:cNvSpPr>
          <p:nvPr>
            <p:ph type="ctrTitle" hasCustomPrompt="1"/>
          </p:nvPr>
        </p:nvSpPr>
        <p:spPr>
          <a:xfrm>
            <a:off x="914402" y="2460897"/>
            <a:ext cx="7517220" cy="881180"/>
          </a:xfrm>
        </p:spPr>
        <p:txBody>
          <a:bodyPr anchor="t">
            <a:normAutofit/>
          </a:bodyPr>
          <a:lstStyle>
            <a:lvl1pPr algn="l">
              <a:defRPr sz="4800">
                <a:solidFill>
                  <a:schemeClr val="bg1"/>
                </a:solidFill>
              </a:defRPr>
            </a:lvl1pPr>
          </a:lstStyle>
          <a:p>
            <a:r>
              <a:rPr lang="en-US"/>
              <a:t>Transition Slide</a:t>
            </a:r>
          </a:p>
        </p:txBody>
      </p:sp>
      <p:sp>
        <p:nvSpPr>
          <p:cNvPr id="3" name="Subtitle 2">
            <a:extLst>
              <a:ext uri="{FF2B5EF4-FFF2-40B4-BE49-F238E27FC236}">
                <a16:creationId xmlns:a16="http://schemas.microsoft.com/office/drawing/2014/main" id="{A2144F37-9150-6740-8669-89477261BF9F}"/>
              </a:ext>
            </a:extLst>
          </p:cNvPr>
          <p:cNvSpPr>
            <a:spLocks noGrp="1"/>
          </p:cNvSpPr>
          <p:nvPr>
            <p:ph type="subTitle" idx="1" hasCustomPrompt="1"/>
          </p:nvPr>
        </p:nvSpPr>
        <p:spPr>
          <a:xfrm>
            <a:off x="896454" y="3532139"/>
            <a:ext cx="4724401" cy="385764"/>
          </a:xfrm>
        </p:spPr>
        <p:txBody>
          <a:bodyPr/>
          <a:lstStyle>
            <a:lvl1pPr marL="0" indent="0" algn="l">
              <a:buNone/>
              <a:defRPr sz="2400">
                <a:solidFill>
                  <a:schemeClr val="bg1"/>
                </a:solidFill>
                <a:latin typeface="+mn-lt"/>
              </a:defRPr>
            </a:lvl1pPr>
            <a:lvl2pPr marL="457177" indent="0" algn="ctr">
              <a:buNone/>
              <a:defRPr sz="2000"/>
            </a:lvl2pPr>
            <a:lvl3pPr marL="914354" indent="0" algn="ctr">
              <a:buNone/>
              <a:defRPr sz="1801"/>
            </a:lvl3pPr>
            <a:lvl4pPr marL="1371531" indent="0" algn="ctr">
              <a:buNone/>
              <a:defRPr sz="1600"/>
            </a:lvl4pPr>
            <a:lvl5pPr marL="1828709" indent="0" algn="ctr">
              <a:buNone/>
              <a:defRPr sz="1600"/>
            </a:lvl5pPr>
            <a:lvl6pPr marL="2285886" indent="0" algn="ctr">
              <a:buNone/>
              <a:defRPr sz="1600"/>
            </a:lvl6pPr>
            <a:lvl7pPr marL="2743063" indent="0" algn="ctr">
              <a:buNone/>
              <a:defRPr sz="1600"/>
            </a:lvl7pPr>
            <a:lvl8pPr marL="3200240" indent="0" algn="ctr">
              <a:buNone/>
              <a:defRPr sz="1600"/>
            </a:lvl8pPr>
            <a:lvl9pPr marL="3657417" indent="0" algn="ctr">
              <a:buNone/>
              <a:defRPr sz="1600"/>
            </a:lvl9pPr>
          </a:lstStyle>
          <a:p>
            <a:r>
              <a:rPr lang="en-US"/>
              <a:t>Subtitle Line</a:t>
            </a:r>
          </a:p>
        </p:txBody>
      </p:sp>
      <p:cxnSp>
        <p:nvCxnSpPr>
          <p:cNvPr id="13" name="Straight Connector 12">
            <a:extLst>
              <a:ext uri="{FF2B5EF4-FFF2-40B4-BE49-F238E27FC236}">
                <a16:creationId xmlns:a16="http://schemas.microsoft.com/office/drawing/2014/main" id="{FA12FB79-C498-D145-B2C2-189C5A546A63}"/>
              </a:ext>
            </a:extLst>
          </p:cNvPr>
          <p:cNvCxnSpPr>
            <a:cxnSpLocks/>
          </p:cNvCxnSpPr>
          <p:nvPr/>
        </p:nvCxnSpPr>
        <p:spPr>
          <a:xfrm>
            <a:off x="914405" y="5941775"/>
            <a:ext cx="10363199"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887E88F-7EF8-364C-904A-AA0A347218D0}"/>
              </a:ext>
            </a:extLst>
          </p:cNvPr>
          <p:cNvCxnSpPr>
            <a:cxnSpLocks/>
          </p:cNvCxnSpPr>
          <p:nvPr/>
        </p:nvCxnSpPr>
        <p:spPr>
          <a:xfrm>
            <a:off x="4418625" y="914400"/>
            <a:ext cx="7953487"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pic>
        <p:nvPicPr>
          <p:cNvPr id="23" name="Picture 22">
            <a:extLst>
              <a:ext uri="{FF2B5EF4-FFF2-40B4-BE49-F238E27FC236}">
                <a16:creationId xmlns:a16="http://schemas.microsoft.com/office/drawing/2014/main" id="{020DC1D3-F3D4-CA49-85C4-ABE11E8943B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954321" y="4763027"/>
            <a:ext cx="6323281" cy="766116"/>
          </a:xfrm>
          <a:prstGeom prst="rect">
            <a:avLst/>
          </a:prstGeom>
        </p:spPr>
      </p:pic>
      <p:sp>
        <p:nvSpPr>
          <p:cNvPr id="9" name="Slide Number Placeholder 2">
            <a:extLst>
              <a:ext uri="{FF2B5EF4-FFF2-40B4-BE49-F238E27FC236}">
                <a16:creationId xmlns:a16="http://schemas.microsoft.com/office/drawing/2014/main" id="{6FC96E6F-A0D6-5F47-80BC-E1490312B76D}"/>
              </a:ext>
            </a:extLst>
          </p:cNvPr>
          <p:cNvSpPr>
            <a:spLocks noGrp="1"/>
          </p:cNvSpPr>
          <p:nvPr>
            <p:ph type="sldNum" sz="quarter" idx="12"/>
          </p:nvPr>
        </p:nvSpPr>
        <p:spPr>
          <a:xfrm>
            <a:off x="9104348" y="6191699"/>
            <a:ext cx="2743200" cy="365125"/>
          </a:xfrm>
        </p:spPr>
        <p:txBody>
          <a:bodyPr/>
          <a:lstStyle>
            <a:lvl1pPr>
              <a:defRPr sz="1401">
                <a:solidFill>
                  <a:schemeClr val="bg1"/>
                </a:solidFill>
              </a:defRPr>
            </a:lvl1pPr>
          </a:lstStyle>
          <a:p>
            <a:fld id="{1EA85E74-CFD1-43C2-9168-DB4B3F980C18}" type="slidenum">
              <a:rPr lang="en-US" smtClean="0"/>
              <a:t>‹#›</a:t>
            </a:fld>
            <a:endParaRPr lang="en-US"/>
          </a:p>
        </p:txBody>
      </p:sp>
      <p:pic>
        <p:nvPicPr>
          <p:cNvPr id="6" name="Picture 5" descr="Logo&#10;&#10;Description automatically generated with medium confidence">
            <a:extLst>
              <a:ext uri="{FF2B5EF4-FFF2-40B4-BE49-F238E27FC236}">
                <a16:creationId xmlns:a16="http://schemas.microsoft.com/office/drawing/2014/main" id="{74CD646B-5836-4379-AD91-0C0CC82A44C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56736" y="914401"/>
            <a:ext cx="3398105" cy="1524015"/>
          </a:xfrm>
          <a:prstGeom prst="rect">
            <a:avLst/>
          </a:prstGeom>
        </p:spPr>
      </p:pic>
    </p:spTree>
    <p:extLst>
      <p:ext uri="{BB962C8B-B14F-4D97-AF65-F5344CB8AC3E}">
        <p14:creationId xmlns:p14="http://schemas.microsoft.com/office/powerpoint/2010/main" val="31991948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7104">
          <p15:clr>
            <a:srgbClr val="FBAE40"/>
          </p15:clr>
        </p15:guide>
        <p15:guide id="4" pos="576">
          <p15:clr>
            <a:srgbClr val="FBAE40"/>
          </p15:clr>
        </p15:guide>
        <p15:guide id="5" orient="horz" pos="576">
          <p15:clr>
            <a:srgbClr val="FBAE40"/>
          </p15:clr>
        </p15:guide>
        <p15:guide id="6" pos="3552">
          <p15:clr>
            <a:srgbClr val="FBAE40"/>
          </p15:clr>
        </p15:guide>
        <p15:guide id="7" pos="4128">
          <p15:clr>
            <a:srgbClr val="FBAE40"/>
          </p15:clr>
        </p15:guide>
        <p15:guide id="8" orient="horz" pos="3744">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cSld name="1_CLICQ! Section Header 2">
    <p:bg>
      <p:bgPr>
        <a:solidFill>
          <a:schemeClr val="accent1">
            <a:lumMod val="75000"/>
          </a:schemeClr>
        </a:solidFill>
        <a:effectLst/>
      </p:bgPr>
    </p:bg>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989588" y="2956248"/>
            <a:ext cx="10363200" cy="1157816"/>
          </a:xfrm>
        </p:spPr>
        <p:txBody>
          <a:bodyPr anchor="ctr" anchorCtr="0"/>
          <a:lstStyle>
            <a:lvl1pPr marL="0" indent="0" algn="ctr">
              <a:buNone/>
              <a:defRPr sz="4800" baseline="0">
                <a:solidFill>
                  <a:schemeClr val="bg1"/>
                </a:solidFill>
                <a:effectLst/>
              </a:defRPr>
            </a:lvl1pPr>
            <a:lvl2pPr marL="609555" indent="0">
              <a:buNone/>
              <a:defRPr sz="2400">
                <a:solidFill>
                  <a:schemeClr val="tx1">
                    <a:tint val="75000"/>
                  </a:schemeClr>
                </a:solidFill>
              </a:defRPr>
            </a:lvl2pPr>
            <a:lvl3pPr marL="1219111" indent="0">
              <a:buNone/>
              <a:defRPr sz="2133">
                <a:solidFill>
                  <a:schemeClr val="tx1">
                    <a:tint val="75000"/>
                  </a:schemeClr>
                </a:solidFill>
              </a:defRPr>
            </a:lvl3pPr>
            <a:lvl4pPr marL="1828664" indent="0">
              <a:buNone/>
              <a:defRPr sz="1867">
                <a:solidFill>
                  <a:schemeClr val="tx1">
                    <a:tint val="75000"/>
                  </a:schemeClr>
                </a:solidFill>
              </a:defRPr>
            </a:lvl4pPr>
            <a:lvl5pPr marL="2438218" indent="0">
              <a:buNone/>
              <a:defRPr sz="1867">
                <a:solidFill>
                  <a:schemeClr val="tx1">
                    <a:tint val="75000"/>
                  </a:schemeClr>
                </a:solidFill>
              </a:defRPr>
            </a:lvl5pPr>
            <a:lvl6pPr marL="3047772" indent="0">
              <a:buNone/>
              <a:defRPr sz="1867">
                <a:solidFill>
                  <a:schemeClr val="tx1">
                    <a:tint val="75000"/>
                  </a:schemeClr>
                </a:solidFill>
              </a:defRPr>
            </a:lvl6pPr>
            <a:lvl7pPr marL="3657326" indent="0">
              <a:buNone/>
              <a:defRPr sz="1867">
                <a:solidFill>
                  <a:schemeClr val="tx1">
                    <a:tint val="75000"/>
                  </a:schemeClr>
                </a:solidFill>
              </a:defRPr>
            </a:lvl7pPr>
            <a:lvl8pPr marL="4266880" indent="0">
              <a:buNone/>
              <a:defRPr sz="1867">
                <a:solidFill>
                  <a:schemeClr val="tx1">
                    <a:tint val="75000"/>
                  </a:schemeClr>
                </a:solidFill>
              </a:defRPr>
            </a:lvl8pPr>
            <a:lvl9pPr marL="4876435" indent="0">
              <a:buNone/>
              <a:defRPr sz="1867">
                <a:solidFill>
                  <a:schemeClr val="tx1">
                    <a:tint val="75000"/>
                  </a:schemeClr>
                </a:solidFill>
              </a:defRPr>
            </a:lvl9pPr>
          </a:lstStyle>
          <a:p>
            <a:pPr lvl="0"/>
            <a:r>
              <a:rPr lang="en-US" dirty="0"/>
              <a:t>Transition Slide</a:t>
            </a:r>
          </a:p>
        </p:txBody>
      </p:sp>
    </p:spTree>
    <p:extLst>
      <p:ext uri="{BB962C8B-B14F-4D97-AF65-F5344CB8AC3E}">
        <p14:creationId xmlns:p14="http://schemas.microsoft.com/office/powerpoint/2010/main" val="422382525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cSld name="1_CLICQ! White-Bulleted Text">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FECDCC8-3C1C-FE4A-B527-D6043B02071C}"/>
              </a:ext>
            </a:extLst>
          </p:cNvPr>
          <p:cNvSpPr/>
          <p:nvPr/>
        </p:nvSpPr>
        <p:spPr>
          <a:xfrm rot="5400000">
            <a:off x="5712943" y="-5729055"/>
            <a:ext cx="766117" cy="12192004"/>
          </a:xfrm>
          <a:prstGeom prst="rect">
            <a:avLst/>
          </a:prstGeom>
          <a:gradFill>
            <a:gsLst>
              <a:gs pos="0">
                <a:schemeClr val="bg1"/>
              </a:gs>
              <a:gs pos="100000">
                <a:schemeClr val="bg1">
                  <a:lumMod val="8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2" name="Title 1">
            <a:extLst>
              <a:ext uri="{FF2B5EF4-FFF2-40B4-BE49-F238E27FC236}">
                <a16:creationId xmlns:a16="http://schemas.microsoft.com/office/drawing/2014/main" id="{754AE155-2542-FB4B-A27C-9DA80F19C464}"/>
              </a:ext>
            </a:extLst>
          </p:cNvPr>
          <p:cNvSpPr>
            <a:spLocks noGrp="1"/>
          </p:cNvSpPr>
          <p:nvPr>
            <p:ph type="ctrTitle" hasCustomPrompt="1"/>
          </p:nvPr>
        </p:nvSpPr>
        <p:spPr>
          <a:xfrm>
            <a:off x="914404" y="914406"/>
            <a:ext cx="10363201" cy="563524"/>
          </a:xfrm>
        </p:spPr>
        <p:txBody>
          <a:bodyPr anchor="t">
            <a:normAutofit/>
          </a:bodyPr>
          <a:lstStyle>
            <a:lvl1pPr algn="l">
              <a:defRPr sz="3600">
                <a:solidFill>
                  <a:srgbClr val="003296"/>
                </a:solidFill>
              </a:defRPr>
            </a:lvl1pPr>
          </a:lstStyle>
          <a:p>
            <a:r>
              <a:rPr lang="en-US" dirty="0"/>
              <a:t>Title here – Bulleted Text</a:t>
            </a:r>
          </a:p>
        </p:txBody>
      </p:sp>
      <p:cxnSp>
        <p:nvCxnSpPr>
          <p:cNvPr id="13" name="Straight Connector 12">
            <a:extLst>
              <a:ext uri="{FF2B5EF4-FFF2-40B4-BE49-F238E27FC236}">
                <a16:creationId xmlns:a16="http://schemas.microsoft.com/office/drawing/2014/main" id="{FA12FB79-C498-D145-B2C2-189C5A546A63}"/>
              </a:ext>
            </a:extLst>
          </p:cNvPr>
          <p:cNvCxnSpPr>
            <a:cxnSpLocks/>
          </p:cNvCxnSpPr>
          <p:nvPr/>
        </p:nvCxnSpPr>
        <p:spPr>
          <a:xfrm>
            <a:off x="914400" y="5943600"/>
            <a:ext cx="1036320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6" name="Text Placeholder 5">
            <a:extLst>
              <a:ext uri="{FF2B5EF4-FFF2-40B4-BE49-F238E27FC236}">
                <a16:creationId xmlns:a16="http://schemas.microsoft.com/office/drawing/2014/main" id="{1C54DF8C-4B39-D648-8475-BF29CB7713C6}"/>
              </a:ext>
            </a:extLst>
          </p:cNvPr>
          <p:cNvSpPr>
            <a:spLocks noGrp="1"/>
          </p:cNvSpPr>
          <p:nvPr>
            <p:ph type="body" sz="quarter" idx="10" hasCustomPrompt="1"/>
          </p:nvPr>
        </p:nvSpPr>
        <p:spPr>
          <a:xfrm>
            <a:off x="914400" y="1743076"/>
            <a:ext cx="10363200" cy="3881439"/>
          </a:xfrm>
        </p:spPr>
        <p:txBody>
          <a:bodyPr anchor="t">
            <a:normAutofit/>
          </a:bodyPr>
          <a:lstStyle>
            <a:lvl1pPr marL="457177" indent="-457177">
              <a:buFont typeface="Arial" panose="020B0604020202020204" pitchFamily="34" charset="0"/>
              <a:buChar char="•"/>
              <a:defRPr sz="2800">
                <a:solidFill>
                  <a:schemeClr val="tx1"/>
                </a:solidFill>
              </a:defRPr>
            </a:lvl1pPr>
            <a:lvl2pPr marL="800060" indent="-342882">
              <a:buFont typeface="Courier New" panose="02070309020205020404" pitchFamily="49" charset="0"/>
              <a:buChar char="o"/>
              <a:defRPr sz="2400">
                <a:solidFill>
                  <a:schemeClr val="tx1"/>
                </a:solidFill>
              </a:defRPr>
            </a:lvl2pPr>
            <a:lvl3pPr marL="1257237" indent="-342882">
              <a:buFont typeface="Wingdings" pitchFamily="2" charset="2"/>
              <a:buChar char="§"/>
              <a:defRPr sz="2000">
                <a:solidFill>
                  <a:schemeClr val="tx1"/>
                </a:solidFill>
              </a:defRPr>
            </a:lvl3pPr>
            <a:lvl4pPr marL="1657268" indent="-285737">
              <a:buFont typeface="Arial" panose="020B0604020202020204" pitchFamily="34" charset="0"/>
              <a:buChar char="•"/>
              <a:defRPr sz="1801">
                <a:solidFill>
                  <a:schemeClr val="tx1"/>
                </a:solidFill>
              </a:defRPr>
            </a:lvl4pPr>
            <a:lvl5pPr marL="2114446" indent="-285737">
              <a:buFont typeface="Courier New" panose="02070309020205020404" pitchFamily="49" charset="0"/>
              <a:buChar char="o"/>
              <a:defRPr sz="1801">
                <a:solidFill>
                  <a:schemeClr val="tx1"/>
                </a:solidFill>
              </a:defRPr>
            </a:lvl5pPr>
          </a:lstStyle>
          <a:p>
            <a:pPr lvl="0"/>
            <a:r>
              <a:rPr lang="en-US" dirty="0"/>
              <a:t>First Bullet</a:t>
            </a:r>
          </a:p>
          <a:p>
            <a:pPr lvl="1"/>
            <a:r>
              <a:rPr lang="en-US" dirty="0"/>
              <a:t>Second bullet</a:t>
            </a:r>
          </a:p>
          <a:p>
            <a:pPr lvl="2"/>
            <a:r>
              <a:rPr lang="en-US" dirty="0"/>
              <a:t>Third bullet</a:t>
            </a:r>
          </a:p>
          <a:p>
            <a:pPr lvl="3"/>
            <a:r>
              <a:rPr lang="en-US" dirty="0"/>
              <a:t>Fourth bullet</a:t>
            </a:r>
          </a:p>
          <a:p>
            <a:pPr lvl="4"/>
            <a:r>
              <a:rPr lang="en-US" dirty="0"/>
              <a:t>Fifth bullet</a:t>
            </a:r>
          </a:p>
        </p:txBody>
      </p:sp>
      <p:sp>
        <p:nvSpPr>
          <p:cNvPr id="8" name="Slide Number Placeholder 2">
            <a:extLst>
              <a:ext uri="{FF2B5EF4-FFF2-40B4-BE49-F238E27FC236}">
                <a16:creationId xmlns:a16="http://schemas.microsoft.com/office/drawing/2014/main" id="{16C005AD-705B-1543-9D5C-A510705EF2A3}"/>
              </a:ext>
            </a:extLst>
          </p:cNvPr>
          <p:cNvSpPr>
            <a:spLocks noGrp="1"/>
          </p:cNvSpPr>
          <p:nvPr>
            <p:ph type="sldNum" sz="quarter" idx="12"/>
          </p:nvPr>
        </p:nvSpPr>
        <p:spPr>
          <a:xfrm>
            <a:off x="9037673" y="6178768"/>
            <a:ext cx="2743200" cy="365125"/>
          </a:xfrm>
        </p:spPr>
        <p:txBody>
          <a:bodyPr/>
          <a:lstStyle>
            <a:lvl1pPr>
              <a:defRPr sz="1401">
                <a:solidFill>
                  <a:schemeClr val="tx1"/>
                </a:solidFill>
              </a:defRPr>
            </a:lvl1pPr>
          </a:lstStyle>
          <a:p>
            <a:fld id="{1EA85E74-CFD1-43C2-9168-DB4B3F980C18}" type="slidenum">
              <a:rPr lang="en-US" smtClean="0"/>
              <a:t>‹#›</a:t>
            </a:fld>
            <a:endParaRPr lang="en-US"/>
          </a:p>
        </p:txBody>
      </p:sp>
      <p:pic>
        <p:nvPicPr>
          <p:cNvPr id="4" name="Picture 3" descr="Logo&#10;&#10;Description automatically generated">
            <a:extLst>
              <a:ext uri="{FF2B5EF4-FFF2-40B4-BE49-F238E27FC236}">
                <a16:creationId xmlns:a16="http://schemas.microsoft.com/office/drawing/2014/main" id="{486D739B-9A04-403F-898F-691ACE851E5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174805" y="6071403"/>
            <a:ext cx="1290905" cy="579856"/>
          </a:xfrm>
          <a:prstGeom prst="rect">
            <a:avLst/>
          </a:prstGeom>
        </p:spPr>
      </p:pic>
    </p:spTree>
    <p:extLst>
      <p:ext uri="{BB962C8B-B14F-4D97-AF65-F5344CB8AC3E}">
        <p14:creationId xmlns:p14="http://schemas.microsoft.com/office/powerpoint/2010/main" val="1735796659"/>
      </p:ext>
    </p:extLst>
  </p:cSld>
  <p:clrMapOvr>
    <a:masterClrMapping/>
  </p:clrMapOvr>
  <p:hf hdr="0" ftr="0" dt="0"/>
  <p:extLst>
    <p:ext uri="{DCECCB84-F9BA-43D5-87BE-67443E8EF086}">
      <p15:sldGuideLst xmlns:p15="http://schemas.microsoft.com/office/powerpoint/2012/main">
        <p15:guide id="1" orient="horz" pos="2160">
          <p15:clr>
            <a:srgbClr val="FBAE40"/>
          </p15:clr>
        </p15:guide>
        <p15:guide id="2" pos="3840">
          <p15:clr>
            <a:srgbClr val="FBAE40"/>
          </p15:clr>
        </p15:guide>
        <p15:guide id="3" pos="7104">
          <p15:clr>
            <a:srgbClr val="FBAE40"/>
          </p15:clr>
        </p15:guide>
        <p15:guide id="4" pos="576">
          <p15:clr>
            <a:srgbClr val="FBAE40"/>
          </p15:clr>
        </p15:guide>
        <p15:guide id="5" orient="horz" pos="576">
          <p15:clr>
            <a:srgbClr val="FBAE40"/>
          </p15:clr>
        </p15:guide>
        <p15:guide id="6" pos="3552">
          <p15:clr>
            <a:srgbClr val="FBAE40"/>
          </p15:clr>
        </p15:guide>
        <p15:guide id="7" pos="4128">
          <p15:clr>
            <a:srgbClr val="FBAE40"/>
          </p15:clr>
        </p15:guide>
        <p15:guide id="8" orient="horz" pos="3744">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cSld name="CLICQ! Thank You &amp; Contact">
    <p:bg>
      <p:bgPr>
        <a:solidFill>
          <a:schemeClr val="accent1">
            <a:lumMod val="75000"/>
          </a:schemeClr>
        </a:solidFill>
        <a:effectLst/>
      </p:bgPr>
    </p:bg>
    <p:spTree>
      <p:nvGrpSpPr>
        <p:cNvPr id="1" name=""/>
        <p:cNvGrpSpPr/>
        <p:nvPr/>
      </p:nvGrpSpPr>
      <p:grpSpPr>
        <a:xfrm>
          <a:off x="0" y="0"/>
          <a:ext cx="0" cy="0"/>
          <a:chOff x="0" y="0"/>
          <a:chExt cx="0" cy="0"/>
        </a:xfrm>
      </p:grpSpPr>
      <p:cxnSp>
        <p:nvCxnSpPr>
          <p:cNvPr id="13" name="Straight Connector 12">
            <a:extLst>
              <a:ext uri="{FF2B5EF4-FFF2-40B4-BE49-F238E27FC236}">
                <a16:creationId xmlns:a16="http://schemas.microsoft.com/office/drawing/2014/main" id="{FA12FB79-C498-D145-B2C2-189C5A546A63}"/>
              </a:ext>
            </a:extLst>
          </p:cNvPr>
          <p:cNvCxnSpPr>
            <a:cxnSpLocks/>
          </p:cNvCxnSpPr>
          <p:nvPr/>
        </p:nvCxnSpPr>
        <p:spPr>
          <a:xfrm>
            <a:off x="914405" y="5941775"/>
            <a:ext cx="10363199"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887E88F-7EF8-364C-904A-AA0A347218D0}"/>
              </a:ext>
            </a:extLst>
          </p:cNvPr>
          <p:cNvCxnSpPr>
            <a:cxnSpLocks/>
          </p:cNvCxnSpPr>
          <p:nvPr/>
        </p:nvCxnSpPr>
        <p:spPr>
          <a:xfrm>
            <a:off x="4418625" y="914400"/>
            <a:ext cx="7953487"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pic>
        <p:nvPicPr>
          <p:cNvPr id="23" name="Picture 22">
            <a:extLst>
              <a:ext uri="{FF2B5EF4-FFF2-40B4-BE49-F238E27FC236}">
                <a16:creationId xmlns:a16="http://schemas.microsoft.com/office/drawing/2014/main" id="{020DC1D3-F3D4-CA49-85C4-ABE11E8943B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954321" y="4763027"/>
            <a:ext cx="6323281" cy="766116"/>
          </a:xfrm>
          <a:prstGeom prst="rect">
            <a:avLst/>
          </a:prstGeom>
        </p:spPr>
      </p:pic>
      <p:sp>
        <p:nvSpPr>
          <p:cNvPr id="6" name="Title 1">
            <a:extLst>
              <a:ext uri="{FF2B5EF4-FFF2-40B4-BE49-F238E27FC236}">
                <a16:creationId xmlns:a16="http://schemas.microsoft.com/office/drawing/2014/main" id="{54223FAA-8ECE-074E-9A27-43ABEF299510}"/>
              </a:ext>
            </a:extLst>
          </p:cNvPr>
          <p:cNvSpPr>
            <a:spLocks noGrp="1"/>
          </p:cNvSpPr>
          <p:nvPr>
            <p:ph type="ctrTitle" hasCustomPrompt="1"/>
          </p:nvPr>
        </p:nvSpPr>
        <p:spPr>
          <a:xfrm>
            <a:off x="914402" y="1602116"/>
            <a:ext cx="7517220" cy="878627"/>
          </a:xfrm>
        </p:spPr>
        <p:txBody>
          <a:bodyPr anchor="t">
            <a:normAutofit/>
          </a:bodyPr>
          <a:lstStyle>
            <a:lvl1pPr algn="l">
              <a:defRPr sz="4800">
                <a:solidFill>
                  <a:schemeClr val="bg1"/>
                </a:solidFill>
              </a:defRPr>
            </a:lvl1pPr>
          </a:lstStyle>
          <a:p>
            <a:r>
              <a:rPr lang="en-US"/>
              <a:t>Thank you!</a:t>
            </a:r>
          </a:p>
        </p:txBody>
      </p:sp>
      <p:sp>
        <p:nvSpPr>
          <p:cNvPr id="3" name="Text Placeholder 2">
            <a:extLst>
              <a:ext uri="{FF2B5EF4-FFF2-40B4-BE49-F238E27FC236}">
                <a16:creationId xmlns:a16="http://schemas.microsoft.com/office/drawing/2014/main" id="{1D875F82-6370-A749-8699-F578D8688226}"/>
              </a:ext>
            </a:extLst>
          </p:cNvPr>
          <p:cNvSpPr>
            <a:spLocks noGrp="1"/>
          </p:cNvSpPr>
          <p:nvPr>
            <p:ph type="body" sz="quarter" idx="10" hasCustomPrompt="1"/>
          </p:nvPr>
        </p:nvSpPr>
        <p:spPr>
          <a:xfrm>
            <a:off x="4954593" y="4053017"/>
            <a:ext cx="5956428" cy="597483"/>
          </a:xfrm>
        </p:spPr>
        <p:txBody>
          <a:bodyPr>
            <a:normAutofit/>
          </a:bodyPr>
          <a:lstStyle>
            <a:lvl1pPr>
              <a:defRPr sz="2000">
                <a:solidFill>
                  <a:schemeClr val="bg1"/>
                </a:solidFill>
              </a:defRPr>
            </a:lvl1pPr>
          </a:lstStyle>
          <a:p>
            <a:pPr lvl="0"/>
            <a:r>
              <a:rPr lang="en-US"/>
              <a:t>Name and Contact Information</a:t>
            </a:r>
          </a:p>
        </p:txBody>
      </p:sp>
      <p:sp>
        <p:nvSpPr>
          <p:cNvPr id="8" name="Slide Number Placeholder 2">
            <a:extLst>
              <a:ext uri="{FF2B5EF4-FFF2-40B4-BE49-F238E27FC236}">
                <a16:creationId xmlns:a16="http://schemas.microsoft.com/office/drawing/2014/main" id="{26239EAC-FA51-CC44-BCB9-9E4333BE59DD}"/>
              </a:ext>
            </a:extLst>
          </p:cNvPr>
          <p:cNvSpPr>
            <a:spLocks noGrp="1"/>
          </p:cNvSpPr>
          <p:nvPr>
            <p:ph type="sldNum" sz="quarter" idx="12"/>
          </p:nvPr>
        </p:nvSpPr>
        <p:spPr>
          <a:xfrm>
            <a:off x="9037673" y="6178768"/>
            <a:ext cx="2743200" cy="365125"/>
          </a:xfrm>
        </p:spPr>
        <p:txBody>
          <a:bodyPr/>
          <a:lstStyle>
            <a:lvl1pPr>
              <a:defRPr sz="1401">
                <a:solidFill>
                  <a:schemeClr val="bg1"/>
                </a:solidFill>
              </a:defRPr>
            </a:lvl1pPr>
          </a:lstStyle>
          <a:p>
            <a:fld id="{1EA85E74-CFD1-43C2-9168-DB4B3F980C18}" type="slidenum">
              <a:rPr lang="en-US" smtClean="0"/>
              <a:t>‹#›</a:t>
            </a:fld>
            <a:endParaRPr lang="en-US"/>
          </a:p>
        </p:txBody>
      </p:sp>
      <p:pic>
        <p:nvPicPr>
          <p:cNvPr id="5" name="Picture 4" descr="Logo&#10;&#10;Description automatically generated with medium confidence">
            <a:extLst>
              <a:ext uri="{FF2B5EF4-FFF2-40B4-BE49-F238E27FC236}">
                <a16:creationId xmlns:a16="http://schemas.microsoft.com/office/drawing/2014/main" id="{14D3853D-F9C7-47D4-8A97-C54227054DF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54320" y="2553582"/>
            <a:ext cx="3092400" cy="1386909"/>
          </a:xfrm>
          <a:prstGeom prst="rect">
            <a:avLst/>
          </a:prstGeom>
        </p:spPr>
      </p:pic>
    </p:spTree>
    <p:extLst>
      <p:ext uri="{BB962C8B-B14F-4D97-AF65-F5344CB8AC3E}">
        <p14:creationId xmlns:p14="http://schemas.microsoft.com/office/powerpoint/2010/main" val="214578740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7104">
          <p15:clr>
            <a:srgbClr val="FBAE40"/>
          </p15:clr>
        </p15:guide>
        <p15:guide id="4" pos="576">
          <p15:clr>
            <a:srgbClr val="FBAE40"/>
          </p15:clr>
        </p15:guide>
        <p15:guide id="5" orient="horz" pos="576">
          <p15:clr>
            <a:srgbClr val="FBAE40"/>
          </p15:clr>
        </p15:guide>
        <p15:guide id="6" pos="3552">
          <p15:clr>
            <a:srgbClr val="FBAE40"/>
          </p15:clr>
        </p15:guide>
        <p15:guide id="7" pos="4128">
          <p15:clr>
            <a:srgbClr val="FBAE40"/>
          </p15:clr>
        </p15:guide>
        <p15:guide id="8" orient="horz" pos="3744">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3_CLICQ! White-Just Text">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FECDCC8-3C1C-FE4A-B527-D6043B02071C}"/>
              </a:ext>
            </a:extLst>
          </p:cNvPr>
          <p:cNvSpPr/>
          <p:nvPr/>
        </p:nvSpPr>
        <p:spPr>
          <a:xfrm rot="5400000">
            <a:off x="5712943" y="-5729055"/>
            <a:ext cx="766117" cy="12192004"/>
          </a:xfrm>
          <a:prstGeom prst="rect">
            <a:avLst/>
          </a:prstGeom>
          <a:gradFill>
            <a:gsLst>
              <a:gs pos="0">
                <a:schemeClr val="bg1"/>
              </a:gs>
              <a:gs pos="100000">
                <a:schemeClr val="bg1">
                  <a:lumMod val="8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2" name="Title 1">
            <a:extLst>
              <a:ext uri="{FF2B5EF4-FFF2-40B4-BE49-F238E27FC236}">
                <a16:creationId xmlns:a16="http://schemas.microsoft.com/office/drawing/2014/main" id="{754AE155-2542-FB4B-A27C-9DA80F19C464}"/>
              </a:ext>
            </a:extLst>
          </p:cNvPr>
          <p:cNvSpPr>
            <a:spLocks noGrp="1"/>
          </p:cNvSpPr>
          <p:nvPr>
            <p:ph type="ctrTitle" hasCustomPrompt="1"/>
          </p:nvPr>
        </p:nvSpPr>
        <p:spPr>
          <a:xfrm>
            <a:off x="914404" y="914406"/>
            <a:ext cx="10363201" cy="563524"/>
          </a:xfrm>
        </p:spPr>
        <p:txBody>
          <a:bodyPr anchor="t">
            <a:normAutofit/>
          </a:bodyPr>
          <a:lstStyle>
            <a:lvl1pPr algn="l">
              <a:defRPr sz="3600">
                <a:solidFill>
                  <a:srgbClr val="003296"/>
                </a:solidFill>
              </a:defRPr>
            </a:lvl1pPr>
          </a:lstStyle>
          <a:p>
            <a:r>
              <a:rPr lang="en-US" dirty="0"/>
              <a:t>Title here – Just Text</a:t>
            </a:r>
          </a:p>
        </p:txBody>
      </p:sp>
      <p:cxnSp>
        <p:nvCxnSpPr>
          <p:cNvPr id="13" name="Straight Connector 12">
            <a:extLst>
              <a:ext uri="{FF2B5EF4-FFF2-40B4-BE49-F238E27FC236}">
                <a16:creationId xmlns:a16="http://schemas.microsoft.com/office/drawing/2014/main" id="{FA12FB79-C498-D145-B2C2-189C5A546A63}"/>
              </a:ext>
            </a:extLst>
          </p:cNvPr>
          <p:cNvCxnSpPr>
            <a:cxnSpLocks/>
          </p:cNvCxnSpPr>
          <p:nvPr/>
        </p:nvCxnSpPr>
        <p:spPr>
          <a:xfrm>
            <a:off x="914400" y="5943600"/>
            <a:ext cx="1036320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6" name="Text Placeholder 5">
            <a:extLst>
              <a:ext uri="{FF2B5EF4-FFF2-40B4-BE49-F238E27FC236}">
                <a16:creationId xmlns:a16="http://schemas.microsoft.com/office/drawing/2014/main" id="{1C54DF8C-4B39-D648-8475-BF29CB7713C6}"/>
              </a:ext>
            </a:extLst>
          </p:cNvPr>
          <p:cNvSpPr>
            <a:spLocks noGrp="1"/>
          </p:cNvSpPr>
          <p:nvPr>
            <p:ph type="body" sz="quarter" idx="10" hasCustomPrompt="1"/>
          </p:nvPr>
        </p:nvSpPr>
        <p:spPr>
          <a:xfrm>
            <a:off x="914400" y="1743076"/>
            <a:ext cx="10363200" cy="3881439"/>
          </a:xfrm>
        </p:spPr>
        <p:txBody>
          <a:bodyPr anchor="ctr">
            <a:normAutofit/>
          </a:bodyPr>
          <a:lstStyle>
            <a:lvl1pPr marL="0" indent="0" algn="ctr">
              <a:buFont typeface="Arial" panose="020B0604020202020204" pitchFamily="34" charset="0"/>
              <a:buNone/>
              <a:defRPr sz="2800">
                <a:solidFill>
                  <a:schemeClr val="tx1"/>
                </a:solidFill>
              </a:defRPr>
            </a:lvl1pPr>
            <a:lvl2pPr marL="457177" indent="0">
              <a:buFont typeface="Courier New" panose="02070309020205020404" pitchFamily="49" charset="0"/>
              <a:buNone/>
              <a:defRPr sz="2400"/>
            </a:lvl2pPr>
            <a:lvl3pPr marL="1257237" indent="-342882">
              <a:buFont typeface="Wingdings" pitchFamily="2" charset="2"/>
              <a:buChar char="§"/>
              <a:defRPr sz="2000"/>
            </a:lvl3pPr>
            <a:lvl4pPr marL="1657268" indent="-285737">
              <a:buFont typeface="Arial" panose="020B0604020202020204" pitchFamily="34" charset="0"/>
              <a:buChar char="•"/>
              <a:defRPr sz="1801"/>
            </a:lvl4pPr>
            <a:lvl5pPr marL="2114446" indent="-285737">
              <a:buFont typeface="Courier New" panose="02070309020205020404" pitchFamily="49" charset="0"/>
              <a:buChar char="o"/>
              <a:defRPr sz="1801"/>
            </a:lvl5pPr>
          </a:lstStyle>
          <a:p>
            <a:pPr lvl="0"/>
            <a:r>
              <a:rPr lang="en-US" dirty="0"/>
              <a:t>Information or a quote can go here in the middle.</a:t>
            </a:r>
          </a:p>
        </p:txBody>
      </p:sp>
      <p:sp>
        <p:nvSpPr>
          <p:cNvPr id="12" name="Slide Number Placeholder 2">
            <a:extLst>
              <a:ext uri="{FF2B5EF4-FFF2-40B4-BE49-F238E27FC236}">
                <a16:creationId xmlns:a16="http://schemas.microsoft.com/office/drawing/2014/main" id="{A560D025-24FF-A246-B49D-F88BAD1C2482}"/>
              </a:ext>
            </a:extLst>
          </p:cNvPr>
          <p:cNvSpPr>
            <a:spLocks noGrp="1"/>
          </p:cNvSpPr>
          <p:nvPr>
            <p:ph type="sldNum" sz="quarter" idx="12"/>
          </p:nvPr>
        </p:nvSpPr>
        <p:spPr>
          <a:xfrm>
            <a:off x="9037673" y="6178768"/>
            <a:ext cx="2743200" cy="365125"/>
          </a:xfrm>
        </p:spPr>
        <p:txBody>
          <a:bodyPr/>
          <a:lstStyle>
            <a:lvl1pPr>
              <a:defRPr sz="1401">
                <a:solidFill>
                  <a:schemeClr val="tx1"/>
                </a:solidFill>
              </a:defRPr>
            </a:lvl1pPr>
          </a:lstStyle>
          <a:p>
            <a:fld id="{1EA85E74-CFD1-43C2-9168-DB4B3F980C18}" type="slidenum">
              <a:rPr lang="en-US" smtClean="0"/>
              <a:t>‹#›</a:t>
            </a:fld>
            <a:endParaRPr lang="en-US"/>
          </a:p>
        </p:txBody>
      </p:sp>
      <p:pic>
        <p:nvPicPr>
          <p:cNvPr id="4" name="Picture 3" descr="Logo&#10;&#10;Description automatically generated">
            <a:extLst>
              <a:ext uri="{FF2B5EF4-FFF2-40B4-BE49-F238E27FC236}">
                <a16:creationId xmlns:a16="http://schemas.microsoft.com/office/drawing/2014/main" id="{D8DF445D-A118-4555-8C9C-6ADB8E7CF3E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302633" y="6055059"/>
            <a:ext cx="1254547" cy="563524"/>
          </a:xfrm>
          <a:prstGeom prst="rect">
            <a:avLst/>
          </a:prstGeom>
        </p:spPr>
      </p:pic>
    </p:spTree>
    <p:extLst>
      <p:ext uri="{BB962C8B-B14F-4D97-AF65-F5344CB8AC3E}">
        <p14:creationId xmlns:p14="http://schemas.microsoft.com/office/powerpoint/2010/main" val="2345657320"/>
      </p:ext>
    </p:extLst>
  </p:cSld>
  <p:clrMapOvr>
    <a:masterClrMapping/>
  </p:clrMapOvr>
  <p:hf hdr="0" ftr="0" dt="0"/>
  <p:extLst>
    <p:ext uri="{DCECCB84-F9BA-43D5-87BE-67443E8EF086}">
      <p15:sldGuideLst xmlns:p15="http://schemas.microsoft.com/office/powerpoint/2012/main">
        <p15:guide id="1" orient="horz" pos="2160">
          <p15:clr>
            <a:srgbClr val="FBAE40"/>
          </p15:clr>
        </p15:guide>
        <p15:guide id="2" pos="3840">
          <p15:clr>
            <a:srgbClr val="FBAE40"/>
          </p15:clr>
        </p15:guide>
        <p15:guide id="3" pos="7104">
          <p15:clr>
            <a:srgbClr val="FBAE40"/>
          </p15:clr>
        </p15:guide>
        <p15:guide id="4" pos="576">
          <p15:clr>
            <a:srgbClr val="FBAE40"/>
          </p15:clr>
        </p15:guide>
        <p15:guide id="5" orient="horz" pos="576">
          <p15:clr>
            <a:srgbClr val="FBAE40"/>
          </p15:clr>
        </p15:guide>
        <p15:guide id="6" pos="3552">
          <p15:clr>
            <a:srgbClr val="FBAE40"/>
          </p15:clr>
        </p15:guide>
        <p15:guide id="7" pos="4128">
          <p15:clr>
            <a:srgbClr val="FBAE40"/>
          </p15:clr>
        </p15:guide>
        <p15:guide id="8" orient="horz" pos="3744">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p:cSld name="CLICQ! Title only">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lgn="l" defTabSz="1097225" rtl="0" eaLnBrk="1" latinLnBrk="0" hangingPunct="1">
              <a:lnSpc>
                <a:spcPct val="85000"/>
              </a:lnSpc>
              <a:spcBef>
                <a:spcPts val="0"/>
              </a:spcBef>
              <a:spcAft>
                <a:spcPts val="1440"/>
              </a:spcAft>
              <a:buNone/>
              <a:defRPr lang="en-US" sz="2880" b="1" kern="1200" dirty="0">
                <a:solidFill>
                  <a:schemeClr val="tx2"/>
                </a:solidFill>
                <a:effectLst/>
                <a:latin typeface="+mj-lt"/>
                <a:ea typeface="+mj-ea"/>
                <a:cs typeface="+mj-cs"/>
              </a:defRPr>
            </a:lvl1pPr>
          </a:lstStyle>
          <a:p>
            <a:r>
              <a:rPr lang="en-US"/>
              <a:t>Click to edit </a:t>
            </a:r>
            <a:br>
              <a:rPr lang="en-US"/>
            </a:br>
            <a:r>
              <a:rPr lang="en-US"/>
              <a:t>Master title style</a:t>
            </a:r>
          </a:p>
        </p:txBody>
      </p:sp>
      <p:sp>
        <p:nvSpPr>
          <p:cNvPr id="38" name="Rectangle 37"/>
          <p:cNvSpPr/>
          <p:nvPr/>
        </p:nvSpPr>
        <p:spPr>
          <a:xfrm rot="5400000">
            <a:off x="-277446" y="277455"/>
            <a:ext cx="1132417" cy="577519"/>
          </a:xfrm>
          <a:prstGeom prst="rect">
            <a:avLst/>
          </a:prstGeom>
          <a:solidFill>
            <a:schemeClr val="accent1"/>
          </a:solidFill>
          <a:ln w="28575">
            <a:no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2160" dirty="0"/>
          </a:p>
        </p:txBody>
      </p:sp>
    </p:spTree>
    <p:extLst>
      <p:ext uri="{BB962C8B-B14F-4D97-AF65-F5344CB8AC3E}">
        <p14:creationId xmlns:p14="http://schemas.microsoft.com/office/powerpoint/2010/main" val="14760064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2_CLICQ! White-Bullets &amp; Image">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FECDCC8-3C1C-FE4A-B527-D6043B02071C}"/>
              </a:ext>
            </a:extLst>
          </p:cNvPr>
          <p:cNvSpPr/>
          <p:nvPr/>
        </p:nvSpPr>
        <p:spPr>
          <a:xfrm rot="5400000">
            <a:off x="5712943" y="-5729055"/>
            <a:ext cx="766117" cy="12192004"/>
          </a:xfrm>
          <a:prstGeom prst="rect">
            <a:avLst/>
          </a:prstGeom>
          <a:gradFill>
            <a:gsLst>
              <a:gs pos="0">
                <a:schemeClr val="bg1"/>
              </a:gs>
              <a:gs pos="100000">
                <a:schemeClr val="bg1">
                  <a:lumMod val="8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2" name="Title 1">
            <a:extLst>
              <a:ext uri="{FF2B5EF4-FFF2-40B4-BE49-F238E27FC236}">
                <a16:creationId xmlns:a16="http://schemas.microsoft.com/office/drawing/2014/main" id="{754AE155-2542-FB4B-A27C-9DA80F19C464}"/>
              </a:ext>
            </a:extLst>
          </p:cNvPr>
          <p:cNvSpPr>
            <a:spLocks noGrp="1"/>
          </p:cNvSpPr>
          <p:nvPr>
            <p:ph type="ctrTitle" hasCustomPrompt="1"/>
          </p:nvPr>
        </p:nvSpPr>
        <p:spPr>
          <a:xfrm>
            <a:off x="914404" y="914406"/>
            <a:ext cx="10363201" cy="563524"/>
          </a:xfrm>
        </p:spPr>
        <p:txBody>
          <a:bodyPr anchor="t">
            <a:normAutofit/>
          </a:bodyPr>
          <a:lstStyle>
            <a:lvl1pPr algn="l">
              <a:defRPr sz="3600">
                <a:solidFill>
                  <a:srgbClr val="003296"/>
                </a:solidFill>
              </a:defRPr>
            </a:lvl1pPr>
          </a:lstStyle>
          <a:p>
            <a:r>
              <a:rPr lang="en-US" dirty="0"/>
              <a:t>Title Here – Bullets and Image</a:t>
            </a:r>
          </a:p>
        </p:txBody>
      </p:sp>
      <p:cxnSp>
        <p:nvCxnSpPr>
          <p:cNvPr id="13" name="Straight Connector 12">
            <a:extLst>
              <a:ext uri="{FF2B5EF4-FFF2-40B4-BE49-F238E27FC236}">
                <a16:creationId xmlns:a16="http://schemas.microsoft.com/office/drawing/2014/main" id="{FA12FB79-C498-D145-B2C2-189C5A546A63}"/>
              </a:ext>
            </a:extLst>
          </p:cNvPr>
          <p:cNvCxnSpPr>
            <a:cxnSpLocks/>
          </p:cNvCxnSpPr>
          <p:nvPr/>
        </p:nvCxnSpPr>
        <p:spPr>
          <a:xfrm>
            <a:off x="914400" y="5943600"/>
            <a:ext cx="1036320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0" name="Text Placeholder 5">
            <a:extLst>
              <a:ext uri="{FF2B5EF4-FFF2-40B4-BE49-F238E27FC236}">
                <a16:creationId xmlns:a16="http://schemas.microsoft.com/office/drawing/2014/main" id="{8AB7CB25-7DA7-D942-8F9A-88DAD435F168}"/>
              </a:ext>
            </a:extLst>
          </p:cNvPr>
          <p:cNvSpPr>
            <a:spLocks noGrp="1"/>
          </p:cNvSpPr>
          <p:nvPr>
            <p:ph type="body" sz="quarter" idx="12" hasCustomPrompt="1"/>
          </p:nvPr>
        </p:nvSpPr>
        <p:spPr>
          <a:xfrm>
            <a:off x="934499" y="1743076"/>
            <a:ext cx="4724400" cy="3881439"/>
          </a:xfrm>
        </p:spPr>
        <p:txBody>
          <a:bodyPr anchor="t">
            <a:normAutofit/>
          </a:bodyPr>
          <a:lstStyle>
            <a:lvl1pPr marL="457177" indent="-457177">
              <a:buFont typeface="Arial" panose="020B0604020202020204" pitchFamily="34" charset="0"/>
              <a:buChar char="•"/>
              <a:defRPr sz="2800">
                <a:solidFill>
                  <a:schemeClr val="tx1"/>
                </a:solidFill>
              </a:defRPr>
            </a:lvl1pPr>
            <a:lvl2pPr marL="800060" indent="-342882">
              <a:buFont typeface="Courier New" panose="02070309020205020404" pitchFamily="49" charset="0"/>
              <a:buChar char="o"/>
              <a:defRPr sz="2400">
                <a:solidFill>
                  <a:schemeClr val="tx1"/>
                </a:solidFill>
              </a:defRPr>
            </a:lvl2pPr>
            <a:lvl3pPr marL="1257237" indent="-342882">
              <a:buFont typeface="Wingdings" pitchFamily="2" charset="2"/>
              <a:buChar char="§"/>
              <a:defRPr sz="2000">
                <a:solidFill>
                  <a:schemeClr val="tx1"/>
                </a:solidFill>
              </a:defRPr>
            </a:lvl3pPr>
            <a:lvl4pPr marL="1657268" indent="-285737">
              <a:buFont typeface="Arial" panose="020B0604020202020204" pitchFamily="34" charset="0"/>
              <a:buChar char="•"/>
              <a:defRPr sz="1801">
                <a:solidFill>
                  <a:schemeClr val="tx1"/>
                </a:solidFill>
              </a:defRPr>
            </a:lvl4pPr>
            <a:lvl5pPr marL="2114446" indent="-285737">
              <a:buFont typeface="Courier New" panose="02070309020205020404" pitchFamily="49" charset="0"/>
              <a:buChar char="o"/>
              <a:defRPr sz="1801">
                <a:solidFill>
                  <a:schemeClr val="tx1"/>
                </a:solidFill>
              </a:defRPr>
            </a:lvl5pPr>
          </a:lstStyle>
          <a:p>
            <a:pPr lvl="0"/>
            <a:r>
              <a:rPr lang="en-US" dirty="0"/>
              <a:t>First Bullet</a:t>
            </a:r>
          </a:p>
          <a:p>
            <a:pPr lvl="1"/>
            <a:r>
              <a:rPr lang="en-US" dirty="0"/>
              <a:t>Second bullet</a:t>
            </a:r>
          </a:p>
          <a:p>
            <a:pPr lvl="2"/>
            <a:r>
              <a:rPr lang="en-US" dirty="0"/>
              <a:t>Third bullet</a:t>
            </a:r>
          </a:p>
          <a:p>
            <a:pPr lvl="3"/>
            <a:r>
              <a:rPr lang="en-US" dirty="0"/>
              <a:t>Fourth bullet</a:t>
            </a:r>
          </a:p>
          <a:p>
            <a:pPr lvl="4"/>
            <a:r>
              <a:rPr lang="en-US" dirty="0"/>
              <a:t>Fifth bullet</a:t>
            </a:r>
          </a:p>
        </p:txBody>
      </p:sp>
      <p:sp>
        <p:nvSpPr>
          <p:cNvPr id="17" name="Picture Placeholder 2">
            <a:extLst>
              <a:ext uri="{FF2B5EF4-FFF2-40B4-BE49-F238E27FC236}">
                <a16:creationId xmlns:a16="http://schemas.microsoft.com/office/drawing/2014/main" id="{67A3005D-62F0-BF42-831F-C457DB3AA16B}"/>
              </a:ext>
            </a:extLst>
          </p:cNvPr>
          <p:cNvSpPr>
            <a:spLocks noGrp="1"/>
          </p:cNvSpPr>
          <p:nvPr>
            <p:ph type="pic" sz="quarter" idx="20"/>
          </p:nvPr>
        </p:nvSpPr>
        <p:spPr>
          <a:xfrm>
            <a:off x="6554073" y="1743076"/>
            <a:ext cx="4724400" cy="3881439"/>
          </a:xfrm>
          <a:solidFill>
            <a:schemeClr val="tx1">
              <a:alpha val="21000"/>
            </a:schemeClr>
          </a:solidFill>
        </p:spPr>
        <p:txBody>
          <a:bodyPr/>
          <a:lstStyle>
            <a:lvl1pPr marL="0" marR="0" indent="0" algn="ctr" defTabSz="914354" rtl="0" eaLnBrk="1" fontAlgn="auto" latinLnBrk="0" hangingPunct="1">
              <a:lnSpc>
                <a:spcPct val="90000"/>
              </a:lnSpc>
              <a:spcBef>
                <a:spcPts val="1001"/>
              </a:spcBef>
              <a:spcAft>
                <a:spcPts val="0"/>
              </a:spcAft>
              <a:buClrTx/>
              <a:buSzTx/>
              <a:buFontTx/>
              <a:buNone/>
              <a:tabLst/>
              <a:defRPr>
                <a:solidFill>
                  <a:schemeClr val="tx1"/>
                </a:solidFill>
              </a:defRPr>
            </a:lvl1pPr>
          </a:lstStyle>
          <a:p>
            <a:pPr marL="0" marR="0" lvl="0" indent="0" algn="l" defTabSz="914354" rtl="0" eaLnBrk="1" fontAlgn="auto" latinLnBrk="0" hangingPunct="1">
              <a:lnSpc>
                <a:spcPct val="90000"/>
              </a:lnSpc>
              <a:spcBef>
                <a:spcPts val="1001"/>
              </a:spcBef>
              <a:spcAft>
                <a:spcPts val="0"/>
              </a:spcAft>
              <a:buClrTx/>
              <a:buSzTx/>
              <a:buFontTx/>
              <a:buNone/>
              <a:tabLst/>
              <a:defRPr/>
            </a:pPr>
            <a:r>
              <a:rPr lang="en-US"/>
              <a:t>Click icon to add picture</a:t>
            </a:r>
            <a:endParaRPr lang="en-US" dirty="0"/>
          </a:p>
        </p:txBody>
      </p:sp>
      <p:sp>
        <p:nvSpPr>
          <p:cNvPr id="14" name="Slide Number Placeholder 2">
            <a:extLst>
              <a:ext uri="{FF2B5EF4-FFF2-40B4-BE49-F238E27FC236}">
                <a16:creationId xmlns:a16="http://schemas.microsoft.com/office/drawing/2014/main" id="{648C53C8-6786-A449-BE78-4A0F4C831366}"/>
              </a:ext>
            </a:extLst>
          </p:cNvPr>
          <p:cNvSpPr>
            <a:spLocks noGrp="1"/>
          </p:cNvSpPr>
          <p:nvPr>
            <p:ph type="sldNum" sz="quarter" idx="21"/>
          </p:nvPr>
        </p:nvSpPr>
        <p:spPr>
          <a:xfrm>
            <a:off x="9037673" y="6262688"/>
            <a:ext cx="2743200" cy="365125"/>
          </a:xfrm>
        </p:spPr>
        <p:txBody>
          <a:bodyPr/>
          <a:lstStyle>
            <a:lvl1pPr>
              <a:defRPr sz="1401">
                <a:solidFill>
                  <a:schemeClr val="tx1"/>
                </a:solidFill>
              </a:defRPr>
            </a:lvl1pPr>
          </a:lstStyle>
          <a:p>
            <a:fld id="{1EA85E74-CFD1-43C2-9168-DB4B3F980C18}" type="slidenum">
              <a:rPr lang="en-US" smtClean="0"/>
              <a:t>‹#›</a:t>
            </a:fld>
            <a:endParaRPr lang="en-US"/>
          </a:p>
        </p:txBody>
      </p:sp>
      <p:pic>
        <p:nvPicPr>
          <p:cNvPr id="4" name="Picture 3" descr="Logo&#10;&#10;Description automatically generated">
            <a:extLst>
              <a:ext uri="{FF2B5EF4-FFF2-40B4-BE49-F238E27FC236}">
                <a16:creationId xmlns:a16="http://schemas.microsoft.com/office/drawing/2014/main" id="{6BDBB4C8-78A3-476E-8AFA-3C56FFD6A01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103160" y="6132950"/>
            <a:ext cx="1282482" cy="576072"/>
          </a:xfrm>
          <a:prstGeom prst="rect">
            <a:avLst/>
          </a:prstGeom>
        </p:spPr>
      </p:pic>
    </p:spTree>
    <p:extLst>
      <p:ext uri="{BB962C8B-B14F-4D97-AF65-F5344CB8AC3E}">
        <p14:creationId xmlns:p14="http://schemas.microsoft.com/office/powerpoint/2010/main" val="3363307125"/>
      </p:ext>
    </p:extLst>
  </p:cSld>
  <p:clrMapOvr>
    <a:masterClrMapping/>
  </p:clrMapOvr>
  <p:hf hdr="0" ftr="0" dt="0"/>
  <p:extLst>
    <p:ext uri="{DCECCB84-F9BA-43D5-87BE-67443E8EF086}">
      <p15:sldGuideLst xmlns:p15="http://schemas.microsoft.com/office/powerpoint/2012/main">
        <p15:guide id="1" orient="horz" pos="2160">
          <p15:clr>
            <a:srgbClr val="FBAE40"/>
          </p15:clr>
        </p15:guide>
        <p15:guide id="2" pos="3840">
          <p15:clr>
            <a:srgbClr val="FBAE40"/>
          </p15:clr>
        </p15:guide>
        <p15:guide id="3" pos="7104">
          <p15:clr>
            <a:srgbClr val="FBAE40"/>
          </p15:clr>
        </p15:guide>
        <p15:guide id="4" pos="576">
          <p15:clr>
            <a:srgbClr val="FBAE40"/>
          </p15:clr>
        </p15:guide>
        <p15:guide id="5" orient="horz" pos="576">
          <p15:clr>
            <a:srgbClr val="FBAE40"/>
          </p15:clr>
        </p15:guide>
        <p15:guide id="6" pos="3552">
          <p15:clr>
            <a:srgbClr val="FBAE40"/>
          </p15:clr>
        </p15:guide>
        <p15:guide id="7" pos="4128">
          <p15:clr>
            <a:srgbClr val="FBAE40"/>
          </p15:clr>
        </p15:guide>
        <p15:guide id="8" orient="horz" pos="3744">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CLICQ! White-Bullets &amp; Chart">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FECDCC8-3C1C-FE4A-B527-D6043B02071C}"/>
              </a:ext>
            </a:extLst>
          </p:cNvPr>
          <p:cNvSpPr/>
          <p:nvPr/>
        </p:nvSpPr>
        <p:spPr>
          <a:xfrm rot="5400000">
            <a:off x="5712943" y="-5729055"/>
            <a:ext cx="766117" cy="12192004"/>
          </a:xfrm>
          <a:prstGeom prst="rect">
            <a:avLst/>
          </a:prstGeom>
          <a:gradFill>
            <a:gsLst>
              <a:gs pos="0">
                <a:schemeClr val="bg1"/>
              </a:gs>
              <a:gs pos="100000">
                <a:schemeClr val="bg1">
                  <a:lumMod val="8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2" name="Title 1">
            <a:extLst>
              <a:ext uri="{FF2B5EF4-FFF2-40B4-BE49-F238E27FC236}">
                <a16:creationId xmlns:a16="http://schemas.microsoft.com/office/drawing/2014/main" id="{754AE155-2542-FB4B-A27C-9DA80F19C464}"/>
              </a:ext>
            </a:extLst>
          </p:cNvPr>
          <p:cNvSpPr>
            <a:spLocks noGrp="1"/>
          </p:cNvSpPr>
          <p:nvPr>
            <p:ph type="ctrTitle" hasCustomPrompt="1"/>
          </p:nvPr>
        </p:nvSpPr>
        <p:spPr>
          <a:xfrm>
            <a:off x="914404" y="914406"/>
            <a:ext cx="10363201" cy="563524"/>
          </a:xfrm>
        </p:spPr>
        <p:txBody>
          <a:bodyPr anchor="t">
            <a:normAutofit/>
          </a:bodyPr>
          <a:lstStyle>
            <a:lvl1pPr algn="l">
              <a:defRPr sz="3600">
                <a:solidFill>
                  <a:srgbClr val="003296"/>
                </a:solidFill>
              </a:defRPr>
            </a:lvl1pPr>
          </a:lstStyle>
          <a:p>
            <a:r>
              <a:rPr lang="en-US" dirty="0"/>
              <a:t>Title Here – Bullets and Chart</a:t>
            </a:r>
          </a:p>
        </p:txBody>
      </p:sp>
      <p:cxnSp>
        <p:nvCxnSpPr>
          <p:cNvPr id="13" name="Straight Connector 12">
            <a:extLst>
              <a:ext uri="{FF2B5EF4-FFF2-40B4-BE49-F238E27FC236}">
                <a16:creationId xmlns:a16="http://schemas.microsoft.com/office/drawing/2014/main" id="{FA12FB79-C498-D145-B2C2-189C5A546A63}"/>
              </a:ext>
            </a:extLst>
          </p:cNvPr>
          <p:cNvCxnSpPr>
            <a:cxnSpLocks/>
          </p:cNvCxnSpPr>
          <p:nvPr/>
        </p:nvCxnSpPr>
        <p:spPr>
          <a:xfrm>
            <a:off x="914400" y="5943600"/>
            <a:ext cx="1036320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8" name="Chart Placeholder 7">
            <a:extLst>
              <a:ext uri="{FF2B5EF4-FFF2-40B4-BE49-F238E27FC236}">
                <a16:creationId xmlns:a16="http://schemas.microsoft.com/office/drawing/2014/main" id="{803ED863-68C1-4147-905D-3853161920E0}"/>
              </a:ext>
            </a:extLst>
          </p:cNvPr>
          <p:cNvSpPr>
            <a:spLocks noGrp="1"/>
          </p:cNvSpPr>
          <p:nvPr>
            <p:ph type="chart" sz="quarter" idx="11"/>
          </p:nvPr>
        </p:nvSpPr>
        <p:spPr>
          <a:xfrm>
            <a:off x="6553203" y="1743076"/>
            <a:ext cx="4724400" cy="3881439"/>
          </a:xfrm>
        </p:spPr>
        <p:txBody>
          <a:bodyPr anchor="ctr"/>
          <a:lstStyle>
            <a:lvl1pPr algn="ctr">
              <a:defRPr>
                <a:solidFill>
                  <a:schemeClr val="tx1"/>
                </a:solidFill>
              </a:defRPr>
            </a:lvl1pPr>
          </a:lstStyle>
          <a:p>
            <a:r>
              <a:rPr lang="en-US"/>
              <a:t>Click icon to add chart</a:t>
            </a:r>
            <a:endParaRPr lang="en-US" dirty="0"/>
          </a:p>
        </p:txBody>
      </p:sp>
      <p:sp>
        <p:nvSpPr>
          <p:cNvPr id="10" name="Text Placeholder 5">
            <a:extLst>
              <a:ext uri="{FF2B5EF4-FFF2-40B4-BE49-F238E27FC236}">
                <a16:creationId xmlns:a16="http://schemas.microsoft.com/office/drawing/2014/main" id="{8AB7CB25-7DA7-D942-8F9A-88DAD435F168}"/>
              </a:ext>
            </a:extLst>
          </p:cNvPr>
          <p:cNvSpPr>
            <a:spLocks noGrp="1"/>
          </p:cNvSpPr>
          <p:nvPr>
            <p:ph type="body" sz="quarter" idx="12" hasCustomPrompt="1"/>
          </p:nvPr>
        </p:nvSpPr>
        <p:spPr>
          <a:xfrm>
            <a:off x="934499" y="1743076"/>
            <a:ext cx="4724400" cy="3881439"/>
          </a:xfrm>
        </p:spPr>
        <p:txBody>
          <a:bodyPr anchor="t">
            <a:normAutofit/>
          </a:bodyPr>
          <a:lstStyle>
            <a:lvl1pPr marL="457177" indent="-457177">
              <a:buFont typeface="Arial" panose="020B0604020202020204" pitchFamily="34" charset="0"/>
              <a:buChar char="•"/>
              <a:defRPr sz="2800">
                <a:solidFill>
                  <a:schemeClr val="tx1"/>
                </a:solidFill>
              </a:defRPr>
            </a:lvl1pPr>
            <a:lvl2pPr marL="800060" indent="-342882">
              <a:buFont typeface="Courier New" panose="02070309020205020404" pitchFamily="49" charset="0"/>
              <a:buChar char="o"/>
              <a:defRPr sz="2400">
                <a:solidFill>
                  <a:schemeClr val="tx1"/>
                </a:solidFill>
              </a:defRPr>
            </a:lvl2pPr>
            <a:lvl3pPr marL="1257237" indent="-342882">
              <a:buFont typeface="Wingdings" pitchFamily="2" charset="2"/>
              <a:buChar char="§"/>
              <a:defRPr sz="2000">
                <a:solidFill>
                  <a:schemeClr val="tx1"/>
                </a:solidFill>
              </a:defRPr>
            </a:lvl3pPr>
            <a:lvl4pPr marL="1657268" indent="-285737">
              <a:buFont typeface="Arial" panose="020B0604020202020204" pitchFamily="34" charset="0"/>
              <a:buChar char="•"/>
              <a:defRPr sz="1801">
                <a:solidFill>
                  <a:schemeClr val="tx1"/>
                </a:solidFill>
              </a:defRPr>
            </a:lvl4pPr>
            <a:lvl5pPr marL="2114446" indent="-285737">
              <a:buFont typeface="Courier New" panose="02070309020205020404" pitchFamily="49" charset="0"/>
              <a:buChar char="o"/>
              <a:defRPr sz="1801">
                <a:solidFill>
                  <a:schemeClr val="tx1"/>
                </a:solidFill>
              </a:defRPr>
            </a:lvl5pPr>
          </a:lstStyle>
          <a:p>
            <a:pPr lvl="0"/>
            <a:r>
              <a:rPr lang="en-US" dirty="0"/>
              <a:t>First Bullet</a:t>
            </a:r>
          </a:p>
          <a:p>
            <a:pPr lvl="1"/>
            <a:r>
              <a:rPr lang="en-US" dirty="0"/>
              <a:t>Second bullet</a:t>
            </a:r>
          </a:p>
          <a:p>
            <a:pPr lvl="2"/>
            <a:r>
              <a:rPr lang="en-US" dirty="0"/>
              <a:t>Third bullet</a:t>
            </a:r>
          </a:p>
          <a:p>
            <a:pPr lvl="3"/>
            <a:r>
              <a:rPr lang="en-US" dirty="0"/>
              <a:t>Fourth bullet</a:t>
            </a:r>
          </a:p>
          <a:p>
            <a:pPr lvl="4"/>
            <a:r>
              <a:rPr lang="en-US" dirty="0"/>
              <a:t>Fifth bullet</a:t>
            </a:r>
          </a:p>
        </p:txBody>
      </p:sp>
      <p:sp>
        <p:nvSpPr>
          <p:cNvPr id="15" name="Slide Number Placeholder 2">
            <a:extLst>
              <a:ext uri="{FF2B5EF4-FFF2-40B4-BE49-F238E27FC236}">
                <a16:creationId xmlns:a16="http://schemas.microsoft.com/office/drawing/2014/main" id="{2D6D9889-814E-8E49-BB47-5B650AD58051}"/>
              </a:ext>
            </a:extLst>
          </p:cNvPr>
          <p:cNvSpPr>
            <a:spLocks noGrp="1"/>
          </p:cNvSpPr>
          <p:nvPr>
            <p:ph type="sldNum" sz="quarter" idx="13"/>
          </p:nvPr>
        </p:nvSpPr>
        <p:spPr>
          <a:xfrm>
            <a:off x="9037673" y="6178768"/>
            <a:ext cx="2743200" cy="365125"/>
          </a:xfrm>
        </p:spPr>
        <p:txBody>
          <a:bodyPr/>
          <a:lstStyle>
            <a:lvl1pPr>
              <a:defRPr sz="1401">
                <a:solidFill>
                  <a:schemeClr val="tx1"/>
                </a:solidFill>
              </a:defRPr>
            </a:lvl1pPr>
          </a:lstStyle>
          <a:p>
            <a:fld id="{1EA85E74-CFD1-43C2-9168-DB4B3F980C18}" type="slidenum">
              <a:rPr lang="en-US" smtClean="0"/>
              <a:t>‹#›</a:t>
            </a:fld>
            <a:endParaRPr lang="en-US"/>
          </a:p>
        </p:txBody>
      </p:sp>
      <p:pic>
        <p:nvPicPr>
          <p:cNvPr id="4" name="Picture 3" descr="Logo&#10;&#10;Description automatically generated">
            <a:extLst>
              <a:ext uri="{FF2B5EF4-FFF2-40B4-BE49-F238E27FC236}">
                <a16:creationId xmlns:a16="http://schemas.microsoft.com/office/drawing/2014/main" id="{7861281D-07F8-4B4C-AF54-6DDCEB32214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101816" y="6094809"/>
            <a:ext cx="1186689" cy="533044"/>
          </a:xfrm>
          <a:prstGeom prst="rect">
            <a:avLst/>
          </a:prstGeom>
        </p:spPr>
      </p:pic>
    </p:spTree>
    <p:extLst>
      <p:ext uri="{BB962C8B-B14F-4D97-AF65-F5344CB8AC3E}">
        <p14:creationId xmlns:p14="http://schemas.microsoft.com/office/powerpoint/2010/main" val="2344496215"/>
      </p:ext>
    </p:extLst>
  </p:cSld>
  <p:clrMapOvr>
    <a:masterClrMapping/>
  </p:clrMapOvr>
  <p:hf hdr="0" ftr="0" dt="0"/>
  <p:extLst>
    <p:ext uri="{DCECCB84-F9BA-43D5-87BE-67443E8EF086}">
      <p15:sldGuideLst xmlns:p15="http://schemas.microsoft.com/office/powerpoint/2012/main">
        <p15:guide id="1" orient="horz" pos="2160">
          <p15:clr>
            <a:srgbClr val="FBAE40"/>
          </p15:clr>
        </p15:guide>
        <p15:guide id="2" pos="3840">
          <p15:clr>
            <a:srgbClr val="FBAE40"/>
          </p15:clr>
        </p15:guide>
        <p15:guide id="3" pos="7104">
          <p15:clr>
            <a:srgbClr val="FBAE40"/>
          </p15:clr>
        </p15:guide>
        <p15:guide id="4" pos="576">
          <p15:clr>
            <a:srgbClr val="FBAE40"/>
          </p15:clr>
        </p15:guide>
        <p15:guide id="5" orient="horz" pos="576">
          <p15:clr>
            <a:srgbClr val="FBAE40"/>
          </p15:clr>
        </p15:guide>
        <p15:guide id="6" pos="3552">
          <p15:clr>
            <a:srgbClr val="FBAE40"/>
          </p15:clr>
        </p15:guide>
        <p15:guide id="7" pos="4128">
          <p15:clr>
            <a:srgbClr val="FBAE40"/>
          </p15:clr>
        </p15:guide>
        <p15:guide id="8" orient="horz" pos="3744">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CLICQ! Image+Content">
    <p:bg>
      <p:bgPr>
        <a:solidFill>
          <a:schemeClr val="bg1"/>
        </a:solidFill>
        <a:effectLst/>
      </p:bgPr>
    </p:bg>
    <p:spTree>
      <p:nvGrpSpPr>
        <p:cNvPr id="1" name=""/>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id="{9ABA5A3A-4691-2C48-8C4C-1050F03685DE}"/>
              </a:ext>
            </a:extLst>
          </p:cNvPr>
          <p:cNvCxnSpPr>
            <a:cxnSpLocks/>
          </p:cNvCxnSpPr>
          <p:nvPr/>
        </p:nvCxnSpPr>
        <p:spPr>
          <a:xfrm>
            <a:off x="914400" y="5943600"/>
            <a:ext cx="1036320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6" name="Title 1">
            <a:extLst>
              <a:ext uri="{FF2B5EF4-FFF2-40B4-BE49-F238E27FC236}">
                <a16:creationId xmlns:a16="http://schemas.microsoft.com/office/drawing/2014/main" id="{4AFB4441-9DFA-5F45-962A-81DB39761403}"/>
              </a:ext>
            </a:extLst>
          </p:cNvPr>
          <p:cNvSpPr>
            <a:spLocks noGrp="1"/>
          </p:cNvSpPr>
          <p:nvPr>
            <p:ph type="ctrTitle" hasCustomPrompt="1"/>
          </p:nvPr>
        </p:nvSpPr>
        <p:spPr>
          <a:xfrm>
            <a:off x="6553201" y="934425"/>
            <a:ext cx="4724401" cy="563524"/>
          </a:xfrm>
        </p:spPr>
        <p:txBody>
          <a:bodyPr anchor="t">
            <a:normAutofit/>
          </a:bodyPr>
          <a:lstStyle>
            <a:lvl1pPr algn="l">
              <a:defRPr sz="3600">
                <a:solidFill>
                  <a:srgbClr val="003296"/>
                </a:solidFill>
              </a:defRPr>
            </a:lvl1pPr>
          </a:lstStyle>
          <a:p>
            <a:r>
              <a:rPr lang="en-US" dirty="0"/>
              <a:t>Title Area - Alternate </a:t>
            </a:r>
          </a:p>
        </p:txBody>
      </p:sp>
      <p:sp>
        <p:nvSpPr>
          <p:cNvPr id="19" name="Rectangle 18">
            <a:extLst>
              <a:ext uri="{FF2B5EF4-FFF2-40B4-BE49-F238E27FC236}">
                <a16:creationId xmlns:a16="http://schemas.microsoft.com/office/drawing/2014/main" id="{2E93C2AF-011C-8044-9429-C33BADE417FE}"/>
              </a:ext>
            </a:extLst>
          </p:cNvPr>
          <p:cNvSpPr/>
          <p:nvPr/>
        </p:nvSpPr>
        <p:spPr>
          <a:xfrm>
            <a:off x="3" y="0"/>
            <a:ext cx="457200" cy="6868755"/>
          </a:xfrm>
          <a:prstGeom prst="rect">
            <a:avLst/>
          </a:prstGeom>
          <a:gradFill>
            <a:gsLst>
              <a:gs pos="20000">
                <a:schemeClr val="accent1">
                  <a:lumMod val="75000"/>
                </a:schemeClr>
              </a:gs>
              <a:gs pos="100000">
                <a:srgbClr val="F4D726"/>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3" name="Picture Placeholder 2">
            <a:extLst>
              <a:ext uri="{FF2B5EF4-FFF2-40B4-BE49-F238E27FC236}">
                <a16:creationId xmlns:a16="http://schemas.microsoft.com/office/drawing/2014/main" id="{235EC2E8-2543-4649-8D59-623D57F87097}"/>
              </a:ext>
            </a:extLst>
          </p:cNvPr>
          <p:cNvSpPr>
            <a:spLocks noGrp="1"/>
          </p:cNvSpPr>
          <p:nvPr>
            <p:ph type="pic" sz="quarter" idx="12"/>
          </p:nvPr>
        </p:nvSpPr>
        <p:spPr>
          <a:xfrm>
            <a:off x="457201" y="0"/>
            <a:ext cx="5270500" cy="6858000"/>
          </a:xfrm>
          <a:solidFill>
            <a:schemeClr val="tx1">
              <a:alpha val="20000"/>
            </a:schemeClr>
          </a:solidFill>
          <a:ln>
            <a:noFill/>
          </a:ln>
        </p:spPr>
        <p:txBody>
          <a:bodyPr/>
          <a:lstStyle>
            <a:lvl1pPr marL="0" marR="0" indent="0" algn="l" defTabSz="914354" rtl="0" eaLnBrk="1" fontAlgn="auto" latinLnBrk="0" hangingPunct="1">
              <a:lnSpc>
                <a:spcPct val="90000"/>
              </a:lnSpc>
              <a:spcBef>
                <a:spcPts val="1001"/>
              </a:spcBef>
              <a:spcAft>
                <a:spcPts val="0"/>
              </a:spcAft>
              <a:buClrTx/>
              <a:buSzTx/>
              <a:buFontTx/>
              <a:buNone/>
              <a:tabLst/>
              <a:defRPr>
                <a:solidFill>
                  <a:schemeClr val="tx1"/>
                </a:solidFill>
              </a:defRPr>
            </a:lvl1pPr>
          </a:lstStyle>
          <a:p>
            <a:pPr marL="0" marR="0" lvl="0" indent="0" algn="l" defTabSz="914354" rtl="0" eaLnBrk="1" fontAlgn="auto" latinLnBrk="0" hangingPunct="1">
              <a:lnSpc>
                <a:spcPct val="90000"/>
              </a:lnSpc>
              <a:spcBef>
                <a:spcPts val="1001"/>
              </a:spcBef>
              <a:spcAft>
                <a:spcPts val="0"/>
              </a:spcAft>
              <a:buClrTx/>
              <a:buSzTx/>
              <a:buFontTx/>
              <a:buNone/>
              <a:tabLst/>
              <a:defRPr/>
            </a:pPr>
            <a:r>
              <a:rPr lang="en-US"/>
              <a:t>Click icon to add picture</a:t>
            </a:r>
            <a:endParaRPr lang="en-US" dirty="0"/>
          </a:p>
        </p:txBody>
      </p:sp>
      <p:sp>
        <p:nvSpPr>
          <p:cNvPr id="9" name="Text Placeholder 5">
            <a:extLst>
              <a:ext uri="{FF2B5EF4-FFF2-40B4-BE49-F238E27FC236}">
                <a16:creationId xmlns:a16="http://schemas.microsoft.com/office/drawing/2014/main" id="{E7D05C2A-A64D-3645-BAEB-CFB7B8B8D869}"/>
              </a:ext>
            </a:extLst>
          </p:cNvPr>
          <p:cNvSpPr>
            <a:spLocks noGrp="1"/>
          </p:cNvSpPr>
          <p:nvPr>
            <p:ph type="body" sz="quarter" idx="13" hasCustomPrompt="1"/>
          </p:nvPr>
        </p:nvSpPr>
        <p:spPr>
          <a:xfrm>
            <a:off x="6566452" y="1743076"/>
            <a:ext cx="4724400" cy="3881439"/>
          </a:xfrm>
        </p:spPr>
        <p:txBody>
          <a:bodyPr anchor="t">
            <a:normAutofit/>
          </a:bodyPr>
          <a:lstStyle>
            <a:lvl1pPr marL="457177" indent="-457177">
              <a:buFont typeface="Arial" panose="020B0604020202020204" pitchFamily="34" charset="0"/>
              <a:buChar char="•"/>
              <a:defRPr sz="2800">
                <a:solidFill>
                  <a:schemeClr val="tx1"/>
                </a:solidFill>
              </a:defRPr>
            </a:lvl1pPr>
            <a:lvl2pPr marL="800060" indent="-342882">
              <a:buFont typeface="Courier New" panose="02070309020205020404" pitchFamily="49" charset="0"/>
              <a:buChar char="o"/>
              <a:defRPr sz="2400">
                <a:solidFill>
                  <a:schemeClr val="tx1"/>
                </a:solidFill>
              </a:defRPr>
            </a:lvl2pPr>
            <a:lvl3pPr marL="1257237" indent="-342882">
              <a:buFont typeface="Wingdings" pitchFamily="2" charset="2"/>
              <a:buChar char="§"/>
              <a:defRPr sz="2000">
                <a:solidFill>
                  <a:schemeClr val="tx1"/>
                </a:solidFill>
              </a:defRPr>
            </a:lvl3pPr>
            <a:lvl4pPr marL="1657268" indent="-285737">
              <a:buFont typeface="Arial" panose="020B0604020202020204" pitchFamily="34" charset="0"/>
              <a:buChar char="•"/>
              <a:defRPr sz="1801">
                <a:solidFill>
                  <a:schemeClr val="tx1"/>
                </a:solidFill>
              </a:defRPr>
            </a:lvl4pPr>
            <a:lvl5pPr marL="2114446" indent="-285737">
              <a:buFont typeface="Courier New" panose="02070309020205020404" pitchFamily="49" charset="0"/>
              <a:buChar char="o"/>
              <a:defRPr sz="1801">
                <a:solidFill>
                  <a:schemeClr val="tx1"/>
                </a:solidFill>
              </a:defRPr>
            </a:lvl5pPr>
          </a:lstStyle>
          <a:p>
            <a:pPr lvl="0"/>
            <a:r>
              <a:rPr lang="en-US" dirty="0"/>
              <a:t>First Bullet</a:t>
            </a:r>
          </a:p>
          <a:p>
            <a:pPr lvl="1"/>
            <a:r>
              <a:rPr lang="en-US" dirty="0"/>
              <a:t>Second bullet</a:t>
            </a:r>
          </a:p>
          <a:p>
            <a:pPr lvl="2"/>
            <a:r>
              <a:rPr lang="en-US" dirty="0"/>
              <a:t>Third bullet</a:t>
            </a:r>
          </a:p>
          <a:p>
            <a:pPr lvl="3"/>
            <a:r>
              <a:rPr lang="en-US" dirty="0"/>
              <a:t>Fourth bullet</a:t>
            </a:r>
          </a:p>
          <a:p>
            <a:pPr lvl="4"/>
            <a:r>
              <a:rPr lang="en-US" dirty="0"/>
              <a:t>Fifth bullet</a:t>
            </a:r>
          </a:p>
        </p:txBody>
      </p:sp>
      <p:sp>
        <p:nvSpPr>
          <p:cNvPr id="11" name="Slide Number Placeholder 2">
            <a:extLst>
              <a:ext uri="{FF2B5EF4-FFF2-40B4-BE49-F238E27FC236}">
                <a16:creationId xmlns:a16="http://schemas.microsoft.com/office/drawing/2014/main" id="{4D5B6E44-9321-7345-A9CE-4D885F65602D}"/>
              </a:ext>
            </a:extLst>
          </p:cNvPr>
          <p:cNvSpPr>
            <a:spLocks noGrp="1"/>
          </p:cNvSpPr>
          <p:nvPr>
            <p:ph type="sldNum" sz="quarter" idx="14"/>
          </p:nvPr>
        </p:nvSpPr>
        <p:spPr>
          <a:xfrm>
            <a:off x="9037673" y="6178768"/>
            <a:ext cx="2743200" cy="365125"/>
          </a:xfrm>
        </p:spPr>
        <p:txBody>
          <a:bodyPr/>
          <a:lstStyle>
            <a:lvl1pPr>
              <a:defRPr sz="1401">
                <a:solidFill>
                  <a:schemeClr val="tx1"/>
                </a:solidFill>
              </a:defRPr>
            </a:lvl1pPr>
          </a:lstStyle>
          <a:p>
            <a:fld id="{1EA85E74-CFD1-43C2-9168-DB4B3F980C18}" type="slidenum">
              <a:rPr lang="en-US" smtClean="0"/>
              <a:t>‹#›</a:t>
            </a:fld>
            <a:endParaRPr lang="en-US"/>
          </a:p>
        </p:txBody>
      </p:sp>
      <p:pic>
        <p:nvPicPr>
          <p:cNvPr id="4" name="Picture 3" descr="Logo&#10;&#10;Description automatically generated">
            <a:extLst>
              <a:ext uri="{FF2B5EF4-FFF2-40B4-BE49-F238E27FC236}">
                <a16:creationId xmlns:a16="http://schemas.microsoft.com/office/drawing/2014/main" id="{FC236C83-05D4-4D44-A5F1-B24CAA5DE15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255220" y="6092218"/>
            <a:ext cx="1198227" cy="538225"/>
          </a:xfrm>
          <a:prstGeom prst="rect">
            <a:avLst/>
          </a:prstGeom>
        </p:spPr>
      </p:pic>
    </p:spTree>
    <p:extLst>
      <p:ext uri="{BB962C8B-B14F-4D97-AF65-F5344CB8AC3E}">
        <p14:creationId xmlns:p14="http://schemas.microsoft.com/office/powerpoint/2010/main" val="139305633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7104">
          <p15:clr>
            <a:srgbClr val="FBAE40"/>
          </p15:clr>
        </p15:guide>
        <p15:guide id="4" pos="576">
          <p15:clr>
            <a:srgbClr val="FBAE40"/>
          </p15:clr>
        </p15:guide>
        <p15:guide id="5" orient="horz" pos="576">
          <p15:clr>
            <a:srgbClr val="FBAE40"/>
          </p15:clr>
        </p15:guide>
        <p15:guide id="6" pos="3552">
          <p15:clr>
            <a:srgbClr val="FBAE40"/>
          </p15:clr>
        </p15:guide>
        <p15:guide id="7" pos="4128">
          <p15:clr>
            <a:srgbClr val="FBAE40"/>
          </p15:clr>
        </p15:guide>
        <p15:guide id="8" orient="horz" pos="3744">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CLICQ! Image+Steps">
    <p:bg>
      <p:bgPr>
        <a:solidFill>
          <a:schemeClr val="bg1"/>
        </a:solidFill>
        <a:effectLst/>
      </p:bgPr>
    </p:bg>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61438DF6-DB6E-9241-ADB6-D020994F88B8}"/>
              </a:ext>
            </a:extLst>
          </p:cNvPr>
          <p:cNvSpPr>
            <a:spLocks noGrp="1"/>
          </p:cNvSpPr>
          <p:nvPr>
            <p:ph type="body" sz="quarter" idx="12" hasCustomPrompt="1"/>
          </p:nvPr>
        </p:nvSpPr>
        <p:spPr>
          <a:xfrm>
            <a:off x="1244575" y="2200897"/>
            <a:ext cx="18288" cy="3271624"/>
          </a:xfrm>
          <a:prstGeom prst="rect">
            <a:avLst/>
          </a:prstGeom>
          <a:solidFill>
            <a:schemeClr val="accent3"/>
          </a:solidFill>
        </p:spPr>
        <p:txBody>
          <a:bodyPr/>
          <a:lstStyle>
            <a:lvl1pPr marL="0" indent="0">
              <a:buNone/>
              <a:defRPr/>
            </a:lvl1pPr>
          </a:lstStyle>
          <a:p>
            <a:pPr lvl="0"/>
            <a:r>
              <a:rPr lang="en-US"/>
              <a:t> </a:t>
            </a:r>
          </a:p>
        </p:txBody>
      </p:sp>
      <p:cxnSp>
        <p:nvCxnSpPr>
          <p:cNvPr id="21" name="Straight Connector 20">
            <a:extLst>
              <a:ext uri="{FF2B5EF4-FFF2-40B4-BE49-F238E27FC236}">
                <a16:creationId xmlns:a16="http://schemas.microsoft.com/office/drawing/2014/main" id="{B887E88F-7EF8-364C-904A-AA0A347218D0}"/>
              </a:ext>
            </a:extLst>
          </p:cNvPr>
          <p:cNvCxnSpPr>
            <a:cxnSpLocks/>
          </p:cNvCxnSpPr>
          <p:nvPr/>
        </p:nvCxnSpPr>
        <p:spPr>
          <a:xfrm>
            <a:off x="4418625" y="914400"/>
            <a:ext cx="7953487"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2522C05A-A49F-F549-8EEE-2732FAE79548}"/>
              </a:ext>
            </a:extLst>
          </p:cNvPr>
          <p:cNvCxnSpPr>
            <a:cxnSpLocks/>
          </p:cNvCxnSpPr>
          <p:nvPr/>
        </p:nvCxnSpPr>
        <p:spPr>
          <a:xfrm>
            <a:off x="914400" y="5943600"/>
            <a:ext cx="1036320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5" name="Text Placeholder 4">
            <a:extLst>
              <a:ext uri="{FF2B5EF4-FFF2-40B4-BE49-F238E27FC236}">
                <a16:creationId xmlns:a16="http://schemas.microsoft.com/office/drawing/2014/main" id="{09CF4D8F-53B0-C741-9F8E-A6E705679F52}"/>
              </a:ext>
            </a:extLst>
          </p:cNvPr>
          <p:cNvSpPr>
            <a:spLocks noGrp="1"/>
          </p:cNvSpPr>
          <p:nvPr>
            <p:ph type="body" sz="quarter" idx="11" hasCustomPrompt="1"/>
          </p:nvPr>
        </p:nvSpPr>
        <p:spPr>
          <a:xfrm>
            <a:off x="914403" y="1901339"/>
            <a:ext cx="660347" cy="660347"/>
          </a:xfrm>
          <a:prstGeom prst="ellipse">
            <a:avLst/>
          </a:prstGeom>
          <a:solidFill>
            <a:schemeClr val="bg1"/>
          </a:solidFill>
          <a:ln w="19050">
            <a:solidFill>
              <a:schemeClr val="accent1">
                <a:lumMod val="60000"/>
                <a:lumOff val="40000"/>
              </a:schemeClr>
            </a:solidFill>
          </a:ln>
        </p:spPr>
        <p:txBody>
          <a:bodyPr anchor="b"/>
          <a:lstStyle>
            <a:lvl2pPr marL="12700" indent="0" algn="ctr">
              <a:buNone/>
              <a:tabLst/>
              <a:defRPr>
                <a:solidFill>
                  <a:schemeClr val="accent1">
                    <a:lumMod val="60000"/>
                    <a:lumOff val="40000"/>
                  </a:schemeClr>
                </a:solidFill>
              </a:defRPr>
            </a:lvl2pPr>
          </a:lstStyle>
          <a:p>
            <a:pPr lvl="1"/>
            <a:r>
              <a:rPr lang="en-US"/>
              <a:t> </a:t>
            </a:r>
          </a:p>
        </p:txBody>
      </p:sp>
      <p:sp>
        <p:nvSpPr>
          <p:cNvPr id="18" name="Text Placeholder 4">
            <a:extLst>
              <a:ext uri="{FF2B5EF4-FFF2-40B4-BE49-F238E27FC236}">
                <a16:creationId xmlns:a16="http://schemas.microsoft.com/office/drawing/2014/main" id="{D52E452A-B5A1-0E48-8D1F-BFCDCFF4693A}"/>
              </a:ext>
            </a:extLst>
          </p:cNvPr>
          <p:cNvSpPr>
            <a:spLocks noGrp="1"/>
          </p:cNvSpPr>
          <p:nvPr>
            <p:ph type="body" sz="quarter" idx="13" hasCustomPrompt="1"/>
          </p:nvPr>
        </p:nvSpPr>
        <p:spPr>
          <a:xfrm>
            <a:off x="914403" y="2825165"/>
            <a:ext cx="660347" cy="660347"/>
          </a:xfrm>
          <a:prstGeom prst="ellipse">
            <a:avLst/>
          </a:prstGeom>
          <a:solidFill>
            <a:schemeClr val="bg1"/>
          </a:solidFill>
          <a:ln w="19050">
            <a:solidFill>
              <a:schemeClr val="accent1">
                <a:lumMod val="60000"/>
                <a:lumOff val="40000"/>
              </a:schemeClr>
            </a:solidFill>
          </a:ln>
        </p:spPr>
        <p:txBody>
          <a:bodyPr anchor="b"/>
          <a:lstStyle>
            <a:lvl2pPr marL="12700" indent="0" algn="ctr">
              <a:buNone/>
              <a:tabLst/>
              <a:defRPr>
                <a:solidFill>
                  <a:schemeClr val="accent1">
                    <a:lumMod val="60000"/>
                    <a:lumOff val="40000"/>
                  </a:schemeClr>
                </a:solidFill>
              </a:defRPr>
            </a:lvl2pPr>
          </a:lstStyle>
          <a:p>
            <a:pPr lvl="1"/>
            <a:r>
              <a:rPr lang="en-US"/>
              <a:t> </a:t>
            </a:r>
          </a:p>
        </p:txBody>
      </p:sp>
      <p:sp>
        <p:nvSpPr>
          <p:cNvPr id="19" name="Text Placeholder 4">
            <a:extLst>
              <a:ext uri="{FF2B5EF4-FFF2-40B4-BE49-F238E27FC236}">
                <a16:creationId xmlns:a16="http://schemas.microsoft.com/office/drawing/2014/main" id="{450A6E0E-AE92-BE4C-BD96-A472FEDC484A}"/>
              </a:ext>
            </a:extLst>
          </p:cNvPr>
          <p:cNvSpPr>
            <a:spLocks noGrp="1"/>
          </p:cNvSpPr>
          <p:nvPr>
            <p:ph type="body" sz="quarter" idx="14" hasCustomPrompt="1"/>
          </p:nvPr>
        </p:nvSpPr>
        <p:spPr>
          <a:xfrm>
            <a:off x="914403" y="3833833"/>
            <a:ext cx="660347" cy="660347"/>
          </a:xfrm>
          <a:prstGeom prst="ellipse">
            <a:avLst/>
          </a:prstGeom>
          <a:solidFill>
            <a:schemeClr val="bg1"/>
          </a:solidFill>
          <a:ln w="19050">
            <a:solidFill>
              <a:schemeClr val="accent1">
                <a:lumMod val="60000"/>
                <a:lumOff val="40000"/>
              </a:schemeClr>
            </a:solidFill>
          </a:ln>
        </p:spPr>
        <p:txBody>
          <a:bodyPr anchor="b"/>
          <a:lstStyle>
            <a:lvl2pPr marL="12700" indent="0" algn="ctr">
              <a:buNone/>
              <a:tabLst/>
              <a:defRPr>
                <a:solidFill>
                  <a:schemeClr val="accent1">
                    <a:lumMod val="60000"/>
                    <a:lumOff val="40000"/>
                  </a:schemeClr>
                </a:solidFill>
              </a:defRPr>
            </a:lvl2pPr>
          </a:lstStyle>
          <a:p>
            <a:pPr lvl="1"/>
            <a:r>
              <a:rPr lang="en-US"/>
              <a:t> </a:t>
            </a:r>
          </a:p>
        </p:txBody>
      </p:sp>
      <p:sp>
        <p:nvSpPr>
          <p:cNvPr id="22" name="Text Placeholder 4">
            <a:extLst>
              <a:ext uri="{FF2B5EF4-FFF2-40B4-BE49-F238E27FC236}">
                <a16:creationId xmlns:a16="http://schemas.microsoft.com/office/drawing/2014/main" id="{81F26DE1-166D-CC4B-89C4-D24593948241}"/>
              </a:ext>
            </a:extLst>
          </p:cNvPr>
          <p:cNvSpPr>
            <a:spLocks noGrp="1"/>
          </p:cNvSpPr>
          <p:nvPr>
            <p:ph type="body" sz="quarter" idx="15" hasCustomPrompt="1"/>
          </p:nvPr>
        </p:nvSpPr>
        <p:spPr>
          <a:xfrm>
            <a:off x="914403" y="4842501"/>
            <a:ext cx="660347" cy="660347"/>
          </a:xfrm>
          <a:prstGeom prst="ellipse">
            <a:avLst/>
          </a:prstGeom>
          <a:solidFill>
            <a:schemeClr val="bg1"/>
          </a:solidFill>
          <a:ln w="19050">
            <a:solidFill>
              <a:schemeClr val="accent1">
                <a:lumMod val="60000"/>
                <a:lumOff val="40000"/>
              </a:schemeClr>
            </a:solidFill>
          </a:ln>
        </p:spPr>
        <p:txBody>
          <a:bodyPr anchor="b"/>
          <a:lstStyle>
            <a:lvl2pPr marL="12700" indent="0" algn="ctr">
              <a:buNone/>
              <a:tabLst/>
              <a:defRPr>
                <a:solidFill>
                  <a:schemeClr val="accent1">
                    <a:lumMod val="60000"/>
                    <a:lumOff val="40000"/>
                  </a:schemeClr>
                </a:solidFill>
              </a:defRPr>
            </a:lvl2pPr>
          </a:lstStyle>
          <a:p>
            <a:pPr lvl="1"/>
            <a:r>
              <a:rPr lang="en-US"/>
              <a:t> </a:t>
            </a:r>
          </a:p>
        </p:txBody>
      </p:sp>
      <p:sp>
        <p:nvSpPr>
          <p:cNvPr id="28" name="Title 1">
            <a:extLst>
              <a:ext uri="{FF2B5EF4-FFF2-40B4-BE49-F238E27FC236}">
                <a16:creationId xmlns:a16="http://schemas.microsoft.com/office/drawing/2014/main" id="{E4E157B6-08A4-0848-989E-7A1F3D0E3D33}"/>
              </a:ext>
            </a:extLst>
          </p:cNvPr>
          <p:cNvSpPr>
            <a:spLocks noGrp="1"/>
          </p:cNvSpPr>
          <p:nvPr>
            <p:ph type="ctrTitle" hasCustomPrompt="1"/>
          </p:nvPr>
        </p:nvSpPr>
        <p:spPr>
          <a:xfrm>
            <a:off x="914404" y="914406"/>
            <a:ext cx="10363201" cy="563524"/>
          </a:xfrm>
        </p:spPr>
        <p:txBody>
          <a:bodyPr anchor="t">
            <a:normAutofit/>
          </a:bodyPr>
          <a:lstStyle>
            <a:lvl1pPr algn="l">
              <a:defRPr sz="3600">
                <a:solidFill>
                  <a:srgbClr val="003296"/>
                </a:solidFill>
              </a:defRPr>
            </a:lvl1pPr>
          </a:lstStyle>
          <a:p>
            <a:r>
              <a:rPr lang="en-US" dirty="0"/>
              <a:t>Title here - Alternate</a:t>
            </a:r>
          </a:p>
        </p:txBody>
      </p:sp>
      <p:sp>
        <p:nvSpPr>
          <p:cNvPr id="31" name="Text Placeholder 5">
            <a:extLst>
              <a:ext uri="{FF2B5EF4-FFF2-40B4-BE49-F238E27FC236}">
                <a16:creationId xmlns:a16="http://schemas.microsoft.com/office/drawing/2014/main" id="{A9E4364B-9B23-274F-B482-B585C1BE2503}"/>
              </a:ext>
            </a:extLst>
          </p:cNvPr>
          <p:cNvSpPr>
            <a:spLocks noGrp="1"/>
          </p:cNvSpPr>
          <p:nvPr>
            <p:ph type="body" sz="quarter" idx="16" hasCustomPrompt="1"/>
          </p:nvPr>
        </p:nvSpPr>
        <p:spPr>
          <a:xfrm>
            <a:off x="1778000" y="1949755"/>
            <a:ext cx="3860800" cy="563515"/>
          </a:xfrm>
        </p:spPr>
        <p:txBody>
          <a:bodyPr anchor="t">
            <a:normAutofit/>
          </a:bodyPr>
          <a:lstStyle>
            <a:lvl1pPr marL="0" indent="0">
              <a:buNone/>
              <a:defRPr sz="1600">
                <a:solidFill>
                  <a:schemeClr val="tx1"/>
                </a:solidFill>
              </a:defRPr>
            </a:lvl1pPr>
            <a:lvl2pPr marL="457177" indent="0">
              <a:buNone/>
              <a:defRPr sz="1600"/>
            </a:lvl2pPr>
            <a:lvl3pPr marL="914354" indent="0">
              <a:buNone/>
              <a:defRPr sz="1600"/>
            </a:lvl3pPr>
            <a:lvl4pPr marL="1371531" indent="0">
              <a:buNone/>
              <a:defRPr sz="1600"/>
            </a:lvl4pPr>
            <a:lvl5pPr marL="1828709" indent="0">
              <a:buNone/>
              <a:defRPr sz="1600"/>
            </a:lvl5pPr>
          </a:lstStyle>
          <a:p>
            <a:pPr lvl="0"/>
            <a:r>
              <a:rPr lang="en-US" dirty="0"/>
              <a:t>Bulleted List</a:t>
            </a:r>
          </a:p>
        </p:txBody>
      </p:sp>
      <p:sp>
        <p:nvSpPr>
          <p:cNvPr id="32" name="Text Placeholder 5">
            <a:extLst>
              <a:ext uri="{FF2B5EF4-FFF2-40B4-BE49-F238E27FC236}">
                <a16:creationId xmlns:a16="http://schemas.microsoft.com/office/drawing/2014/main" id="{A8C8569C-08E7-AA49-94CA-8CDF3B025995}"/>
              </a:ext>
            </a:extLst>
          </p:cNvPr>
          <p:cNvSpPr>
            <a:spLocks noGrp="1"/>
          </p:cNvSpPr>
          <p:nvPr>
            <p:ph type="body" sz="quarter" idx="17" hasCustomPrompt="1"/>
          </p:nvPr>
        </p:nvSpPr>
        <p:spPr>
          <a:xfrm>
            <a:off x="1778000" y="2864155"/>
            <a:ext cx="3860800" cy="563515"/>
          </a:xfrm>
        </p:spPr>
        <p:txBody>
          <a:bodyPr anchor="t">
            <a:normAutofit/>
          </a:bodyPr>
          <a:lstStyle>
            <a:lvl1pPr marL="0" indent="0">
              <a:buNone/>
              <a:defRPr sz="1600">
                <a:solidFill>
                  <a:schemeClr val="tx1"/>
                </a:solidFill>
              </a:defRPr>
            </a:lvl1pPr>
            <a:lvl2pPr marL="457177" indent="0">
              <a:buNone/>
              <a:defRPr sz="1600"/>
            </a:lvl2pPr>
            <a:lvl3pPr marL="914354" indent="0">
              <a:buNone/>
              <a:defRPr sz="1600"/>
            </a:lvl3pPr>
            <a:lvl4pPr marL="1371531" indent="0">
              <a:buNone/>
              <a:defRPr sz="1600"/>
            </a:lvl4pPr>
            <a:lvl5pPr marL="1828709" indent="0">
              <a:buNone/>
              <a:defRPr sz="1600"/>
            </a:lvl5pPr>
          </a:lstStyle>
          <a:p>
            <a:pPr lvl="0"/>
            <a:r>
              <a:rPr lang="en-US" dirty="0"/>
              <a:t>Bulleted List</a:t>
            </a:r>
          </a:p>
        </p:txBody>
      </p:sp>
      <p:sp>
        <p:nvSpPr>
          <p:cNvPr id="33" name="Text Placeholder 5">
            <a:extLst>
              <a:ext uri="{FF2B5EF4-FFF2-40B4-BE49-F238E27FC236}">
                <a16:creationId xmlns:a16="http://schemas.microsoft.com/office/drawing/2014/main" id="{D04AA3E8-8D6B-6B4E-BDC0-21D53245B216}"/>
              </a:ext>
            </a:extLst>
          </p:cNvPr>
          <p:cNvSpPr>
            <a:spLocks noGrp="1"/>
          </p:cNvSpPr>
          <p:nvPr>
            <p:ph type="body" sz="quarter" idx="18" hasCustomPrompt="1"/>
          </p:nvPr>
        </p:nvSpPr>
        <p:spPr>
          <a:xfrm>
            <a:off x="1778000" y="3854755"/>
            <a:ext cx="3860800" cy="563515"/>
          </a:xfrm>
        </p:spPr>
        <p:txBody>
          <a:bodyPr anchor="t">
            <a:normAutofit/>
          </a:bodyPr>
          <a:lstStyle>
            <a:lvl1pPr marL="0" indent="0">
              <a:buNone/>
              <a:defRPr sz="1600">
                <a:solidFill>
                  <a:schemeClr val="tx1"/>
                </a:solidFill>
              </a:defRPr>
            </a:lvl1pPr>
            <a:lvl2pPr marL="457177" indent="0">
              <a:buNone/>
              <a:defRPr sz="1600"/>
            </a:lvl2pPr>
            <a:lvl3pPr marL="914354" indent="0">
              <a:buNone/>
              <a:defRPr sz="1600"/>
            </a:lvl3pPr>
            <a:lvl4pPr marL="1371531" indent="0">
              <a:buNone/>
              <a:defRPr sz="1600"/>
            </a:lvl4pPr>
            <a:lvl5pPr marL="1828709" indent="0">
              <a:buNone/>
              <a:defRPr sz="1600"/>
            </a:lvl5pPr>
          </a:lstStyle>
          <a:p>
            <a:pPr lvl="0"/>
            <a:r>
              <a:rPr lang="en-US" dirty="0"/>
              <a:t>Bulleted List</a:t>
            </a:r>
          </a:p>
        </p:txBody>
      </p:sp>
      <p:sp>
        <p:nvSpPr>
          <p:cNvPr id="34" name="Text Placeholder 5">
            <a:extLst>
              <a:ext uri="{FF2B5EF4-FFF2-40B4-BE49-F238E27FC236}">
                <a16:creationId xmlns:a16="http://schemas.microsoft.com/office/drawing/2014/main" id="{2DC318DB-5124-C34F-947C-F5DC04653820}"/>
              </a:ext>
            </a:extLst>
          </p:cNvPr>
          <p:cNvSpPr>
            <a:spLocks noGrp="1"/>
          </p:cNvSpPr>
          <p:nvPr>
            <p:ph type="body" sz="quarter" idx="19" hasCustomPrompt="1"/>
          </p:nvPr>
        </p:nvSpPr>
        <p:spPr>
          <a:xfrm>
            <a:off x="1778000" y="4870755"/>
            <a:ext cx="3860800" cy="563515"/>
          </a:xfrm>
        </p:spPr>
        <p:txBody>
          <a:bodyPr anchor="t">
            <a:normAutofit/>
          </a:bodyPr>
          <a:lstStyle>
            <a:lvl1pPr marL="0" indent="0">
              <a:buNone/>
              <a:defRPr sz="1600">
                <a:solidFill>
                  <a:schemeClr val="tx1"/>
                </a:solidFill>
              </a:defRPr>
            </a:lvl1pPr>
            <a:lvl2pPr marL="457177" indent="0">
              <a:buNone/>
              <a:defRPr sz="1600"/>
            </a:lvl2pPr>
            <a:lvl3pPr marL="914354" indent="0">
              <a:buNone/>
              <a:defRPr sz="1600"/>
            </a:lvl3pPr>
            <a:lvl4pPr marL="1371531" indent="0">
              <a:buNone/>
              <a:defRPr sz="1600"/>
            </a:lvl4pPr>
            <a:lvl5pPr marL="1828709" indent="0">
              <a:buNone/>
              <a:defRPr sz="1600"/>
            </a:lvl5pPr>
          </a:lstStyle>
          <a:p>
            <a:pPr lvl="0"/>
            <a:r>
              <a:rPr lang="en-US" dirty="0"/>
              <a:t>Bulleted List</a:t>
            </a:r>
          </a:p>
        </p:txBody>
      </p:sp>
      <p:sp>
        <p:nvSpPr>
          <p:cNvPr id="3" name="Picture Placeholder 2">
            <a:extLst>
              <a:ext uri="{FF2B5EF4-FFF2-40B4-BE49-F238E27FC236}">
                <a16:creationId xmlns:a16="http://schemas.microsoft.com/office/drawing/2014/main" id="{0633D53B-2ADB-D445-B797-B54A664DE5A6}"/>
              </a:ext>
            </a:extLst>
          </p:cNvPr>
          <p:cNvSpPr>
            <a:spLocks noGrp="1"/>
          </p:cNvSpPr>
          <p:nvPr>
            <p:ph type="pic" sz="quarter" idx="20"/>
          </p:nvPr>
        </p:nvSpPr>
        <p:spPr>
          <a:xfrm>
            <a:off x="6096000" y="-6350"/>
            <a:ext cx="6096000" cy="6864351"/>
          </a:xfrm>
          <a:solidFill>
            <a:schemeClr val="tx1">
              <a:alpha val="21000"/>
            </a:schemeClr>
          </a:solidFill>
        </p:spPr>
        <p:txBody>
          <a:bodyPr/>
          <a:lstStyle>
            <a:lvl1pPr marL="0" marR="0" indent="0" algn="l" defTabSz="914354" rtl="0" eaLnBrk="1" fontAlgn="auto" latinLnBrk="0" hangingPunct="1">
              <a:lnSpc>
                <a:spcPct val="90000"/>
              </a:lnSpc>
              <a:spcBef>
                <a:spcPts val="1001"/>
              </a:spcBef>
              <a:spcAft>
                <a:spcPts val="0"/>
              </a:spcAft>
              <a:buClrTx/>
              <a:buSzTx/>
              <a:buFontTx/>
              <a:buNone/>
              <a:tabLst/>
              <a:defRPr>
                <a:solidFill>
                  <a:schemeClr val="tx1"/>
                </a:solidFill>
              </a:defRPr>
            </a:lvl1pPr>
          </a:lstStyle>
          <a:p>
            <a:pPr marL="0" marR="0" lvl="0" indent="0" algn="l" defTabSz="914354" rtl="0" eaLnBrk="1" fontAlgn="auto" latinLnBrk="0" hangingPunct="1">
              <a:lnSpc>
                <a:spcPct val="90000"/>
              </a:lnSpc>
              <a:spcBef>
                <a:spcPts val="1001"/>
              </a:spcBef>
              <a:spcAft>
                <a:spcPts val="0"/>
              </a:spcAft>
              <a:buClrTx/>
              <a:buSzTx/>
              <a:buFontTx/>
              <a:buNone/>
              <a:tabLst/>
              <a:defRPr/>
            </a:pPr>
            <a:r>
              <a:rPr lang="en-US"/>
              <a:t>Click icon to add picture</a:t>
            </a:r>
            <a:endParaRPr lang="en-US" dirty="0"/>
          </a:p>
        </p:txBody>
      </p:sp>
      <p:sp>
        <p:nvSpPr>
          <p:cNvPr id="20" name="Slide Number Placeholder 2">
            <a:extLst>
              <a:ext uri="{FF2B5EF4-FFF2-40B4-BE49-F238E27FC236}">
                <a16:creationId xmlns:a16="http://schemas.microsoft.com/office/drawing/2014/main" id="{06DBEEE9-B67A-DB4E-8F97-D98EBB3437FA}"/>
              </a:ext>
            </a:extLst>
          </p:cNvPr>
          <p:cNvSpPr>
            <a:spLocks noGrp="1"/>
          </p:cNvSpPr>
          <p:nvPr>
            <p:ph type="sldNum" sz="quarter" idx="21"/>
          </p:nvPr>
        </p:nvSpPr>
        <p:spPr>
          <a:xfrm>
            <a:off x="9037673" y="6178768"/>
            <a:ext cx="2743200" cy="365125"/>
          </a:xfrm>
        </p:spPr>
        <p:txBody>
          <a:bodyPr/>
          <a:lstStyle>
            <a:lvl1pPr>
              <a:defRPr sz="1401">
                <a:solidFill>
                  <a:schemeClr val="bg1"/>
                </a:solidFill>
              </a:defRPr>
            </a:lvl1pPr>
          </a:lstStyle>
          <a:p>
            <a:fld id="{1EA85E74-CFD1-43C2-9168-DB4B3F980C18}" type="slidenum">
              <a:rPr lang="en-US" smtClean="0"/>
              <a:t>‹#›</a:t>
            </a:fld>
            <a:endParaRPr lang="en-US"/>
          </a:p>
        </p:txBody>
      </p:sp>
      <p:pic>
        <p:nvPicPr>
          <p:cNvPr id="4" name="Picture 3" descr="Logo&#10;&#10;Description automatically generated">
            <a:extLst>
              <a:ext uri="{FF2B5EF4-FFF2-40B4-BE49-F238E27FC236}">
                <a16:creationId xmlns:a16="http://schemas.microsoft.com/office/drawing/2014/main" id="{E8B595A1-6DEB-452F-8ACD-A4157968ED7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14401" y="6052971"/>
            <a:ext cx="1372972" cy="616719"/>
          </a:xfrm>
          <a:prstGeom prst="rect">
            <a:avLst/>
          </a:prstGeom>
        </p:spPr>
      </p:pic>
    </p:spTree>
    <p:extLst>
      <p:ext uri="{BB962C8B-B14F-4D97-AF65-F5344CB8AC3E}">
        <p14:creationId xmlns:p14="http://schemas.microsoft.com/office/powerpoint/2010/main" val="422193944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7104">
          <p15:clr>
            <a:srgbClr val="FBAE40"/>
          </p15:clr>
        </p15:guide>
        <p15:guide id="4" pos="576">
          <p15:clr>
            <a:srgbClr val="FBAE40"/>
          </p15:clr>
        </p15:guide>
        <p15:guide id="5" orient="horz" pos="576">
          <p15:clr>
            <a:srgbClr val="FBAE40"/>
          </p15:clr>
        </p15:guide>
        <p15:guide id="6" pos="3552">
          <p15:clr>
            <a:srgbClr val="FBAE40"/>
          </p15:clr>
        </p15:guide>
        <p15:guide id="7" pos="4128">
          <p15:clr>
            <a:srgbClr val="FBAE40"/>
          </p15:clr>
        </p15:guide>
        <p15:guide id="8" orient="horz" pos="3744">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CLICQ! Image+Timeline">
    <p:bg>
      <p:bgPr>
        <a:solidFill>
          <a:schemeClr val="bg1"/>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2990B7B7-E1DC-254D-B895-2AF9ADC1D021}"/>
              </a:ext>
            </a:extLst>
          </p:cNvPr>
          <p:cNvSpPr>
            <a:spLocks noGrp="1"/>
          </p:cNvSpPr>
          <p:nvPr>
            <p:ph type="pic" sz="quarter" idx="21"/>
          </p:nvPr>
        </p:nvSpPr>
        <p:spPr>
          <a:xfrm>
            <a:off x="-12700" y="-1"/>
            <a:ext cx="12384089" cy="2825713"/>
          </a:xfrm>
          <a:solidFill>
            <a:schemeClr val="tx1">
              <a:alpha val="20000"/>
            </a:schemeClr>
          </a:solidFill>
        </p:spPr>
        <p:txBody>
          <a:bodyPr/>
          <a:lstStyle>
            <a:lvl1pPr marL="0" marR="0" indent="0" algn="l" defTabSz="914354" rtl="0" eaLnBrk="1" fontAlgn="auto" latinLnBrk="0" hangingPunct="1">
              <a:lnSpc>
                <a:spcPct val="90000"/>
              </a:lnSpc>
              <a:spcBef>
                <a:spcPts val="1001"/>
              </a:spcBef>
              <a:spcAft>
                <a:spcPts val="0"/>
              </a:spcAft>
              <a:buClrTx/>
              <a:buSzTx/>
              <a:buFontTx/>
              <a:buNone/>
              <a:tabLst/>
              <a:defRPr>
                <a:solidFill>
                  <a:schemeClr val="tx1"/>
                </a:solidFill>
              </a:defRPr>
            </a:lvl1pPr>
          </a:lstStyle>
          <a:p>
            <a:pPr marL="0" marR="0" lvl="0" indent="0" algn="l" defTabSz="914354" rtl="0" eaLnBrk="1" fontAlgn="auto" latinLnBrk="0" hangingPunct="1">
              <a:lnSpc>
                <a:spcPct val="90000"/>
              </a:lnSpc>
              <a:spcBef>
                <a:spcPts val="1001"/>
              </a:spcBef>
              <a:spcAft>
                <a:spcPts val="0"/>
              </a:spcAft>
              <a:buClrTx/>
              <a:buSzTx/>
              <a:buFontTx/>
              <a:buNone/>
              <a:tabLst/>
              <a:defRPr/>
            </a:pPr>
            <a:r>
              <a:rPr lang="en-US"/>
              <a:t>Click icon to add picture</a:t>
            </a:r>
            <a:endParaRPr lang="en-US" dirty="0"/>
          </a:p>
        </p:txBody>
      </p:sp>
      <p:cxnSp>
        <p:nvCxnSpPr>
          <p:cNvPr id="21" name="Straight Connector 20">
            <a:extLst>
              <a:ext uri="{FF2B5EF4-FFF2-40B4-BE49-F238E27FC236}">
                <a16:creationId xmlns:a16="http://schemas.microsoft.com/office/drawing/2014/main" id="{B887E88F-7EF8-364C-904A-AA0A347218D0}"/>
              </a:ext>
            </a:extLst>
          </p:cNvPr>
          <p:cNvCxnSpPr>
            <a:cxnSpLocks/>
          </p:cNvCxnSpPr>
          <p:nvPr/>
        </p:nvCxnSpPr>
        <p:spPr>
          <a:xfrm>
            <a:off x="4418625" y="914400"/>
            <a:ext cx="7953487"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pic>
        <p:nvPicPr>
          <p:cNvPr id="23" name="Picture 22">
            <a:extLst>
              <a:ext uri="{FF2B5EF4-FFF2-40B4-BE49-F238E27FC236}">
                <a16:creationId xmlns:a16="http://schemas.microsoft.com/office/drawing/2014/main" id="{020DC1D3-F3D4-CA49-85C4-ABE11E8943B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030364" y="1757585"/>
            <a:ext cx="6323281" cy="766116"/>
          </a:xfrm>
          <a:prstGeom prst="rect">
            <a:avLst/>
          </a:prstGeom>
        </p:spPr>
      </p:pic>
      <p:cxnSp>
        <p:nvCxnSpPr>
          <p:cNvPr id="16" name="Straight Connector 15">
            <a:extLst>
              <a:ext uri="{FF2B5EF4-FFF2-40B4-BE49-F238E27FC236}">
                <a16:creationId xmlns:a16="http://schemas.microsoft.com/office/drawing/2014/main" id="{2A51CA95-FB8F-6542-85A6-1CB8B96273A2}"/>
              </a:ext>
            </a:extLst>
          </p:cNvPr>
          <p:cNvCxnSpPr>
            <a:cxnSpLocks/>
          </p:cNvCxnSpPr>
          <p:nvPr/>
        </p:nvCxnSpPr>
        <p:spPr>
          <a:xfrm>
            <a:off x="-12700" y="2825715"/>
            <a:ext cx="12204699"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2" name="Text Placeholder 4" descr="Dates or Icons">
            <a:extLst>
              <a:ext uri="{FF2B5EF4-FFF2-40B4-BE49-F238E27FC236}">
                <a16:creationId xmlns:a16="http://schemas.microsoft.com/office/drawing/2014/main" id="{E1836C94-9116-6A44-9A37-52B1D6AA144E}"/>
              </a:ext>
            </a:extLst>
          </p:cNvPr>
          <p:cNvSpPr>
            <a:spLocks noGrp="1"/>
          </p:cNvSpPr>
          <p:nvPr>
            <p:ph type="body" sz="quarter" idx="11" hasCustomPrompt="1"/>
          </p:nvPr>
        </p:nvSpPr>
        <p:spPr>
          <a:xfrm>
            <a:off x="1264815" y="2220523"/>
            <a:ext cx="1185055" cy="1185053"/>
          </a:xfrm>
          <a:prstGeom prst="ellipse">
            <a:avLst/>
          </a:prstGeom>
          <a:solidFill>
            <a:schemeClr val="bg1"/>
          </a:solidFill>
          <a:ln w="19050">
            <a:solidFill>
              <a:schemeClr val="accent3"/>
            </a:solidFill>
          </a:ln>
        </p:spPr>
        <p:txBody>
          <a:bodyPr anchor="ctr"/>
          <a:lstStyle>
            <a:lvl2pPr marL="12700" indent="0" algn="ctr">
              <a:buFontTx/>
              <a:buNone/>
              <a:tabLst/>
              <a:defRPr>
                <a:ln>
                  <a:noFill/>
                </a:ln>
                <a:solidFill>
                  <a:schemeClr val="accent2"/>
                </a:solidFill>
              </a:defRPr>
            </a:lvl2pPr>
          </a:lstStyle>
          <a:p>
            <a:pPr lvl="1"/>
            <a:r>
              <a:rPr lang="en-US"/>
              <a:t>  </a:t>
            </a:r>
          </a:p>
        </p:txBody>
      </p:sp>
      <p:sp>
        <p:nvSpPr>
          <p:cNvPr id="17" name="Text Placeholder 4" descr="Dates or Icons">
            <a:extLst>
              <a:ext uri="{FF2B5EF4-FFF2-40B4-BE49-F238E27FC236}">
                <a16:creationId xmlns:a16="http://schemas.microsoft.com/office/drawing/2014/main" id="{5ADA231D-BE9F-1A44-816C-F12B525421CA}"/>
              </a:ext>
            </a:extLst>
          </p:cNvPr>
          <p:cNvSpPr>
            <a:spLocks noGrp="1"/>
          </p:cNvSpPr>
          <p:nvPr>
            <p:ph type="body" sz="quarter" idx="12" hasCustomPrompt="1"/>
          </p:nvPr>
        </p:nvSpPr>
        <p:spPr>
          <a:xfrm>
            <a:off x="3383855" y="2220523"/>
            <a:ext cx="1185055" cy="1185053"/>
          </a:xfrm>
          <a:prstGeom prst="ellipse">
            <a:avLst/>
          </a:prstGeom>
          <a:solidFill>
            <a:schemeClr val="bg1"/>
          </a:solidFill>
          <a:ln w="19050">
            <a:solidFill>
              <a:schemeClr val="accent3"/>
            </a:solidFill>
          </a:ln>
        </p:spPr>
        <p:txBody>
          <a:bodyPr anchor="ctr"/>
          <a:lstStyle>
            <a:lvl2pPr marL="12700" indent="0" algn="ctr">
              <a:buFontTx/>
              <a:buNone/>
              <a:tabLst/>
              <a:defRPr>
                <a:ln>
                  <a:noFill/>
                </a:ln>
                <a:solidFill>
                  <a:schemeClr val="accent2"/>
                </a:solidFill>
              </a:defRPr>
            </a:lvl2pPr>
          </a:lstStyle>
          <a:p>
            <a:pPr lvl="1"/>
            <a:r>
              <a:rPr lang="en-US"/>
              <a:t> </a:t>
            </a:r>
          </a:p>
        </p:txBody>
      </p:sp>
      <p:sp>
        <p:nvSpPr>
          <p:cNvPr id="18" name="Text Placeholder 4" descr="Dates or Icons">
            <a:extLst>
              <a:ext uri="{FF2B5EF4-FFF2-40B4-BE49-F238E27FC236}">
                <a16:creationId xmlns:a16="http://schemas.microsoft.com/office/drawing/2014/main" id="{B0EE25D9-DFFA-3F4C-81E9-E2E254AD0808}"/>
              </a:ext>
            </a:extLst>
          </p:cNvPr>
          <p:cNvSpPr>
            <a:spLocks noGrp="1"/>
          </p:cNvSpPr>
          <p:nvPr>
            <p:ph type="body" sz="quarter" idx="13" hasCustomPrompt="1"/>
          </p:nvPr>
        </p:nvSpPr>
        <p:spPr>
          <a:xfrm>
            <a:off x="5502899" y="2233190"/>
            <a:ext cx="1185055" cy="1185053"/>
          </a:xfrm>
          <a:prstGeom prst="ellipse">
            <a:avLst/>
          </a:prstGeom>
          <a:solidFill>
            <a:schemeClr val="bg1"/>
          </a:solidFill>
          <a:ln w="19050">
            <a:solidFill>
              <a:schemeClr val="accent3"/>
            </a:solidFill>
          </a:ln>
        </p:spPr>
        <p:txBody>
          <a:bodyPr anchor="ctr"/>
          <a:lstStyle>
            <a:lvl2pPr marL="12700" indent="0" algn="ctr">
              <a:buFontTx/>
              <a:buNone/>
              <a:tabLst/>
              <a:defRPr>
                <a:ln>
                  <a:noFill/>
                </a:ln>
                <a:solidFill>
                  <a:schemeClr val="accent2"/>
                </a:solidFill>
              </a:defRPr>
            </a:lvl2pPr>
          </a:lstStyle>
          <a:p>
            <a:pPr lvl="1"/>
            <a:r>
              <a:rPr lang="en-US"/>
              <a:t> </a:t>
            </a:r>
          </a:p>
        </p:txBody>
      </p:sp>
      <p:sp>
        <p:nvSpPr>
          <p:cNvPr id="19" name="Text Placeholder 4" descr="Dates or Icons">
            <a:extLst>
              <a:ext uri="{FF2B5EF4-FFF2-40B4-BE49-F238E27FC236}">
                <a16:creationId xmlns:a16="http://schemas.microsoft.com/office/drawing/2014/main" id="{63B224B7-3F63-B04E-BC57-FCD123EA5DB2}"/>
              </a:ext>
            </a:extLst>
          </p:cNvPr>
          <p:cNvSpPr>
            <a:spLocks noGrp="1"/>
          </p:cNvSpPr>
          <p:nvPr>
            <p:ph type="body" sz="quarter" idx="14" hasCustomPrompt="1"/>
          </p:nvPr>
        </p:nvSpPr>
        <p:spPr>
          <a:xfrm>
            <a:off x="7630720" y="2220523"/>
            <a:ext cx="1185055" cy="1185053"/>
          </a:xfrm>
          <a:prstGeom prst="ellipse">
            <a:avLst/>
          </a:prstGeom>
          <a:solidFill>
            <a:schemeClr val="bg1"/>
          </a:solidFill>
          <a:ln w="19050">
            <a:solidFill>
              <a:schemeClr val="accent3"/>
            </a:solidFill>
          </a:ln>
        </p:spPr>
        <p:txBody>
          <a:bodyPr anchor="ctr"/>
          <a:lstStyle>
            <a:lvl2pPr marL="12700" indent="0" algn="ctr">
              <a:buFontTx/>
              <a:buNone/>
              <a:tabLst/>
              <a:defRPr>
                <a:ln>
                  <a:noFill/>
                </a:ln>
                <a:solidFill>
                  <a:schemeClr val="accent2"/>
                </a:solidFill>
              </a:defRPr>
            </a:lvl2pPr>
          </a:lstStyle>
          <a:p>
            <a:pPr lvl="1"/>
            <a:r>
              <a:rPr lang="en-US"/>
              <a:t> </a:t>
            </a:r>
          </a:p>
        </p:txBody>
      </p:sp>
      <p:sp>
        <p:nvSpPr>
          <p:cNvPr id="22" name="Text Placeholder 4" descr="Dates or Icons">
            <a:extLst>
              <a:ext uri="{FF2B5EF4-FFF2-40B4-BE49-F238E27FC236}">
                <a16:creationId xmlns:a16="http://schemas.microsoft.com/office/drawing/2014/main" id="{7217A956-3E1C-6248-B49F-E9370819986B}"/>
              </a:ext>
            </a:extLst>
          </p:cNvPr>
          <p:cNvSpPr>
            <a:spLocks noGrp="1"/>
          </p:cNvSpPr>
          <p:nvPr>
            <p:ph type="body" sz="quarter" idx="15" hasCustomPrompt="1"/>
          </p:nvPr>
        </p:nvSpPr>
        <p:spPr>
          <a:xfrm>
            <a:off x="9758543" y="2220523"/>
            <a:ext cx="1185055" cy="1185053"/>
          </a:xfrm>
          <a:prstGeom prst="ellipse">
            <a:avLst/>
          </a:prstGeom>
          <a:solidFill>
            <a:schemeClr val="bg1"/>
          </a:solidFill>
          <a:ln w="19050">
            <a:solidFill>
              <a:schemeClr val="accent3"/>
            </a:solidFill>
          </a:ln>
        </p:spPr>
        <p:txBody>
          <a:bodyPr anchor="ctr"/>
          <a:lstStyle>
            <a:lvl2pPr marL="12700" indent="0" algn="ctr">
              <a:buFontTx/>
              <a:buNone/>
              <a:tabLst/>
              <a:defRPr>
                <a:ln>
                  <a:noFill/>
                </a:ln>
                <a:solidFill>
                  <a:schemeClr val="accent2"/>
                </a:solidFill>
              </a:defRPr>
            </a:lvl2pPr>
          </a:lstStyle>
          <a:p>
            <a:pPr lvl="1"/>
            <a:r>
              <a:rPr lang="en-US"/>
              <a:t> </a:t>
            </a:r>
          </a:p>
        </p:txBody>
      </p:sp>
      <p:sp>
        <p:nvSpPr>
          <p:cNvPr id="24" name="Text Placeholder 5">
            <a:extLst>
              <a:ext uri="{FF2B5EF4-FFF2-40B4-BE49-F238E27FC236}">
                <a16:creationId xmlns:a16="http://schemas.microsoft.com/office/drawing/2014/main" id="{BA4B569B-7C10-4D45-A780-AC7B39B6D84B}"/>
              </a:ext>
            </a:extLst>
          </p:cNvPr>
          <p:cNvSpPr>
            <a:spLocks noGrp="1"/>
          </p:cNvSpPr>
          <p:nvPr>
            <p:ph type="body" sz="quarter" idx="16" hasCustomPrompt="1"/>
          </p:nvPr>
        </p:nvSpPr>
        <p:spPr>
          <a:xfrm>
            <a:off x="914404" y="3642917"/>
            <a:ext cx="1855337" cy="563515"/>
          </a:xfrm>
        </p:spPr>
        <p:txBody>
          <a:bodyPr anchor="t">
            <a:normAutofit/>
          </a:bodyPr>
          <a:lstStyle>
            <a:lvl1pPr marL="0" indent="0" algn="ctr">
              <a:buNone/>
              <a:defRPr sz="1600">
                <a:solidFill>
                  <a:schemeClr val="tx1"/>
                </a:solidFill>
              </a:defRPr>
            </a:lvl1pPr>
            <a:lvl2pPr marL="457177" indent="0">
              <a:buNone/>
              <a:defRPr sz="1600"/>
            </a:lvl2pPr>
            <a:lvl3pPr marL="914354" indent="0">
              <a:buNone/>
              <a:defRPr sz="1600"/>
            </a:lvl3pPr>
            <a:lvl4pPr marL="1371531" indent="0">
              <a:buNone/>
              <a:defRPr sz="1600"/>
            </a:lvl4pPr>
            <a:lvl5pPr marL="1828709" indent="0">
              <a:buNone/>
              <a:defRPr sz="1600"/>
            </a:lvl5pPr>
          </a:lstStyle>
          <a:p>
            <a:pPr lvl="0"/>
            <a:r>
              <a:rPr lang="en-US" dirty="0"/>
              <a:t>Visual List</a:t>
            </a:r>
          </a:p>
        </p:txBody>
      </p:sp>
      <p:sp>
        <p:nvSpPr>
          <p:cNvPr id="25" name="Title 1">
            <a:extLst>
              <a:ext uri="{FF2B5EF4-FFF2-40B4-BE49-F238E27FC236}">
                <a16:creationId xmlns:a16="http://schemas.microsoft.com/office/drawing/2014/main" id="{70998ADD-2553-3044-B22A-2EE9864AE6E4}"/>
              </a:ext>
            </a:extLst>
          </p:cNvPr>
          <p:cNvSpPr>
            <a:spLocks noGrp="1"/>
          </p:cNvSpPr>
          <p:nvPr>
            <p:ph type="ctrTitle" hasCustomPrompt="1"/>
          </p:nvPr>
        </p:nvSpPr>
        <p:spPr>
          <a:xfrm>
            <a:off x="914404" y="5140602"/>
            <a:ext cx="10363201" cy="563524"/>
          </a:xfrm>
        </p:spPr>
        <p:txBody>
          <a:bodyPr anchor="t">
            <a:normAutofit/>
          </a:bodyPr>
          <a:lstStyle>
            <a:lvl1pPr algn="l">
              <a:defRPr sz="3600">
                <a:solidFill>
                  <a:srgbClr val="003296"/>
                </a:solidFill>
              </a:defRPr>
            </a:lvl1pPr>
          </a:lstStyle>
          <a:p>
            <a:r>
              <a:rPr lang="en-US" dirty="0"/>
              <a:t>Title here - Alternate</a:t>
            </a:r>
          </a:p>
        </p:txBody>
      </p:sp>
      <p:cxnSp>
        <p:nvCxnSpPr>
          <p:cNvPr id="27" name="Straight Connector 26">
            <a:extLst>
              <a:ext uri="{FF2B5EF4-FFF2-40B4-BE49-F238E27FC236}">
                <a16:creationId xmlns:a16="http://schemas.microsoft.com/office/drawing/2014/main" id="{FA486747-4B62-1146-902D-4FA3798254A3}"/>
              </a:ext>
            </a:extLst>
          </p:cNvPr>
          <p:cNvCxnSpPr>
            <a:cxnSpLocks/>
          </p:cNvCxnSpPr>
          <p:nvPr/>
        </p:nvCxnSpPr>
        <p:spPr>
          <a:xfrm>
            <a:off x="914400" y="5943600"/>
            <a:ext cx="1036320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28" name="Text Placeholder 5">
            <a:extLst>
              <a:ext uri="{FF2B5EF4-FFF2-40B4-BE49-F238E27FC236}">
                <a16:creationId xmlns:a16="http://schemas.microsoft.com/office/drawing/2014/main" id="{A0971EC2-AB4B-8244-958F-3A7473B2CA4D}"/>
              </a:ext>
            </a:extLst>
          </p:cNvPr>
          <p:cNvSpPr>
            <a:spLocks noGrp="1"/>
          </p:cNvSpPr>
          <p:nvPr>
            <p:ph type="body" sz="quarter" idx="17" hasCustomPrompt="1"/>
          </p:nvPr>
        </p:nvSpPr>
        <p:spPr>
          <a:xfrm>
            <a:off x="3041653" y="3642917"/>
            <a:ext cx="1855337" cy="563515"/>
          </a:xfrm>
        </p:spPr>
        <p:txBody>
          <a:bodyPr anchor="t">
            <a:normAutofit/>
          </a:bodyPr>
          <a:lstStyle>
            <a:lvl1pPr marL="0" indent="0" algn="ctr">
              <a:buNone/>
              <a:defRPr sz="1600">
                <a:solidFill>
                  <a:schemeClr val="tx1"/>
                </a:solidFill>
              </a:defRPr>
            </a:lvl1pPr>
            <a:lvl2pPr marL="457177" indent="0">
              <a:buNone/>
              <a:defRPr sz="1600"/>
            </a:lvl2pPr>
            <a:lvl3pPr marL="914354" indent="0">
              <a:buNone/>
              <a:defRPr sz="1600"/>
            </a:lvl3pPr>
            <a:lvl4pPr marL="1371531" indent="0">
              <a:buNone/>
              <a:defRPr sz="1600"/>
            </a:lvl4pPr>
            <a:lvl5pPr marL="1828709" indent="0">
              <a:buNone/>
              <a:defRPr sz="1600"/>
            </a:lvl5pPr>
          </a:lstStyle>
          <a:p>
            <a:pPr lvl="0"/>
            <a:r>
              <a:rPr lang="en-US" dirty="0"/>
              <a:t>Visual List</a:t>
            </a:r>
          </a:p>
        </p:txBody>
      </p:sp>
      <p:sp>
        <p:nvSpPr>
          <p:cNvPr id="29" name="Text Placeholder 5">
            <a:extLst>
              <a:ext uri="{FF2B5EF4-FFF2-40B4-BE49-F238E27FC236}">
                <a16:creationId xmlns:a16="http://schemas.microsoft.com/office/drawing/2014/main" id="{07010168-B739-7649-9F0F-C18F879CD9F7}"/>
              </a:ext>
            </a:extLst>
          </p:cNvPr>
          <p:cNvSpPr>
            <a:spLocks noGrp="1"/>
          </p:cNvSpPr>
          <p:nvPr>
            <p:ph type="body" sz="quarter" idx="18" hasCustomPrompt="1"/>
          </p:nvPr>
        </p:nvSpPr>
        <p:spPr>
          <a:xfrm>
            <a:off x="5168904" y="3642917"/>
            <a:ext cx="1855337" cy="563515"/>
          </a:xfrm>
        </p:spPr>
        <p:txBody>
          <a:bodyPr anchor="t">
            <a:normAutofit/>
          </a:bodyPr>
          <a:lstStyle>
            <a:lvl1pPr marL="0" indent="0" algn="ctr">
              <a:buNone/>
              <a:defRPr sz="1600">
                <a:solidFill>
                  <a:schemeClr val="tx1"/>
                </a:solidFill>
              </a:defRPr>
            </a:lvl1pPr>
            <a:lvl2pPr marL="457177" indent="0">
              <a:buNone/>
              <a:defRPr sz="1600"/>
            </a:lvl2pPr>
            <a:lvl3pPr marL="914354" indent="0">
              <a:buNone/>
              <a:defRPr sz="1600"/>
            </a:lvl3pPr>
            <a:lvl4pPr marL="1371531" indent="0">
              <a:buNone/>
              <a:defRPr sz="1600"/>
            </a:lvl4pPr>
            <a:lvl5pPr marL="1828709" indent="0">
              <a:buNone/>
              <a:defRPr sz="1600"/>
            </a:lvl5pPr>
          </a:lstStyle>
          <a:p>
            <a:pPr lvl="0"/>
            <a:r>
              <a:rPr lang="en-US" dirty="0"/>
              <a:t>Visual List</a:t>
            </a:r>
          </a:p>
        </p:txBody>
      </p:sp>
      <p:sp>
        <p:nvSpPr>
          <p:cNvPr id="30" name="Text Placeholder 5">
            <a:extLst>
              <a:ext uri="{FF2B5EF4-FFF2-40B4-BE49-F238E27FC236}">
                <a16:creationId xmlns:a16="http://schemas.microsoft.com/office/drawing/2014/main" id="{3D66A21B-D9F0-5E47-AACE-66137EE7A356}"/>
              </a:ext>
            </a:extLst>
          </p:cNvPr>
          <p:cNvSpPr>
            <a:spLocks noGrp="1"/>
          </p:cNvSpPr>
          <p:nvPr>
            <p:ph type="body" sz="quarter" idx="19" hasCustomPrompt="1"/>
          </p:nvPr>
        </p:nvSpPr>
        <p:spPr>
          <a:xfrm>
            <a:off x="7296154" y="3642917"/>
            <a:ext cx="1855337" cy="563515"/>
          </a:xfrm>
        </p:spPr>
        <p:txBody>
          <a:bodyPr anchor="t">
            <a:normAutofit/>
          </a:bodyPr>
          <a:lstStyle>
            <a:lvl1pPr marL="0" indent="0" algn="ctr">
              <a:buNone/>
              <a:defRPr sz="1600">
                <a:solidFill>
                  <a:schemeClr val="tx1"/>
                </a:solidFill>
              </a:defRPr>
            </a:lvl1pPr>
            <a:lvl2pPr marL="457177" indent="0">
              <a:buNone/>
              <a:defRPr sz="1600"/>
            </a:lvl2pPr>
            <a:lvl3pPr marL="914354" indent="0">
              <a:buNone/>
              <a:defRPr sz="1600"/>
            </a:lvl3pPr>
            <a:lvl4pPr marL="1371531" indent="0">
              <a:buNone/>
              <a:defRPr sz="1600"/>
            </a:lvl4pPr>
            <a:lvl5pPr marL="1828709" indent="0">
              <a:buNone/>
              <a:defRPr sz="1600"/>
            </a:lvl5pPr>
          </a:lstStyle>
          <a:p>
            <a:pPr lvl="0"/>
            <a:r>
              <a:rPr lang="en-US" dirty="0"/>
              <a:t>Visual List</a:t>
            </a:r>
          </a:p>
        </p:txBody>
      </p:sp>
      <p:sp>
        <p:nvSpPr>
          <p:cNvPr id="31" name="Text Placeholder 5">
            <a:extLst>
              <a:ext uri="{FF2B5EF4-FFF2-40B4-BE49-F238E27FC236}">
                <a16:creationId xmlns:a16="http://schemas.microsoft.com/office/drawing/2014/main" id="{15CDF808-A6B5-A642-A3FC-E7C2612EDFAD}"/>
              </a:ext>
            </a:extLst>
          </p:cNvPr>
          <p:cNvSpPr>
            <a:spLocks noGrp="1"/>
          </p:cNvSpPr>
          <p:nvPr>
            <p:ph type="body" sz="quarter" idx="20" hasCustomPrompt="1"/>
          </p:nvPr>
        </p:nvSpPr>
        <p:spPr>
          <a:xfrm>
            <a:off x="9423402" y="3642917"/>
            <a:ext cx="1855337" cy="563515"/>
          </a:xfrm>
        </p:spPr>
        <p:txBody>
          <a:bodyPr anchor="t">
            <a:normAutofit/>
          </a:bodyPr>
          <a:lstStyle>
            <a:lvl1pPr marL="0" indent="0" algn="ctr">
              <a:buNone/>
              <a:defRPr sz="1600">
                <a:solidFill>
                  <a:schemeClr val="tx1"/>
                </a:solidFill>
              </a:defRPr>
            </a:lvl1pPr>
            <a:lvl2pPr marL="457177" indent="0">
              <a:buNone/>
              <a:defRPr sz="1600"/>
            </a:lvl2pPr>
            <a:lvl3pPr marL="914354" indent="0">
              <a:buNone/>
              <a:defRPr sz="1600"/>
            </a:lvl3pPr>
            <a:lvl4pPr marL="1371531" indent="0">
              <a:buNone/>
              <a:defRPr sz="1600"/>
            </a:lvl4pPr>
            <a:lvl5pPr marL="1828709" indent="0">
              <a:buNone/>
              <a:defRPr sz="1600"/>
            </a:lvl5pPr>
          </a:lstStyle>
          <a:p>
            <a:pPr lvl="0"/>
            <a:r>
              <a:rPr lang="en-US" dirty="0"/>
              <a:t>Visual List</a:t>
            </a:r>
          </a:p>
        </p:txBody>
      </p:sp>
      <p:sp>
        <p:nvSpPr>
          <p:cNvPr id="32" name="Slide Number Placeholder 2">
            <a:extLst>
              <a:ext uri="{FF2B5EF4-FFF2-40B4-BE49-F238E27FC236}">
                <a16:creationId xmlns:a16="http://schemas.microsoft.com/office/drawing/2014/main" id="{206F7364-CD6C-274D-939A-C8AB53BEDEAC}"/>
              </a:ext>
            </a:extLst>
          </p:cNvPr>
          <p:cNvSpPr>
            <a:spLocks noGrp="1"/>
          </p:cNvSpPr>
          <p:nvPr>
            <p:ph type="sldNum" sz="quarter" idx="22"/>
          </p:nvPr>
        </p:nvSpPr>
        <p:spPr>
          <a:xfrm>
            <a:off x="9037673" y="6178768"/>
            <a:ext cx="2743200" cy="365125"/>
          </a:xfrm>
        </p:spPr>
        <p:txBody>
          <a:bodyPr/>
          <a:lstStyle>
            <a:lvl1pPr>
              <a:defRPr sz="1401">
                <a:solidFill>
                  <a:schemeClr val="tx1"/>
                </a:solidFill>
              </a:defRPr>
            </a:lvl1pPr>
          </a:lstStyle>
          <a:p>
            <a:fld id="{1EA85E74-CFD1-43C2-9168-DB4B3F980C18}" type="slidenum">
              <a:rPr lang="en-US" smtClean="0"/>
              <a:t>‹#›</a:t>
            </a:fld>
            <a:endParaRPr lang="en-US"/>
          </a:p>
        </p:txBody>
      </p:sp>
      <p:pic>
        <p:nvPicPr>
          <p:cNvPr id="4" name="Picture 3" descr="Logo&#10;&#10;Description automatically generated">
            <a:extLst>
              <a:ext uri="{FF2B5EF4-FFF2-40B4-BE49-F238E27FC236}">
                <a16:creationId xmlns:a16="http://schemas.microsoft.com/office/drawing/2014/main" id="{3B1B03FC-34BB-410D-85EA-70E739EAAE7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00929" y="6053537"/>
            <a:ext cx="1301820" cy="584759"/>
          </a:xfrm>
          <a:prstGeom prst="rect">
            <a:avLst/>
          </a:prstGeom>
        </p:spPr>
      </p:pic>
    </p:spTree>
    <p:extLst>
      <p:ext uri="{BB962C8B-B14F-4D97-AF65-F5344CB8AC3E}">
        <p14:creationId xmlns:p14="http://schemas.microsoft.com/office/powerpoint/2010/main" val="62922049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7104">
          <p15:clr>
            <a:srgbClr val="FBAE40"/>
          </p15:clr>
        </p15:guide>
        <p15:guide id="4" pos="576">
          <p15:clr>
            <a:srgbClr val="FBAE40"/>
          </p15:clr>
        </p15:guide>
        <p15:guide id="5" orient="horz" pos="576">
          <p15:clr>
            <a:srgbClr val="FBAE40"/>
          </p15:clr>
        </p15:guide>
        <p15:guide id="6" pos="3552">
          <p15:clr>
            <a:srgbClr val="FBAE40"/>
          </p15:clr>
        </p15:guide>
        <p15:guide id="7" pos="4128">
          <p15:clr>
            <a:srgbClr val="FBAE40"/>
          </p15:clr>
        </p15:guide>
        <p15:guide id="8" orient="horz" pos="3744">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cSld name="1_CLICQ! Whit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4AE155-2542-FB4B-A27C-9DA80F19C464}"/>
              </a:ext>
            </a:extLst>
          </p:cNvPr>
          <p:cNvSpPr>
            <a:spLocks noGrp="1"/>
          </p:cNvSpPr>
          <p:nvPr>
            <p:ph type="ctrTitle" hasCustomPrompt="1"/>
          </p:nvPr>
        </p:nvSpPr>
        <p:spPr>
          <a:xfrm>
            <a:off x="914404" y="914406"/>
            <a:ext cx="10363201" cy="563524"/>
          </a:xfrm>
        </p:spPr>
        <p:txBody>
          <a:bodyPr anchor="t">
            <a:normAutofit/>
          </a:bodyPr>
          <a:lstStyle>
            <a:lvl1pPr algn="l">
              <a:defRPr sz="3600">
                <a:solidFill>
                  <a:srgbClr val="003296"/>
                </a:solidFill>
              </a:defRPr>
            </a:lvl1pPr>
          </a:lstStyle>
          <a:p>
            <a:r>
              <a:rPr lang="en-US" dirty="0"/>
              <a:t>Title here – Bulleted Text</a:t>
            </a:r>
          </a:p>
        </p:txBody>
      </p:sp>
      <p:sp>
        <p:nvSpPr>
          <p:cNvPr id="6" name="Text Placeholder 5">
            <a:extLst>
              <a:ext uri="{FF2B5EF4-FFF2-40B4-BE49-F238E27FC236}">
                <a16:creationId xmlns:a16="http://schemas.microsoft.com/office/drawing/2014/main" id="{1C54DF8C-4B39-D648-8475-BF29CB7713C6}"/>
              </a:ext>
            </a:extLst>
          </p:cNvPr>
          <p:cNvSpPr>
            <a:spLocks noGrp="1"/>
          </p:cNvSpPr>
          <p:nvPr>
            <p:ph type="body" sz="quarter" idx="10" hasCustomPrompt="1"/>
          </p:nvPr>
        </p:nvSpPr>
        <p:spPr>
          <a:xfrm>
            <a:off x="914400" y="1743076"/>
            <a:ext cx="10363200" cy="3881439"/>
          </a:xfrm>
        </p:spPr>
        <p:txBody>
          <a:bodyPr anchor="t">
            <a:normAutofit/>
          </a:bodyPr>
          <a:lstStyle>
            <a:lvl1pPr marL="457177" indent="-457177">
              <a:buFont typeface="Arial" panose="020B0604020202020204" pitchFamily="34" charset="0"/>
              <a:buChar char="•"/>
              <a:defRPr sz="2800"/>
            </a:lvl1pPr>
            <a:lvl2pPr marL="800060" indent="-342882">
              <a:buFont typeface="Courier New" panose="02070309020205020404" pitchFamily="49" charset="0"/>
              <a:buChar char="o"/>
              <a:defRPr sz="2400"/>
            </a:lvl2pPr>
            <a:lvl3pPr marL="1257237" indent="-342882">
              <a:buFont typeface="Wingdings" pitchFamily="2" charset="2"/>
              <a:buChar char="§"/>
              <a:defRPr sz="2000"/>
            </a:lvl3pPr>
            <a:lvl4pPr marL="1657268" indent="-285737">
              <a:buFont typeface="Arial" panose="020B0604020202020204" pitchFamily="34" charset="0"/>
              <a:buChar char="•"/>
              <a:defRPr sz="1801"/>
            </a:lvl4pPr>
            <a:lvl5pPr marL="2114446" indent="-285737">
              <a:buFont typeface="Courier New" panose="02070309020205020404" pitchFamily="49" charset="0"/>
              <a:buChar char="o"/>
              <a:defRPr sz="1801"/>
            </a:lvl5pPr>
          </a:lstStyle>
          <a:p>
            <a:pPr lvl="0"/>
            <a:r>
              <a:rPr lang="en-US" dirty="0"/>
              <a:t>First Bullet</a:t>
            </a:r>
          </a:p>
          <a:p>
            <a:pPr lvl="1"/>
            <a:r>
              <a:rPr lang="en-US" dirty="0"/>
              <a:t>Second bullet</a:t>
            </a:r>
          </a:p>
          <a:p>
            <a:pPr lvl="2"/>
            <a:r>
              <a:rPr lang="en-US" dirty="0"/>
              <a:t>Third bullet</a:t>
            </a:r>
          </a:p>
          <a:p>
            <a:pPr lvl="3"/>
            <a:r>
              <a:rPr lang="en-US" dirty="0"/>
              <a:t>Fourth bullet</a:t>
            </a:r>
          </a:p>
          <a:p>
            <a:pPr lvl="4"/>
            <a:r>
              <a:rPr lang="en-US" dirty="0"/>
              <a:t>Fifth bullet</a:t>
            </a:r>
          </a:p>
        </p:txBody>
      </p:sp>
      <p:sp>
        <p:nvSpPr>
          <p:cNvPr id="8" name="Slide Number Placeholder 2">
            <a:extLst>
              <a:ext uri="{FF2B5EF4-FFF2-40B4-BE49-F238E27FC236}">
                <a16:creationId xmlns:a16="http://schemas.microsoft.com/office/drawing/2014/main" id="{16C005AD-705B-1543-9D5C-A510705EF2A3}"/>
              </a:ext>
            </a:extLst>
          </p:cNvPr>
          <p:cNvSpPr>
            <a:spLocks noGrp="1"/>
          </p:cNvSpPr>
          <p:nvPr>
            <p:ph type="sldNum" sz="quarter" idx="12"/>
          </p:nvPr>
        </p:nvSpPr>
        <p:spPr>
          <a:xfrm>
            <a:off x="9037673" y="6178768"/>
            <a:ext cx="2743200" cy="365125"/>
          </a:xfrm>
        </p:spPr>
        <p:txBody>
          <a:bodyPr/>
          <a:lstStyle>
            <a:lvl1pPr>
              <a:defRPr sz="1401">
                <a:solidFill>
                  <a:schemeClr val="tx1"/>
                </a:solidFill>
              </a:defRPr>
            </a:lvl1pPr>
          </a:lstStyle>
          <a:p>
            <a:fld id="{1EA85E74-CFD1-43C2-9168-DB4B3F980C18}" type="slidenum">
              <a:rPr lang="en-US" smtClean="0"/>
              <a:t>‹#›</a:t>
            </a:fld>
            <a:endParaRPr lang="en-US"/>
          </a:p>
        </p:txBody>
      </p:sp>
    </p:spTree>
    <p:extLst>
      <p:ext uri="{BB962C8B-B14F-4D97-AF65-F5344CB8AC3E}">
        <p14:creationId xmlns:p14="http://schemas.microsoft.com/office/powerpoint/2010/main" val="2004462799"/>
      </p:ext>
    </p:extLst>
  </p:cSld>
  <p:clrMapOvr>
    <a:masterClrMapping/>
  </p:clrMapOvr>
  <p:extLst>
    <p:ext uri="{DCECCB84-F9BA-43D5-87BE-67443E8EF086}">
      <p15:sldGuideLst xmlns:p15="http://schemas.microsoft.com/office/powerpoint/2012/main"/>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cSld name="2_CLICQ! Whit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4AE155-2542-FB4B-A27C-9DA80F19C464}"/>
              </a:ext>
            </a:extLst>
          </p:cNvPr>
          <p:cNvSpPr>
            <a:spLocks noGrp="1"/>
          </p:cNvSpPr>
          <p:nvPr>
            <p:ph type="ctrTitle" hasCustomPrompt="1"/>
          </p:nvPr>
        </p:nvSpPr>
        <p:spPr>
          <a:xfrm>
            <a:off x="914404" y="914406"/>
            <a:ext cx="10363201" cy="563524"/>
          </a:xfrm>
        </p:spPr>
        <p:txBody>
          <a:bodyPr anchor="t">
            <a:normAutofit/>
          </a:bodyPr>
          <a:lstStyle>
            <a:lvl1pPr algn="l">
              <a:defRPr sz="3600">
                <a:solidFill>
                  <a:srgbClr val="003296"/>
                </a:solidFill>
              </a:defRPr>
            </a:lvl1pPr>
          </a:lstStyle>
          <a:p>
            <a:r>
              <a:rPr lang="en-US" dirty="0"/>
              <a:t>Title here – Bullets and Image</a:t>
            </a:r>
          </a:p>
        </p:txBody>
      </p:sp>
      <p:sp>
        <p:nvSpPr>
          <p:cNvPr id="10" name="Text Placeholder 5">
            <a:extLst>
              <a:ext uri="{FF2B5EF4-FFF2-40B4-BE49-F238E27FC236}">
                <a16:creationId xmlns:a16="http://schemas.microsoft.com/office/drawing/2014/main" id="{8AB7CB25-7DA7-D942-8F9A-88DAD435F168}"/>
              </a:ext>
            </a:extLst>
          </p:cNvPr>
          <p:cNvSpPr>
            <a:spLocks noGrp="1"/>
          </p:cNvSpPr>
          <p:nvPr>
            <p:ph type="body" sz="quarter" idx="12" hasCustomPrompt="1"/>
          </p:nvPr>
        </p:nvSpPr>
        <p:spPr>
          <a:xfrm>
            <a:off x="934499" y="1743076"/>
            <a:ext cx="4724400" cy="3881439"/>
          </a:xfrm>
        </p:spPr>
        <p:txBody>
          <a:bodyPr anchor="t">
            <a:normAutofit/>
          </a:bodyPr>
          <a:lstStyle>
            <a:lvl1pPr marL="457177" indent="-457177">
              <a:buFont typeface="Arial" panose="020B0604020202020204" pitchFamily="34" charset="0"/>
              <a:buChar char="•"/>
              <a:defRPr sz="2800">
                <a:solidFill>
                  <a:schemeClr val="tx1"/>
                </a:solidFill>
              </a:defRPr>
            </a:lvl1pPr>
            <a:lvl2pPr marL="800060" indent="-342882">
              <a:buFont typeface="Courier New" panose="02070309020205020404" pitchFamily="49" charset="0"/>
              <a:buChar char="o"/>
              <a:defRPr sz="2400">
                <a:solidFill>
                  <a:schemeClr val="tx1"/>
                </a:solidFill>
              </a:defRPr>
            </a:lvl2pPr>
            <a:lvl3pPr marL="1257237" indent="-342882">
              <a:buFont typeface="Wingdings" pitchFamily="2" charset="2"/>
              <a:buChar char="§"/>
              <a:defRPr sz="2000">
                <a:solidFill>
                  <a:schemeClr val="tx1"/>
                </a:solidFill>
              </a:defRPr>
            </a:lvl3pPr>
            <a:lvl4pPr marL="1657268" indent="-285737">
              <a:buFont typeface="Arial" panose="020B0604020202020204" pitchFamily="34" charset="0"/>
              <a:buChar char="•"/>
              <a:defRPr sz="1801">
                <a:solidFill>
                  <a:schemeClr val="tx1"/>
                </a:solidFill>
              </a:defRPr>
            </a:lvl4pPr>
            <a:lvl5pPr marL="2114446" indent="-285737">
              <a:buFont typeface="Courier New" panose="02070309020205020404" pitchFamily="49" charset="0"/>
              <a:buChar char="o"/>
              <a:defRPr sz="1801">
                <a:solidFill>
                  <a:schemeClr val="tx1"/>
                </a:solidFill>
              </a:defRPr>
            </a:lvl5pPr>
          </a:lstStyle>
          <a:p>
            <a:pPr lvl="0"/>
            <a:r>
              <a:rPr lang="en-US" dirty="0"/>
              <a:t>First Bullet</a:t>
            </a:r>
          </a:p>
          <a:p>
            <a:pPr lvl="1"/>
            <a:r>
              <a:rPr lang="en-US" dirty="0"/>
              <a:t>Second bullet</a:t>
            </a:r>
          </a:p>
          <a:p>
            <a:pPr lvl="2"/>
            <a:r>
              <a:rPr lang="en-US" dirty="0"/>
              <a:t>Third bullet</a:t>
            </a:r>
          </a:p>
          <a:p>
            <a:pPr lvl="3"/>
            <a:r>
              <a:rPr lang="en-US" dirty="0"/>
              <a:t>Fourth bullet</a:t>
            </a:r>
          </a:p>
          <a:p>
            <a:pPr lvl="4"/>
            <a:r>
              <a:rPr lang="en-US" dirty="0"/>
              <a:t>Fifth bullet</a:t>
            </a:r>
          </a:p>
        </p:txBody>
      </p:sp>
      <p:sp>
        <p:nvSpPr>
          <p:cNvPr id="17" name="Picture Placeholder 2">
            <a:extLst>
              <a:ext uri="{FF2B5EF4-FFF2-40B4-BE49-F238E27FC236}">
                <a16:creationId xmlns:a16="http://schemas.microsoft.com/office/drawing/2014/main" id="{67A3005D-62F0-BF42-831F-C457DB3AA16B}"/>
              </a:ext>
            </a:extLst>
          </p:cNvPr>
          <p:cNvSpPr>
            <a:spLocks noGrp="1"/>
          </p:cNvSpPr>
          <p:nvPr>
            <p:ph type="pic" sz="quarter" idx="20"/>
          </p:nvPr>
        </p:nvSpPr>
        <p:spPr>
          <a:xfrm>
            <a:off x="6554073" y="1743076"/>
            <a:ext cx="4724400" cy="3881439"/>
          </a:xfrm>
          <a:solidFill>
            <a:schemeClr val="tx1">
              <a:alpha val="21000"/>
            </a:schemeClr>
          </a:solidFill>
        </p:spPr>
        <p:txBody>
          <a:bodyPr/>
          <a:lstStyle>
            <a:lvl1pPr marL="0" marR="0" indent="0" algn="ctr" defTabSz="914354" rtl="0" eaLnBrk="1" fontAlgn="auto" latinLnBrk="0" hangingPunct="1">
              <a:lnSpc>
                <a:spcPct val="90000"/>
              </a:lnSpc>
              <a:spcBef>
                <a:spcPts val="1001"/>
              </a:spcBef>
              <a:spcAft>
                <a:spcPts val="0"/>
              </a:spcAft>
              <a:buClrTx/>
              <a:buSzTx/>
              <a:buFontTx/>
              <a:buNone/>
              <a:tabLst/>
              <a:defRPr>
                <a:solidFill>
                  <a:schemeClr val="tx1"/>
                </a:solidFill>
              </a:defRPr>
            </a:lvl1pPr>
          </a:lstStyle>
          <a:p>
            <a:pPr marL="0" marR="0" lvl="0" indent="0" algn="l" defTabSz="914354" rtl="0" eaLnBrk="1" fontAlgn="auto" latinLnBrk="0" hangingPunct="1">
              <a:lnSpc>
                <a:spcPct val="90000"/>
              </a:lnSpc>
              <a:spcBef>
                <a:spcPts val="1001"/>
              </a:spcBef>
              <a:spcAft>
                <a:spcPts val="0"/>
              </a:spcAft>
              <a:buClrTx/>
              <a:buSzTx/>
              <a:buFontTx/>
              <a:buNone/>
              <a:tabLst/>
              <a:defRPr/>
            </a:pPr>
            <a:r>
              <a:rPr lang="en-US"/>
              <a:t>Click icon to add picture</a:t>
            </a:r>
            <a:endParaRPr lang="en-US" dirty="0"/>
          </a:p>
        </p:txBody>
      </p:sp>
      <p:sp>
        <p:nvSpPr>
          <p:cNvPr id="14" name="Slide Number Placeholder 2">
            <a:extLst>
              <a:ext uri="{FF2B5EF4-FFF2-40B4-BE49-F238E27FC236}">
                <a16:creationId xmlns:a16="http://schemas.microsoft.com/office/drawing/2014/main" id="{648C53C8-6786-A449-BE78-4A0F4C831366}"/>
              </a:ext>
            </a:extLst>
          </p:cNvPr>
          <p:cNvSpPr>
            <a:spLocks noGrp="1"/>
          </p:cNvSpPr>
          <p:nvPr>
            <p:ph type="sldNum" sz="quarter" idx="21"/>
          </p:nvPr>
        </p:nvSpPr>
        <p:spPr>
          <a:xfrm>
            <a:off x="9037673" y="6262688"/>
            <a:ext cx="2743200" cy="365125"/>
          </a:xfrm>
        </p:spPr>
        <p:txBody>
          <a:bodyPr/>
          <a:lstStyle>
            <a:lvl1pPr>
              <a:defRPr sz="1401">
                <a:solidFill>
                  <a:schemeClr val="tx1"/>
                </a:solidFill>
              </a:defRPr>
            </a:lvl1pPr>
          </a:lstStyle>
          <a:p>
            <a:fld id="{1EA85E74-CFD1-43C2-9168-DB4B3F980C18}" type="slidenum">
              <a:rPr lang="en-US" smtClean="0"/>
              <a:t>‹#›</a:t>
            </a:fld>
            <a:endParaRPr lang="en-US"/>
          </a:p>
        </p:txBody>
      </p:sp>
    </p:spTree>
    <p:extLst>
      <p:ext uri="{BB962C8B-B14F-4D97-AF65-F5344CB8AC3E}">
        <p14:creationId xmlns:p14="http://schemas.microsoft.com/office/powerpoint/2010/main" val="15041462"/>
      </p:ext>
    </p:extLst>
  </p:cSld>
  <p:clrMapOvr>
    <a:masterClrMapping/>
  </p:clrMapOvr>
  <p:extLst>
    <p:ext uri="{DCECCB84-F9BA-43D5-87BE-67443E8EF086}">
      <p15:sldGuideLst xmlns:p15="http://schemas.microsoft.com/office/powerpoint/2012/main"/>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CLICQ! Title Slide">
    <p:bg>
      <p:bgPr>
        <a:solidFill>
          <a:schemeClr val="accent1">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577855" y="2779186"/>
            <a:ext cx="7780276" cy="1468967"/>
          </a:xfrm>
          <a:effectLst/>
        </p:spPr>
        <p:txBody>
          <a:bodyPr anchor="b" anchorCtr="0"/>
          <a:lstStyle>
            <a:lvl1pPr algn="l">
              <a:lnSpc>
                <a:spcPct val="85000"/>
              </a:lnSpc>
              <a:defRPr sz="4800">
                <a:solidFill>
                  <a:schemeClr val="tx1"/>
                </a:solidFill>
                <a:effectLst/>
              </a:defRPr>
            </a:lvl1pPr>
          </a:lstStyle>
          <a:p>
            <a:r>
              <a:rPr lang="en-US"/>
              <a:t>Click to edit Master title style</a:t>
            </a:r>
            <a:endParaRPr lang="en-US" dirty="0"/>
          </a:p>
        </p:txBody>
      </p:sp>
      <p:sp>
        <p:nvSpPr>
          <p:cNvPr id="3" name="Subtitle 2"/>
          <p:cNvSpPr>
            <a:spLocks noGrp="1"/>
          </p:cNvSpPr>
          <p:nvPr>
            <p:ph type="subTitle" idx="1"/>
          </p:nvPr>
        </p:nvSpPr>
        <p:spPr>
          <a:xfrm>
            <a:off x="1016004" y="4436534"/>
            <a:ext cx="7443137" cy="1274725"/>
          </a:xfrm>
          <a:effectLst/>
        </p:spPr>
        <p:txBody>
          <a:bodyPr/>
          <a:lstStyle>
            <a:lvl1pPr marL="0" indent="0" algn="l">
              <a:lnSpc>
                <a:spcPct val="85000"/>
              </a:lnSpc>
              <a:buNone/>
              <a:defRPr sz="3200">
                <a:solidFill>
                  <a:schemeClr val="tx1"/>
                </a:solidFill>
                <a:effectLst/>
              </a:defRPr>
            </a:lvl1pPr>
            <a:lvl2pPr marL="609570" indent="0" algn="ctr">
              <a:buNone/>
              <a:defRPr>
                <a:solidFill>
                  <a:schemeClr val="tx1">
                    <a:tint val="75000"/>
                  </a:schemeClr>
                </a:solidFill>
              </a:defRPr>
            </a:lvl2pPr>
            <a:lvl3pPr marL="1219139" indent="0" algn="ctr">
              <a:buNone/>
              <a:defRPr>
                <a:solidFill>
                  <a:schemeClr val="tx1">
                    <a:tint val="75000"/>
                  </a:schemeClr>
                </a:solidFill>
              </a:defRPr>
            </a:lvl3pPr>
            <a:lvl4pPr marL="1828709" indent="0" algn="ctr">
              <a:buNone/>
              <a:defRPr>
                <a:solidFill>
                  <a:schemeClr val="tx1">
                    <a:tint val="75000"/>
                  </a:schemeClr>
                </a:solidFill>
              </a:defRPr>
            </a:lvl4pPr>
            <a:lvl5pPr marL="2438278" indent="0" algn="ctr">
              <a:buNone/>
              <a:defRPr>
                <a:solidFill>
                  <a:schemeClr val="tx1">
                    <a:tint val="75000"/>
                  </a:schemeClr>
                </a:solidFill>
              </a:defRPr>
            </a:lvl5pPr>
            <a:lvl6pPr marL="3047848" indent="0" algn="ctr">
              <a:buNone/>
              <a:defRPr>
                <a:solidFill>
                  <a:schemeClr val="tx1">
                    <a:tint val="75000"/>
                  </a:schemeClr>
                </a:solidFill>
              </a:defRPr>
            </a:lvl6pPr>
            <a:lvl7pPr marL="3657417" indent="0" algn="ctr">
              <a:buNone/>
              <a:defRPr>
                <a:solidFill>
                  <a:schemeClr val="tx1">
                    <a:tint val="75000"/>
                  </a:schemeClr>
                </a:solidFill>
              </a:defRPr>
            </a:lvl7pPr>
            <a:lvl8pPr marL="4266987" indent="0" algn="ctr">
              <a:buNone/>
              <a:defRPr>
                <a:solidFill>
                  <a:schemeClr val="tx1">
                    <a:tint val="75000"/>
                  </a:schemeClr>
                </a:solidFill>
              </a:defRPr>
            </a:lvl8pPr>
            <a:lvl9pPr marL="4876557" indent="0" algn="ctr">
              <a:buNone/>
              <a:defRPr>
                <a:solidFill>
                  <a:schemeClr val="tx1">
                    <a:tint val="75000"/>
                  </a:schemeClr>
                </a:solidFill>
              </a:defRPr>
            </a:lvl9pPr>
          </a:lstStyle>
          <a:p>
            <a:r>
              <a:rPr lang="en-US"/>
              <a:t>Click to edit Master subtitle style</a:t>
            </a:r>
          </a:p>
        </p:txBody>
      </p:sp>
      <p:pic>
        <p:nvPicPr>
          <p:cNvPr id="5" name="Picture 4">
            <a:extLst>
              <a:ext uri="{FF2B5EF4-FFF2-40B4-BE49-F238E27FC236}">
                <a16:creationId xmlns:a16="http://schemas.microsoft.com/office/drawing/2014/main" id="{607E5970-1ED3-406A-BEAE-3D23354A752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22296" y="282304"/>
            <a:ext cx="4769704" cy="2139163"/>
          </a:xfrm>
          <a:prstGeom prst="rect">
            <a:avLst/>
          </a:prstGeom>
        </p:spPr>
      </p:pic>
    </p:spTree>
    <p:extLst>
      <p:ext uri="{BB962C8B-B14F-4D97-AF65-F5344CB8AC3E}">
        <p14:creationId xmlns:p14="http://schemas.microsoft.com/office/powerpoint/2010/main" val="2746132925"/>
      </p:ext>
    </p:extLst>
  </p:cSld>
  <p:clrMapOvr>
    <a:overrideClrMapping bg1="dk1" tx1="lt1" bg2="dk2" tx2="lt2" accent1="accent1" accent2="accent2" accent3="accent3" accent4="accent4" accent5="accent5" accent6="accent6" hlink="hlink" folHlink="folHlink"/>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CLICQ! Section Header 2">
    <p:bg>
      <p:bgPr>
        <a:solidFill>
          <a:schemeClr val="accent1">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46102" y="2239434"/>
            <a:ext cx="11099801" cy="1363133"/>
          </a:xfrm>
        </p:spPr>
        <p:txBody>
          <a:bodyPr anchor="b" anchorCtr="0"/>
          <a:lstStyle>
            <a:lvl1pPr algn="ctr">
              <a:defRPr sz="4800" b="1" cap="all">
                <a:solidFill>
                  <a:schemeClr val="bg1"/>
                </a:solidFill>
                <a:effectLst/>
              </a:defRPr>
            </a:lvl1pPr>
          </a:lstStyle>
          <a:p>
            <a:r>
              <a:rPr lang="en-US"/>
              <a:t>Click to edit Master title style</a:t>
            </a:r>
            <a:endParaRPr lang="en-US" dirty="0"/>
          </a:p>
        </p:txBody>
      </p:sp>
      <p:sp>
        <p:nvSpPr>
          <p:cNvPr id="3" name="Text Placeholder 2"/>
          <p:cNvSpPr>
            <a:spLocks noGrp="1"/>
          </p:cNvSpPr>
          <p:nvPr>
            <p:ph type="body" idx="1"/>
          </p:nvPr>
        </p:nvSpPr>
        <p:spPr>
          <a:xfrm>
            <a:off x="963084" y="3685117"/>
            <a:ext cx="10363200" cy="1157816"/>
          </a:xfrm>
        </p:spPr>
        <p:txBody>
          <a:bodyPr anchor="t" anchorCtr="0"/>
          <a:lstStyle>
            <a:lvl1pPr marL="0" indent="0" algn="ctr">
              <a:buNone/>
              <a:defRPr sz="3467">
                <a:solidFill>
                  <a:schemeClr val="bg1"/>
                </a:solidFill>
                <a:effectLst/>
              </a:defRPr>
            </a:lvl1pPr>
            <a:lvl2pPr marL="609570" indent="0">
              <a:buNone/>
              <a:defRPr sz="2400">
                <a:solidFill>
                  <a:schemeClr val="tx1">
                    <a:tint val="75000"/>
                  </a:schemeClr>
                </a:solidFill>
              </a:defRPr>
            </a:lvl2pPr>
            <a:lvl3pPr marL="1219139" indent="0">
              <a:buNone/>
              <a:defRPr sz="2133">
                <a:solidFill>
                  <a:schemeClr val="tx1">
                    <a:tint val="75000"/>
                  </a:schemeClr>
                </a:solidFill>
              </a:defRPr>
            </a:lvl3pPr>
            <a:lvl4pPr marL="1828709" indent="0">
              <a:buNone/>
              <a:defRPr sz="1867">
                <a:solidFill>
                  <a:schemeClr val="tx1">
                    <a:tint val="75000"/>
                  </a:schemeClr>
                </a:solidFill>
              </a:defRPr>
            </a:lvl4pPr>
            <a:lvl5pPr marL="2438278" indent="0">
              <a:buNone/>
              <a:defRPr sz="1867">
                <a:solidFill>
                  <a:schemeClr val="tx1">
                    <a:tint val="75000"/>
                  </a:schemeClr>
                </a:solidFill>
              </a:defRPr>
            </a:lvl5pPr>
            <a:lvl6pPr marL="3047848" indent="0">
              <a:buNone/>
              <a:defRPr sz="1867">
                <a:solidFill>
                  <a:schemeClr val="tx1">
                    <a:tint val="75000"/>
                  </a:schemeClr>
                </a:solidFill>
              </a:defRPr>
            </a:lvl6pPr>
            <a:lvl7pPr marL="3657417" indent="0">
              <a:buNone/>
              <a:defRPr sz="1867">
                <a:solidFill>
                  <a:schemeClr val="tx1">
                    <a:tint val="75000"/>
                  </a:schemeClr>
                </a:solidFill>
              </a:defRPr>
            </a:lvl7pPr>
            <a:lvl8pPr marL="4266987" indent="0">
              <a:buNone/>
              <a:defRPr sz="1867">
                <a:solidFill>
                  <a:schemeClr val="tx1">
                    <a:tint val="75000"/>
                  </a:schemeClr>
                </a:solidFill>
              </a:defRPr>
            </a:lvl8pPr>
            <a:lvl9pPr marL="4876557" indent="0">
              <a:buNone/>
              <a:defRPr sz="1867">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06881876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obj" preserve="1">
  <p:cSld name="CLICQ! Title and Content - Black Text">
    <p:bg>
      <p:bgPr>
        <a:solidFill>
          <a:schemeClr val="bg1"/>
        </a:solidFill>
        <a:effectLst/>
      </p:bgPr>
    </p:bg>
    <p:spTree>
      <p:nvGrpSpPr>
        <p:cNvPr id="1" name=""/>
        <p:cNvGrpSpPr/>
        <p:nvPr/>
      </p:nvGrpSpPr>
      <p:grpSpPr>
        <a:xfrm>
          <a:off x="0" y="0"/>
          <a:ext cx="0" cy="0"/>
          <a:chOff x="0" y="0"/>
          <a:chExt cx="0" cy="0"/>
        </a:xfrm>
      </p:grpSpPr>
      <p:sp>
        <p:nvSpPr>
          <p:cNvPr id="6" name="Rectangle 5"/>
          <p:cNvSpPr/>
          <p:nvPr/>
        </p:nvSpPr>
        <p:spPr>
          <a:xfrm rot="5400000">
            <a:off x="-277447" y="277453"/>
            <a:ext cx="1132417" cy="577519"/>
          </a:xfrm>
          <a:prstGeom prst="rect">
            <a:avLst/>
          </a:prstGeom>
          <a:solidFill>
            <a:schemeClr val="accent1"/>
          </a:solidFill>
          <a:ln w="28575">
            <a:no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2400" dirty="0"/>
          </a:p>
        </p:txBody>
      </p:sp>
      <p:sp>
        <p:nvSpPr>
          <p:cNvPr id="7" name="Rectangle 6"/>
          <p:cNvSpPr/>
          <p:nvPr/>
        </p:nvSpPr>
        <p:spPr>
          <a:xfrm rot="5400000">
            <a:off x="5678333" y="344336"/>
            <a:ext cx="835343" cy="12192000"/>
          </a:xfrm>
          <a:prstGeom prst="rect">
            <a:avLst/>
          </a:prstGeom>
          <a:solidFill>
            <a:schemeClr val="accent1">
              <a:lumMod val="75000"/>
            </a:schemeClr>
          </a:solidFill>
          <a:ln w="28575">
            <a:no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2400" dirty="0"/>
          </a:p>
        </p:txBody>
      </p:sp>
      <p:sp>
        <p:nvSpPr>
          <p:cNvPr id="2" name="Title 1"/>
          <p:cNvSpPr>
            <a:spLocks noGrp="1"/>
          </p:cNvSpPr>
          <p:nvPr>
            <p:ph type="title" hasCustomPrompt="1"/>
          </p:nvPr>
        </p:nvSpPr>
        <p:spPr>
          <a:xfrm>
            <a:off x="867834" y="234565"/>
            <a:ext cx="10834101" cy="801127"/>
          </a:xfrm>
        </p:spPr>
        <p:txBody>
          <a:bodyPr/>
          <a:lstStyle>
            <a:lvl1pPr>
              <a:defRPr>
                <a:solidFill>
                  <a:schemeClr val="tx2"/>
                </a:solidFill>
                <a:effectLst/>
              </a:defRPr>
            </a:lvl1pPr>
          </a:lstStyle>
          <a:p>
            <a:r>
              <a:rPr lang="en-US" dirty="0"/>
              <a:t>Click to edit Master </a:t>
            </a:r>
            <a:br>
              <a:rPr lang="en-US" dirty="0"/>
            </a:br>
            <a:r>
              <a:rPr lang="en-US" dirty="0"/>
              <a:t>title style</a:t>
            </a:r>
          </a:p>
        </p:txBody>
      </p:sp>
      <p:sp>
        <p:nvSpPr>
          <p:cNvPr id="3" name="Content Placeholder 2"/>
          <p:cNvSpPr>
            <a:spLocks noGrp="1"/>
          </p:cNvSpPr>
          <p:nvPr>
            <p:ph idx="1"/>
          </p:nvPr>
        </p:nvSpPr>
        <p:spPr>
          <a:xfrm>
            <a:off x="1016002" y="1420284"/>
            <a:ext cx="10756900" cy="4327376"/>
          </a:xfrm>
        </p:spPr>
        <p:txBody>
          <a:bodyPr/>
          <a:lstStyle>
            <a:lvl1pPr marL="302670" indent="-302670">
              <a:buClr>
                <a:schemeClr val="accent1"/>
              </a:buClr>
              <a:buSzPct val="110000"/>
              <a:defRPr sz="2400">
                <a:solidFill>
                  <a:schemeClr val="tx1"/>
                </a:solidFill>
              </a:defRPr>
            </a:lvl1pPr>
            <a:lvl2pPr>
              <a:defRPr sz="2267">
                <a:solidFill>
                  <a:schemeClr val="tx1"/>
                </a:solidFill>
              </a:defRPr>
            </a:lvl2pPr>
            <a:lvl3pPr>
              <a:defRPr sz="2000">
                <a:solidFill>
                  <a:schemeClr val="tx1"/>
                </a:solidFill>
              </a:defRPr>
            </a:lvl3pPr>
          </a:lstStyle>
          <a:p>
            <a:pPr lvl="0"/>
            <a:r>
              <a:rPr lang="en-US"/>
              <a:t>Click to edit Master text styles</a:t>
            </a:r>
          </a:p>
          <a:p>
            <a:pPr lvl="1"/>
            <a:r>
              <a:rPr lang="en-US"/>
              <a:t>Second level</a:t>
            </a:r>
          </a:p>
          <a:p>
            <a:pPr lvl="2"/>
            <a:r>
              <a:rPr lang="en-US"/>
              <a:t>Third level</a:t>
            </a:r>
          </a:p>
        </p:txBody>
      </p:sp>
      <p:pic>
        <p:nvPicPr>
          <p:cNvPr id="5" name="Picture 4" descr="Logo&#10;&#10;Description automatically generated with medium confidence">
            <a:extLst>
              <a:ext uri="{FF2B5EF4-FFF2-40B4-BE49-F238E27FC236}">
                <a16:creationId xmlns:a16="http://schemas.microsoft.com/office/drawing/2014/main" id="{544652B4-8530-4F64-B488-56EB6BD6F85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203389" y="6021124"/>
            <a:ext cx="1988612" cy="891872"/>
          </a:xfrm>
          <a:prstGeom prst="rect">
            <a:avLst/>
          </a:prstGeom>
        </p:spPr>
      </p:pic>
    </p:spTree>
    <p:extLst>
      <p:ext uri="{BB962C8B-B14F-4D97-AF65-F5344CB8AC3E}">
        <p14:creationId xmlns:p14="http://schemas.microsoft.com/office/powerpoint/2010/main" val="22228925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p:cSld name="CLICQ! 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378428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p:cSld name="CLICQ! Title only + bottom banner">
    <p:bg>
      <p:bgPr>
        <a:solidFill>
          <a:schemeClr val="bg1"/>
        </a:solidFill>
        <a:effectLst/>
      </p:bgPr>
    </p:bg>
    <p:spTree>
      <p:nvGrpSpPr>
        <p:cNvPr id="1" name=""/>
        <p:cNvGrpSpPr/>
        <p:nvPr/>
      </p:nvGrpSpPr>
      <p:grpSpPr>
        <a:xfrm>
          <a:off x="0" y="0"/>
          <a:ext cx="0" cy="0"/>
          <a:chOff x="0" y="0"/>
          <a:chExt cx="0" cy="0"/>
        </a:xfrm>
      </p:grpSpPr>
      <p:sp>
        <p:nvSpPr>
          <p:cNvPr id="39" name="Rectangle 38"/>
          <p:cNvSpPr/>
          <p:nvPr/>
        </p:nvSpPr>
        <p:spPr>
          <a:xfrm rot="5400000">
            <a:off x="5678333" y="344336"/>
            <a:ext cx="835343" cy="12192000"/>
          </a:xfrm>
          <a:prstGeom prst="rect">
            <a:avLst/>
          </a:prstGeom>
          <a:solidFill>
            <a:schemeClr val="accent1">
              <a:lumMod val="75000"/>
            </a:schemeClr>
          </a:solidFill>
          <a:ln w="28575">
            <a:no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2400" dirty="0"/>
          </a:p>
        </p:txBody>
      </p:sp>
      <p:sp>
        <p:nvSpPr>
          <p:cNvPr id="2" name="Title 1"/>
          <p:cNvSpPr>
            <a:spLocks noGrp="1"/>
          </p:cNvSpPr>
          <p:nvPr>
            <p:ph type="title" hasCustomPrompt="1"/>
          </p:nvPr>
        </p:nvSpPr>
        <p:spPr/>
        <p:txBody>
          <a:bodyPr/>
          <a:lstStyle>
            <a:lvl1pPr algn="l" defTabSz="1219139" rtl="0" eaLnBrk="1" latinLnBrk="0" hangingPunct="1">
              <a:lnSpc>
                <a:spcPct val="85000"/>
              </a:lnSpc>
              <a:spcBef>
                <a:spcPts val="0"/>
              </a:spcBef>
              <a:spcAft>
                <a:spcPts val="1600"/>
              </a:spcAft>
              <a:buNone/>
              <a:defRPr lang="en-US" sz="3200" b="1" kern="1200" dirty="0">
                <a:solidFill>
                  <a:schemeClr val="tx2"/>
                </a:solidFill>
                <a:effectLst/>
                <a:latin typeface="+mj-lt"/>
                <a:ea typeface="+mj-ea"/>
                <a:cs typeface="+mj-cs"/>
              </a:defRPr>
            </a:lvl1pPr>
          </a:lstStyle>
          <a:p>
            <a:r>
              <a:rPr lang="en-US"/>
              <a:t>Click to edit </a:t>
            </a:r>
            <a:br>
              <a:rPr lang="en-US"/>
            </a:br>
            <a:r>
              <a:rPr lang="en-US"/>
              <a:t>Master title style</a:t>
            </a:r>
          </a:p>
        </p:txBody>
      </p:sp>
      <p:sp>
        <p:nvSpPr>
          <p:cNvPr id="38" name="Rectangle 37"/>
          <p:cNvSpPr/>
          <p:nvPr/>
        </p:nvSpPr>
        <p:spPr>
          <a:xfrm rot="5400000">
            <a:off x="-277447" y="277453"/>
            <a:ext cx="1132417" cy="577519"/>
          </a:xfrm>
          <a:prstGeom prst="rect">
            <a:avLst/>
          </a:prstGeom>
          <a:solidFill>
            <a:schemeClr val="accent1"/>
          </a:solidFill>
          <a:ln w="28575">
            <a:no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2400" dirty="0"/>
          </a:p>
        </p:txBody>
      </p:sp>
      <p:pic>
        <p:nvPicPr>
          <p:cNvPr id="5" name="Picture 4" descr="Logo&#10;&#10;Description automatically generated with medium confidence">
            <a:extLst>
              <a:ext uri="{FF2B5EF4-FFF2-40B4-BE49-F238E27FC236}">
                <a16:creationId xmlns:a16="http://schemas.microsoft.com/office/drawing/2014/main" id="{C507B23A-A576-4227-87F5-5967891D980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322923" y="6024610"/>
            <a:ext cx="1869077" cy="838261"/>
          </a:xfrm>
          <a:prstGeom prst="rect">
            <a:avLst/>
          </a:prstGeom>
        </p:spPr>
      </p:pic>
    </p:spTree>
    <p:extLst>
      <p:ext uri="{BB962C8B-B14F-4D97-AF65-F5344CB8AC3E}">
        <p14:creationId xmlns:p14="http://schemas.microsoft.com/office/powerpoint/2010/main" val="229377873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p:cSld name="CLICQ! Title only">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lgn="l" defTabSz="1219139" rtl="0" eaLnBrk="1" latinLnBrk="0" hangingPunct="1">
              <a:lnSpc>
                <a:spcPct val="85000"/>
              </a:lnSpc>
              <a:spcBef>
                <a:spcPts val="0"/>
              </a:spcBef>
              <a:spcAft>
                <a:spcPts val="1600"/>
              </a:spcAft>
              <a:buNone/>
              <a:defRPr lang="en-US" sz="3200" b="1" kern="1200" dirty="0">
                <a:solidFill>
                  <a:schemeClr val="tx2"/>
                </a:solidFill>
                <a:effectLst/>
                <a:latin typeface="+mj-lt"/>
                <a:ea typeface="+mj-ea"/>
                <a:cs typeface="+mj-cs"/>
              </a:defRPr>
            </a:lvl1pPr>
          </a:lstStyle>
          <a:p>
            <a:r>
              <a:rPr lang="en-US"/>
              <a:t>Click to edit </a:t>
            </a:r>
            <a:br>
              <a:rPr lang="en-US"/>
            </a:br>
            <a:r>
              <a:rPr lang="en-US"/>
              <a:t>Master title style</a:t>
            </a:r>
          </a:p>
        </p:txBody>
      </p:sp>
      <p:sp>
        <p:nvSpPr>
          <p:cNvPr id="38" name="Rectangle 37"/>
          <p:cNvSpPr/>
          <p:nvPr/>
        </p:nvSpPr>
        <p:spPr>
          <a:xfrm rot="5400000">
            <a:off x="-277447" y="277453"/>
            <a:ext cx="1132417" cy="577519"/>
          </a:xfrm>
          <a:prstGeom prst="rect">
            <a:avLst/>
          </a:prstGeom>
          <a:solidFill>
            <a:schemeClr val="accent1"/>
          </a:solidFill>
          <a:ln w="28575">
            <a:no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2400" dirty="0"/>
          </a:p>
        </p:txBody>
      </p:sp>
    </p:spTree>
    <p:extLst>
      <p:ext uri="{BB962C8B-B14F-4D97-AF65-F5344CB8AC3E}">
        <p14:creationId xmlns:p14="http://schemas.microsoft.com/office/powerpoint/2010/main" val="361820675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p:cSld name="CLICQ! 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1352200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cSld name="CLICQ! Subcover">
    <p:bg>
      <p:bgPr>
        <a:solidFill>
          <a:schemeClr val="accent1">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4AE155-2542-FB4B-A27C-9DA80F19C464}"/>
              </a:ext>
            </a:extLst>
          </p:cNvPr>
          <p:cNvSpPr>
            <a:spLocks noGrp="1"/>
          </p:cNvSpPr>
          <p:nvPr>
            <p:ph type="ctrTitle" hasCustomPrompt="1"/>
          </p:nvPr>
        </p:nvSpPr>
        <p:spPr>
          <a:xfrm>
            <a:off x="914402" y="2460897"/>
            <a:ext cx="7517220" cy="881180"/>
          </a:xfrm>
        </p:spPr>
        <p:txBody>
          <a:bodyPr anchor="t">
            <a:normAutofit/>
          </a:bodyPr>
          <a:lstStyle>
            <a:lvl1pPr algn="l">
              <a:defRPr sz="4800">
                <a:solidFill>
                  <a:schemeClr val="bg1"/>
                </a:solidFill>
              </a:defRPr>
            </a:lvl1pPr>
          </a:lstStyle>
          <a:p>
            <a:r>
              <a:rPr lang="en-US"/>
              <a:t>Transition Slide</a:t>
            </a:r>
          </a:p>
        </p:txBody>
      </p:sp>
      <p:sp>
        <p:nvSpPr>
          <p:cNvPr id="3" name="Subtitle 2">
            <a:extLst>
              <a:ext uri="{FF2B5EF4-FFF2-40B4-BE49-F238E27FC236}">
                <a16:creationId xmlns:a16="http://schemas.microsoft.com/office/drawing/2014/main" id="{A2144F37-9150-6740-8669-89477261BF9F}"/>
              </a:ext>
            </a:extLst>
          </p:cNvPr>
          <p:cNvSpPr>
            <a:spLocks noGrp="1"/>
          </p:cNvSpPr>
          <p:nvPr>
            <p:ph type="subTitle" idx="1" hasCustomPrompt="1"/>
          </p:nvPr>
        </p:nvSpPr>
        <p:spPr>
          <a:xfrm>
            <a:off x="896454" y="3532139"/>
            <a:ext cx="4724401" cy="385764"/>
          </a:xfrm>
        </p:spPr>
        <p:txBody>
          <a:bodyPr/>
          <a:lstStyle>
            <a:lvl1pPr marL="0" indent="0" algn="l">
              <a:buNone/>
              <a:defRPr sz="2400">
                <a:solidFill>
                  <a:schemeClr val="bg1"/>
                </a:solidFill>
                <a:latin typeface="+mn-lt"/>
              </a:defRPr>
            </a:lvl1pPr>
            <a:lvl2pPr marL="457177" indent="0" algn="ctr">
              <a:buNone/>
              <a:defRPr sz="2000"/>
            </a:lvl2pPr>
            <a:lvl3pPr marL="914354" indent="0" algn="ctr">
              <a:buNone/>
              <a:defRPr sz="1801"/>
            </a:lvl3pPr>
            <a:lvl4pPr marL="1371531" indent="0" algn="ctr">
              <a:buNone/>
              <a:defRPr sz="1600"/>
            </a:lvl4pPr>
            <a:lvl5pPr marL="1828709" indent="0" algn="ctr">
              <a:buNone/>
              <a:defRPr sz="1600"/>
            </a:lvl5pPr>
            <a:lvl6pPr marL="2285886" indent="0" algn="ctr">
              <a:buNone/>
              <a:defRPr sz="1600"/>
            </a:lvl6pPr>
            <a:lvl7pPr marL="2743063" indent="0" algn="ctr">
              <a:buNone/>
              <a:defRPr sz="1600"/>
            </a:lvl7pPr>
            <a:lvl8pPr marL="3200240" indent="0" algn="ctr">
              <a:buNone/>
              <a:defRPr sz="1600"/>
            </a:lvl8pPr>
            <a:lvl9pPr marL="3657417" indent="0" algn="ctr">
              <a:buNone/>
              <a:defRPr sz="1600"/>
            </a:lvl9pPr>
          </a:lstStyle>
          <a:p>
            <a:r>
              <a:rPr lang="en-US"/>
              <a:t>Subtitle Line</a:t>
            </a:r>
          </a:p>
        </p:txBody>
      </p:sp>
      <p:cxnSp>
        <p:nvCxnSpPr>
          <p:cNvPr id="13" name="Straight Connector 12">
            <a:extLst>
              <a:ext uri="{FF2B5EF4-FFF2-40B4-BE49-F238E27FC236}">
                <a16:creationId xmlns:a16="http://schemas.microsoft.com/office/drawing/2014/main" id="{FA12FB79-C498-D145-B2C2-189C5A546A63}"/>
              </a:ext>
            </a:extLst>
          </p:cNvPr>
          <p:cNvCxnSpPr>
            <a:cxnSpLocks/>
          </p:cNvCxnSpPr>
          <p:nvPr/>
        </p:nvCxnSpPr>
        <p:spPr>
          <a:xfrm>
            <a:off x="914405" y="5941775"/>
            <a:ext cx="10363199"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887E88F-7EF8-364C-904A-AA0A347218D0}"/>
              </a:ext>
            </a:extLst>
          </p:cNvPr>
          <p:cNvCxnSpPr>
            <a:cxnSpLocks/>
          </p:cNvCxnSpPr>
          <p:nvPr/>
        </p:nvCxnSpPr>
        <p:spPr>
          <a:xfrm>
            <a:off x="4418625" y="914400"/>
            <a:ext cx="7953487"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pic>
        <p:nvPicPr>
          <p:cNvPr id="23" name="Picture 22">
            <a:extLst>
              <a:ext uri="{FF2B5EF4-FFF2-40B4-BE49-F238E27FC236}">
                <a16:creationId xmlns:a16="http://schemas.microsoft.com/office/drawing/2014/main" id="{020DC1D3-F3D4-CA49-85C4-ABE11E8943B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954321" y="4763027"/>
            <a:ext cx="6323281" cy="766116"/>
          </a:xfrm>
          <a:prstGeom prst="rect">
            <a:avLst/>
          </a:prstGeom>
        </p:spPr>
      </p:pic>
      <p:sp>
        <p:nvSpPr>
          <p:cNvPr id="9" name="Slide Number Placeholder 2">
            <a:extLst>
              <a:ext uri="{FF2B5EF4-FFF2-40B4-BE49-F238E27FC236}">
                <a16:creationId xmlns:a16="http://schemas.microsoft.com/office/drawing/2014/main" id="{6FC96E6F-A0D6-5F47-80BC-E1490312B76D}"/>
              </a:ext>
            </a:extLst>
          </p:cNvPr>
          <p:cNvSpPr>
            <a:spLocks noGrp="1"/>
          </p:cNvSpPr>
          <p:nvPr>
            <p:ph type="sldNum" sz="quarter" idx="12"/>
          </p:nvPr>
        </p:nvSpPr>
        <p:spPr>
          <a:xfrm>
            <a:off x="9104348" y="6191699"/>
            <a:ext cx="2743200" cy="365125"/>
          </a:xfrm>
        </p:spPr>
        <p:txBody>
          <a:bodyPr/>
          <a:lstStyle>
            <a:lvl1pPr>
              <a:defRPr sz="1401">
                <a:solidFill>
                  <a:schemeClr val="bg1"/>
                </a:solidFill>
              </a:defRPr>
            </a:lvl1pPr>
          </a:lstStyle>
          <a:p>
            <a:fld id="{1EA85E74-CFD1-43C2-9168-DB4B3F980C18}" type="slidenum">
              <a:rPr lang="en-US" smtClean="0"/>
              <a:t>‹#›</a:t>
            </a:fld>
            <a:endParaRPr lang="en-US"/>
          </a:p>
        </p:txBody>
      </p:sp>
      <p:pic>
        <p:nvPicPr>
          <p:cNvPr id="6" name="Picture 5" descr="Logo&#10;&#10;Description automatically generated with medium confidence">
            <a:extLst>
              <a:ext uri="{FF2B5EF4-FFF2-40B4-BE49-F238E27FC236}">
                <a16:creationId xmlns:a16="http://schemas.microsoft.com/office/drawing/2014/main" id="{74CD646B-5836-4379-AD91-0C0CC82A44C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56736" y="914401"/>
            <a:ext cx="3398105" cy="1524015"/>
          </a:xfrm>
          <a:prstGeom prst="rect">
            <a:avLst/>
          </a:prstGeom>
        </p:spPr>
      </p:pic>
    </p:spTree>
    <p:extLst>
      <p:ext uri="{BB962C8B-B14F-4D97-AF65-F5344CB8AC3E}">
        <p14:creationId xmlns:p14="http://schemas.microsoft.com/office/powerpoint/2010/main" val="151605108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7104">
          <p15:clr>
            <a:srgbClr val="FBAE40"/>
          </p15:clr>
        </p15:guide>
        <p15:guide id="4" pos="576">
          <p15:clr>
            <a:srgbClr val="FBAE40"/>
          </p15:clr>
        </p15:guide>
        <p15:guide id="5" orient="horz" pos="576">
          <p15:clr>
            <a:srgbClr val="FBAE40"/>
          </p15:clr>
        </p15:guide>
        <p15:guide id="6" pos="3552">
          <p15:clr>
            <a:srgbClr val="FBAE40"/>
          </p15:clr>
        </p15:guide>
        <p15:guide id="7" pos="4128">
          <p15:clr>
            <a:srgbClr val="FBAE40"/>
          </p15:clr>
        </p15:guide>
        <p15:guide id="8" orient="horz" pos="3744">
          <p15:clr>
            <a:srgbClr val="FBAE4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cSld name="1_CLICQ! Section Header 2">
    <p:bg>
      <p:bgPr>
        <a:solidFill>
          <a:schemeClr val="accent1">
            <a:lumMod val="75000"/>
          </a:schemeClr>
        </a:solidFill>
        <a:effectLst/>
      </p:bgPr>
    </p:bg>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989588" y="2956248"/>
            <a:ext cx="10363200" cy="1157816"/>
          </a:xfrm>
        </p:spPr>
        <p:txBody>
          <a:bodyPr anchor="ctr" anchorCtr="0"/>
          <a:lstStyle>
            <a:lvl1pPr marL="0" indent="0" algn="ctr">
              <a:buNone/>
              <a:defRPr sz="4800" baseline="0">
                <a:solidFill>
                  <a:schemeClr val="bg1"/>
                </a:solidFill>
                <a:effectLst/>
              </a:defRPr>
            </a:lvl1pPr>
            <a:lvl2pPr marL="609555" indent="0">
              <a:buNone/>
              <a:defRPr sz="2400">
                <a:solidFill>
                  <a:schemeClr val="tx1">
                    <a:tint val="75000"/>
                  </a:schemeClr>
                </a:solidFill>
              </a:defRPr>
            </a:lvl2pPr>
            <a:lvl3pPr marL="1219111" indent="0">
              <a:buNone/>
              <a:defRPr sz="2133">
                <a:solidFill>
                  <a:schemeClr val="tx1">
                    <a:tint val="75000"/>
                  </a:schemeClr>
                </a:solidFill>
              </a:defRPr>
            </a:lvl3pPr>
            <a:lvl4pPr marL="1828664" indent="0">
              <a:buNone/>
              <a:defRPr sz="1867">
                <a:solidFill>
                  <a:schemeClr val="tx1">
                    <a:tint val="75000"/>
                  </a:schemeClr>
                </a:solidFill>
              </a:defRPr>
            </a:lvl4pPr>
            <a:lvl5pPr marL="2438218" indent="0">
              <a:buNone/>
              <a:defRPr sz="1867">
                <a:solidFill>
                  <a:schemeClr val="tx1">
                    <a:tint val="75000"/>
                  </a:schemeClr>
                </a:solidFill>
              </a:defRPr>
            </a:lvl5pPr>
            <a:lvl6pPr marL="3047772" indent="0">
              <a:buNone/>
              <a:defRPr sz="1867">
                <a:solidFill>
                  <a:schemeClr val="tx1">
                    <a:tint val="75000"/>
                  </a:schemeClr>
                </a:solidFill>
              </a:defRPr>
            </a:lvl6pPr>
            <a:lvl7pPr marL="3657326" indent="0">
              <a:buNone/>
              <a:defRPr sz="1867">
                <a:solidFill>
                  <a:schemeClr val="tx1">
                    <a:tint val="75000"/>
                  </a:schemeClr>
                </a:solidFill>
              </a:defRPr>
            </a:lvl7pPr>
            <a:lvl8pPr marL="4266880" indent="0">
              <a:buNone/>
              <a:defRPr sz="1867">
                <a:solidFill>
                  <a:schemeClr val="tx1">
                    <a:tint val="75000"/>
                  </a:schemeClr>
                </a:solidFill>
              </a:defRPr>
            </a:lvl8pPr>
            <a:lvl9pPr marL="4876435" indent="0">
              <a:buNone/>
              <a:defRPr sz="1867">
                <a:solidFill>
                  <a:schemeClr val="tx1">
                    <a:tint val="75000"/>
                  </a:schemeClr>
                </a:solidFill>
              </a:defRPr>
            </a:lvl9pPr>
          </a:lstStyle>
          <a:p>
            <a:pPr lvl="0"/>
            <a:r>
              <a:rPr lang="en-US" dirty="0"/>
              <a:t>Transition Slide</a:t>
            </a:r>
          </a:p>
        </p:txBody>
      </p:sp>
    </p:spTree>
    <p:extLst>
      <p:ext uri="{BB962C8B-B14F-4D97-AF65-F5344CB8AC3E}">
        <p14:creationId xmlns:p14="http://schemas.microsoft.com/office/powerpoint/2010/main" val="117030847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cSld name="1_CLICQ! White-Bulleted Text">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FECDCC8-3C1C-FE4A-B527-D6043B02071C}"/>
              </a:ext>
            </a:extLst>
          </p:cNvPr>
          <p:cNvSpPr/>
          <p:nvPr/>
        </p:nvSpPr>
        <p:spPr>
          <a:xfrm rot="5400000">
            <a:off x="5712943" y="-5729055"/>
            <a:ext cx="766117" cy="12192004"/>
          </a:xfrm>
          <a:prstGeom prst="rect">
            <a:avLst/>
          </a:prstGeom>
          <a:gradFill>
            <a:gsLst>
              <a:gs pos="0">
                <a:schemeClr val="bg1"/>
              </a:gs>
              <a:gs pos="100000">
                <a:schemeClr val="bg1">
                  <a:lumMod val="8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2" name="Title 1">
            <a:extLst>
              <a:ext uri="{FF2B5EF4-FFF2-40B4-BE49-F238E27FC236}">
                <a16:creationId xmlns:a16="http://schemas.microsoft.com/office/drawing/2014/main" id="{754AE155-2542-FB4B-A27C-9DA80F19C464}"/>
              </a:ext>
            </a:extLst>
          </p:cNvPr>
          <p:cNvSpPr>
            <a:spLocks noGrp="1"/>
          </p:cNvSpPr>
          <p:nvPr>
            <p:ph type="ctrTitle" hasCustomPrompt="1"/>
          </p:nvPr>
        </p:nvSpPr>
        <p:spPr>
          <a:xfrm>
            <a:off x="914404" y="914406"/>
            <a:ext cx="10363201" cy="563524"/>
          </a:xfrm>
        </p:spPr>
        <p:txBody>
          <a:bodyPr anchor="t">
            <a:normAutofit/>
          </a:bodyPr>
          <a:lstStyle>
            <a:lvl1pPr algn="l">
              <a:defRPr sz="3200">
                <a:solidFill>
                  <a:srgbClr val="003296"/>
                </a:solidFill>
              </a:defRPr>
            </a:lvl1pPr>
          </a:lstStyle>
          <a:p>
            <a:r>
              <a:rPr lang="en-US" dirty="0"/>
              <a:t>Title here – Bulleted Text</a:t>
            </a:r>
          </a:p>
        </p:txBody>
      </p:sp>
      <p:cxnSp>
        <p:nvCxnSpPr>
          <p:cNvPr id="13" name="Straight Connector 12">
            <a:extLst>
              <a:ext uri="{FF2B5EF4-FFF2-40B4-BE49-F238E27FC236}">
                <a16:creationId xmlns:a16="http://schemas.microsoft.com/office/drawing/2014/main" id="{FA12FB79-C498-D145-B2C2-189C5A546A63}"/>
              </a:ext>
            </a:extLst>
          </p:cNvPr>
          <p:cNvCxnSpPr>
            <a:cxnSpLocks/>
          </p:cNvCxnSpPr>
          <p:nvPr/>
        </p:nvCxnSpPr>
        <p:spPr>
          <a:xfrm>
            <a:off x="914400" y="5943600"/>
            <a:ext cx="1036320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6" name="Text Placeholder 5">
            <a:extLst>
              <a:ext uri="{FF2B5EF4-FFF2-40B4-BE49-F238E27FC236}">
                <a16:creationId xmlns:a16="http://schemas.microsoft.com/office/drawing/2014/main" id="{1C54DF8C-4B39-D648-8475-BF29CB7713C6}"/>
              </a:ext>
            </a:extLst>
          </p:cNvPr>
          <p:cNvSpPr>
            <a:spLocks noGrp="1"/>
          </p:cNvSpPr>
          <p:nvPr>
            <p:ph type="body" sz="quarter" idx="10" hasCustomPrompt="1"/>
          </p:nvPr>
        </p:nvSpPr>
        <p:spPr>
          <a:xfrm>
            <a:off x="914400" y="1743076"/>
            <a:ext cx="10363200" cy="3881439"/>
          </a:xfrm>
        </p:spPr>
        <p:txBody>
          <a:bodyPr anchor="t">
            <a:normAutofit/>
          </a:bodyPr>
          <a:lstStyle>
            <a:lvl1pPr marL="457177" indent="-457177">
              <a:buFont typeface="Arial" panose="020B0604020202020204" pitchFamily="34" charset="0"/>
              <a:buChar char="•"/>
              <a:defRPr sz="2800">
                <a:solidFill>
                  <a:schemeClr val="tx1"/>
                </a:solidFill>
              </a:defRPr>
            </a:lvl1pPr>
            <a:lvl2pPr marL="800060" indent="-342882">
              <a:buFont typeface="Courier New" panose="02070309020205020404" pitchFamily="49" charset="0"/>
              <a:buChar char="o"/>
              <a:defRPr sz="2400">
                <a:solidFill>
                  <a:schemeClr val="tx1"/>
                </a:solidFill>
              </a:defRPr>
            </a:lvl2pPr>
            <a:lvl3pPr marL="1257237" indent="-342882">
              <a:buFont typeface="Wingdings" pitchFamily="2" charset="2"/>
              <a:buChar char="§"/>
              <a:defRPr sz="2000">
                <a:solidFill>
                  <a:schemeClr val="tx1"/>
                </a:solidFill>
              </a:defRPr>
            </a:lvl3pPr>
            <a:lvl4pPr marL="1657268" indent="-285737">
              <a:buFont typeface="Arial" panose="020B0604020202020204" pitchFamily="34" charset="0"/>
              <a:buChar char="•"/>
              <a:defRPr sz="1801">
                <a:solidFill>
                  <a:schemeClr val="tx1"/>
                </a:solidFill>
              </a:defRPr>
            </a:lvl4pPr>
            <a:lvl5pPr marL="2114446" indent="-285737">
              <a:buFont typeface="Courier New" panose="02070309020205020404" pitchFamily="49" charset="0"/>
              <a:buChar char="o"/>
              <a:defRPr sz="1801">
                <a:solidFill>
                  <a:schemeClr val="tx1"/>
                </a:solidFill>
              </a:defRPr>
            </a:lvl5pPr>
          </a:lstStyle>
          <a:p>
            <a:pPr lvl="0"/>
            <a:r>
              <a:rPr lang="en-US" dirty="0"/>
              <a:t>First Bullet</a:t>
            </a:r>
          </a:p>
          <a:p>
            <a:pPr lvl="1"/>
            <a:r>
              <a:rPr lang="en-US" dirty="0"/>
              <a:t>Second bullet</a:t>
            </a:r>
          </a:p>
          <a:p>
            <a:pPr lvl="2"/>
            <a:r>
              <a:rPr lang="en-US" dirty="0"/>
              <a:t>Third bullet</a:t>
            </a:r>
          </a:p>
          <a:p>
            <a:pPr lvl="3"/>
            <a:r>
              <a:rPr lang="en-US" dirty="0"/>
              <a:t>Fourth bullet</a:t>
            </a:r>
          </a:p>
          <a:p>
            <a:pPr lvl="4"/>
            <a:r>
              <a:rPr lang="en-US" dirty="0"/>
              <a:t>Fifth bullet</a:t>
            </a:r>
          </a:p>
        </p:txBody>
      </p:sp>
      <p:sp>
        <p:nvSpPr>
          <p:cNvPr id="8" name="Slide Number Placeholder 2">
            <a:extLst>
              <a:ext uri="{FF2B5EF4-FFF2-40B4-BE49-F238E27FC236}">
                <a16:creationId xmlns:a16="http://schemas.microsoft.com/office/drawing/2014/main" id="{16C005AD-705B-1543-9D5C-A510705EF2A3}"/>
              </a:ext>
            </a:extLst>
          </p:cNvPr>
          <p:cNvSpPr>
            <a:spLocks noGrp="1"/>
          </p:cNvSpPr>
          <p:nvPr>
            <p:ph type="sldNum" sz="quarter" idx="12"/>
          </p:nvPr>
        </p:nvSpPr>
        <p:spPr>
          <a:xfrm>
            <a:off x="9037673" y="6178768"/>
            <a:ext cx="2743200" cy="365125"/>
          </a:xfrm>
        </p:spPr>
        <p:txBody>
          <a:bodyPr/>
          <a:lstStyle>
            <a:lvl1pPr>
              <a:defRPr sz="1401">
                <a:solidFill>
                  <a:schemeClr val="tx1"/>
                </a:solidFill>
              </a:defRPr>
            </a:lvl1pPr>
          </a:lstStyle>
          <a:p>
            <a:fld id="{1EA85E74-CFD1-43C2-9168-DB4B3F980C18}" type="slidenum">
              <a:rPr lang="en-US" smtClean="0"/>
              <a:t>‹#›</a:t>
            </a:fld>
            <a:endParaRPr lang="en-US"/>
          </a:p>
        </p:txBody>
      </p:sp>
      <p:pic>
        <p:nvPicPr>
          <p:cNvPr id="4" name="Picture 3" descr="Logo&#10;&#10;Description automatically generated">
            <a:extLst>
              <a:ext uri="{FF2B5EF4-FFF2-40B4-BE49-F238E27FC236}">
                <a16:creationId xmlns:a16="http://schemas.microsoft.com/office/drawing/2014/main" id="{486D739B-9A04-403F-898F-691ACE851E5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174805" y="6071403"/>
            <a:ext cx="1290905" cy="579856"/>
          </a:xfrm>
          <a:prstGeom prst="rect">
            <a:avLst/>
          </a:prstGeom>
        </p:spPr>
      </p:pic>
    </p:spTree>
    <p:extLst>
      <p:ext uri="{BB962C8B-B14F-4D97-AF65-F5344CB8AC3E}">
        <p14:creationId xmlns:p14="http://schemas.microsoft.com/office/powerpoint/2010/main" val="331178454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7104">
          <p15:clr>
            <a:srgbClr val="FBAE40"/>
          </p15:clr>
        </p15:guide>
        <p15:guide id="4" pos="576">
          <p15:clr>
            <a:srgbClr val="FBAE40"/>
          </p15:clr>
        </p15:guide>
        <p15:guide id="5" orient="horz" pos="576">
          <p15:clr>
            <a:srgbClr val="FBAE40"/>
          </p15:clr>
        </p15:guide>
        <p15:guide id="6" pos="3552">
          <p15:clr>
            <a:srgbClr val="FBAE40"/>
          </p15:clr>
        </p15:guide>
        <p15:guide id="7" pos="4128">
          <p15:clr>
            <a:srgbClr val="FBAE40"/>
          </p15:clr>
        </p15:guide>
        <p15:guide id="8" orient="horz" pos="3744">
          <p15:clr>
            <a:srgbClr val="FBAE4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cSld name="CLICQ! Thank You &amp; Contact">
    <p:bg>
      <p:bgPr>
        <a:solidFill>
          <a:schemeClr val="accent1">
            <a:lumMod val="75000"/>
          </a:schemeClr>
        </a:solidFill>
        <a:effectLst/>
      </p:bgPr>
    </p:bg>
    <p:spTree>
      <p:nvGrpSpPr>
        <p:cNvPr id="1" name=""/>
        <p:cNvGrpSpPr/>
        <p:nvPr/>
      </p:nvGrpSpPr>
      <p:grpSpPr>
        <a:xfrm>
          <a:off x="0" y="0"/>
          <a:ext cx="0" cy="0"/>
          <a:chOff x="0" y="0"/>
          <a:chExt cx="0" cy="0"/>
        </a:xfrm>
      </p:grpSpPr>
      <p:cxnSp>
        <p:nvCxnSpPr>
          <p:cNvPr id="13" name="Straight Connector 12">
            <a:extLst>
              <a:ext uri="{FF2B5EF4-FFF2-40B4-BE49-F238E27FC236}">
                <a16:creationId xmlns:a16="http://schemas.microsoft.com/office/drawing/2014/main" id="{FA12FB79-C498-D145-B2C2-189C5A546A63}"/>
              </a:ext>
            </a:extLst>
          </p:cNvPr>
          <p:cNvCxnSpPr>
            <a:cxnSpLocks/>
          </p:cNvCxnSpPr>
          <p:nvPr/>
        </p:nvCxnSpPr>
        <p:spPr>
          <a:xfrm>
            <a:off x="914405" y="5941775"/>
            <a:ext cx="10363199"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887E88F-7EF8-364C-904A-AA0A347218D0}"/>
              </a:ext>
            </a:extLst>
          </p:cNvPr>
          <p:cNvCxnSpPr>
            <a:cxnSpLocks/>
          </p:cNvCxnSpPr>
          <p:nvPr/>
        </p:nvCxnSpPr>
        <p:spPr>
          <a:xfrm>
            <a:off x="4418625" y="914400"/>
            <a:ext cx="7953487"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pic>
        <p:nvPicPr>
          <p:cNvPr id="23" name="Picture 22">
            <a:extLst>
              <a:ext uri="{FF2B5EF4-FFF2-40B4-BE49-F238E27FC236}">
                <a16:creationId xmlns:a16="http://schemas.microsoft.com/office/drawing/2014/main" id="{020DC1D3-F3D4-CA49-85C4-ABE11E8943B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954321" y="4763027"/>
            <a:ext cx="6323281" cy="766116"/>
          </a:xfrm>
          <a:prstGeom prst="rect">
            <a:avLst/>
          </a:prstGeom>
        </p:spPr>
      </p:pic>
      <p:sp>
        <p:nvSpPr>
          <p:cNvPr id="6" name="Title 1">
            <a:extLst>
              <a:ext uri="{FF2B5EF4-FFF2-40B4-BE49-F238E27FC236}">
                <a16:creationId xmlns:a16="http://schemas.microsoft.com/office/drawing/2014/main" id="{54223FAA-8ECE-074E-9A27-43ABEF299510}"/>
              </a:ext>
            </a:extLst>
          </p:cNvPr>
          <p:cNvSpPr>
            <a:spLocks noGrp="1"/>
          </p:cNvSpPr>
          <p:nvPr>
            <p:ph type="ctrTitle" hasCustomPrompt="1"/>
          </p:nvPr>
        </p:nvSpPr>
        <p:spPr>
          <a:xfrm>
            <a:off x="914402" y="1602116"/>
            <a:ext cx="7517220" cy="878627"/>
          </a:xfrm>
        </p:spPr>
        <p:txBody>
          <a:bodyPr anchor="t">
            <a:normAutofit/>
          </a:bodyPr>
          <a:lstStyle>
            <a:lvl1pPr algn="l">
              <a:defRPr sz="4800">
                <a:solidFill>
                  <a:schemeClr val="bg1"/>
                </a:solidFill>
              </a:defRPr>
            </a:lvl1pPr>
          </a:lstStyle>
          <a:p>
            <a:r>
              <a:rPr lang="en-US"/>
              <a:t>Thank you!</a:t>
            </a:r>
          </a:p>
        </p:txBody>
      </p:sp>
      <p:sp>
        <p:nvSpPr>
          <p:cNvPr id="3" name="Text Placeholder 2">
            <a:extLst>
              <a:ext uri="{FF2B5EF4-FFF2-40B4-BE49-F238E27FC236}">
                <a16:creationId xmlns:a16="http://schemas.microsoft.com/office/drawing/2014/main" id="{1D875F82-6370-A749-8699-F578D8688226}"/>
              </a:ext>
            </a:extLst>
          </p:cNvPr>
          <p:cNvSpPr>
            <a:spLocks noGrp="1"/>
          </p:cNvSpPr>
          <p:nvPr>
            <p:ph type="body" sz="quarter" idx="10" hasCustomPrompt="1"/>
          </p:nvPr>
        </p:nvSpPr>
        <p:spPr>
          <a:xfrm>
            <a:off x="4954593" y="4053017"/>
            <a:ext cx="5956428" cy="597483"/>
          </a:xfrm>
        </p:spPr>
        <p:txBody>
          <a:bodyPr>
            <a:normAutofit/>
          </a:bodyPr>
          <a:lstStyle>
            <a:lvl1pPr>
              <a:defRPr sz="2000">
                <a:solidFill>
                  <a:schemeClr val="bg1"/>
                </a:solidFill>
              </a:defRPr>
            </a:lvl1pPr>
          </a:lstStyle>
          <a:p>
            <a:pPr lvl="0"/>
            <a:r>
              <a:rPr lang="en-US"/>
              <a:t>Name and Contact Information</a:t>
            </a:r>
          </a:p>
        </p:txBody>
      </p:sp>
      <p:sp>
        <p:nvSpPr>
          <p:cNvPr id="8" name="Slide Number Placeholder 2">
            <a:extLst>
              <a:ext uri="{FF2B5EF4-FFF2-40B4-BE49-F238E27FC236}">
                <a16:creationId xmlns:a16="http://schemas.microsoft.com/office/drawing/2014/main" id="{26239EAC-FA51-CC44-BCB9-9E4333BE59DD}"/>
              </a:ext>
            </a:extLst>
          </p:cNvPr>
          <p:cNvSpPr>
            <a:spLocks noGrp="1"/>
          </p:cNvSpPr>
          <p:nvPr>
            <p:ph type="sldNum" sz="quarter" idx="12"/>
          </p:nvPr>
        </p:nvSpPr>
        <p:spPr>
          <a:xfrm>
            <a:off x="9037673" y="6178768"/>
            <a:ext cx="2743200" cy="365125"/>
          </a:xfrm>
        </p:spPr>
        <p:txBody>
          <a:bodyPr/>
          <a:lstStyle>
            <a:lvl1pPr>
              <a:defRPr sz="1401">
                <a:solidFill>
                  <a:schemeClr val="bg1"/>
                </a:solidFill>
              </a:defRPr>
            </a:lvl1pPr>
          </a:lstStyle>
          <a:p>
            <a:fld id="{1EA85E74-CFD1-43C2-9168-DB4B3F980C18}" type="slidenum">
              <a:rPr lang="en-US" smtClean="0"/>
              <a:t>‹#›</a:t>
            </a:fld>
            <a:endParaRPr lang="en-US"/>
          </a:p>
        </p:txBody>
      </p:sp>
      <p:pic>
        <p:nvPicPr>
          <p:cNvPr id="5" name="Picture 4" descr="Logo&#10;&#10;Description automatically generated with medium confidence">
            <a:extLst>
              <a:ext uri="{FF2B5EF4-FFF2-40B4-BE49-F238E27FC236}">
                <a16:creationId xmlns:a16="http://schemas.microsoft.com/office/drawing/2014/main" id="{14D3853D-F9C7-47D4-8A97-C54227054DF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54320" y="2553582"/>
            <a:ext cx="3092400" cy="1386909"/>
          </a:xfrm>
          <a:prstGeom prst="rect">
            <a:avLst/>
          </a:prstGeom>
        </p:spPr>
      </p:pic>
    </p:spTree>
    <p:extLst>
      <p:ext uri="{BB962C8B-B14F-4D97-AF65-F5344CB8AC3E}">
        <p14:creationId xmlns:p14="http://schemas.microsoft.com/office/powerpoint/2010/main" val="284190814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7104">
          <p15:clr>
            <a:srgbClr val="FBAE40"/>
          </p15:clr>
        </p15:guide>
        <p15:guide id="4" pos="576">
          <p15:clr>
            <a:srgbClr val="FBAE40"/>
          </p15:clr>
        </p15:guide>
        <p15:guide id="5" orient="horz" pos="576">
          <p15:clr>
            <a:srgbClr val="FBAE40"/>
          </p15:clr>
        </p15:guide>
        <p15:guide id="6" pos="3552">
          <p15:clr>
            <a:srgbClr val="FBAE40"/>
          </p15:clr>
        </p15:guide>
        <p15:guide id="7" pos="4128">
          <p15:clr>
            <a:srgbClr val="FBAE40"/>
          </p15:clr>
        </p15:guide>
        <p15:guide id="8" orient="horz" pos="3744">
          <p15:clr>
            <a:srgbClr val="FBAE4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3_CLICQ! White-Just Text">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FECDCC8-3C1C-FE4A-B527-D6043B02071C}"/>
              </a:ext>
            </a:extLst>
          </p:cNvPr>
          <p:cNvSpPr/>
          <p:nvPr/>
        </p:nvSpPr>
        <p:spPr>
          <a:xfrm rot="5400000">
            <a:off x="5712943" y="-5729055"/>
            <a:ext cx="766117" cy="12192004"/>
          </a:xfrm>
          <a:prstGeom prst="rect">
            <a:avLst/>
          </a:prstGeom>
          <a:gradFill>
            <a:gsLst>
              <a:gs pos="0">
                <a:schemeClr val="bg1"/>
              </a:gs>
              <a:gs pos="100000">
                <a:schemeClr val="bg1">
                  <a:lumMod val="8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2" name="Title 1">
            <a:extLst>
              <a:ext uri="{FF2B5EF4-FFF2-40B4-BE49-F238E27FC236}">
                <a16:creationId xmlns:a16="http://schemas.microsoft.com/office/drawing/2014/main" id="{754AE155-2542-FB4B-A27C-9DA80F19C464}"/>
              </a:ext>
            </a:extLst>
          </p:cNvPr>
          <p:cNvSpPr>
            <a:spLocks noGrp="1"/>
          </p:cNvSpPr>
          <p:nvPr>
            <p:ph type="ctrTitle" hasCustomPrompt="1"/>
          </p:nvPr>
        </p:nvSpPr>
        <p:spPr>
          <a:xfrm>
            <a:off x="914404" y="914406"/>
            <a:ext cx="10363201" cy="563524"/>
          </a:xfrm>
        </p:spPr>
        <p:txBody>
          <a:bodyPr anchor="t">
            <a:normAutofit/>
          </a:bodyPr>
          <a:lstStyle>
            <a:lvl1pPr algn="l">
              <a:defRPr sz="3200">
                <a:solidFill>
                  <a:srgbClr val="003296"/>
                </a:solidFill>
              </a:defRPr>
            </a:lvl1pPr>
          </a:lstStyle>
          <a:p>
            <a:r>
              <a:rPr lang="en-US" dirty="0"/>
              <a:t>Title here – Just Text</a:t>
            </a:r>
          </a:p>
        </p:txBody>
      </p:sp>
      <p:cxnSp>
        <p:nvCxnSpPr>
          <p:cNvPr id="13" name="Straight Connector 12">
            <a:extLst>
              <a:ext uri="{FF2B5EF4-FFF2-40B4-BE49-F238E27FC236}">
                <a16:creationId xmlns:a16="http://schemas.microsoft.com/office/drawing/2014/main" id="{FA12FB79-C498-D145-B2C2-189C5A546A63}"/>
              </a:ext>
            </a:extLst>
          </p:cNvPr>
          <p:cNvCxnSpPr>
            <a:cxnSpLocks/>
          </p:cNvCxnSpPr>
          <p:nvPr/>
        </p:nvCxnSpPr>
        <p:spPr>
          <a:xfrm>
            <a:off x="914400" y="5943600"/>
            <a:ext cx="1036320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6" name="Text Placeholder 5">
            <a:extLst>
              <a:ext uri="{FF2B5EF4-FFF2-40B4-BE49-F238E27FC236}">
                <a16:creationId xmlns:a16="http://schemas.microsoft.com/office/drawing/2014/main" id="{1C54DF8C-4B39-D648-8475-BF29CB7713C6}"/>
              </a:ext>
            </a:extLst>
          </p:cNvPr>
          <p:cNvSpPr>
            <a:spLocks noGrp="1"/>
          </p:cNvSpPr>
          <p:nvPr>
            <p:ph type="body" sz="quarter" idx="10" hasCustomPrompt="1"/>
          </p:nvPr>
        </p:nvSpPr>
        <p:spPr>
          <a:xfrm>
            <a:off x="914400" y="1743076"/>
            <a:ext cx="10363200" cy="3881439"/>
          </a:xfrm>
        </p:spPr>
        <p:txBody>
          <a:bodyPr anchor="ctr">
            <a:normAutofit/>
          </a:bodyPr>
          <a:lstStyle>
            <a:lvl1pPr marL="0" indent="0" algn="ctr">
              <a:buFont typeface="Arial" panose="020B0604020202020204" pitchFamily="34" charset="0"/>
              <a:buNone/>
              <a:defRPr sz="2800">
                <a:solidFill>
                  <a:schemeClr val="tx1"/>
                </a:solidFill>
              </a:defRPr>
            </a:lvl1pPr>
            <a:lvl2pPr marL="457177" indent="0">
              <a:buFont typeface="Courier New" panose="02070309020205020404" pitchFamily="49" charset="0"/>
              <a:buNone/>
              <a:defRPr sz="2400"/>
            </a:lvl2pPr>
            <a:lvl3pPr marL="1257237" indent="-342882">
              <a:buFont typeface="Wingdings" pitchFamily="2" charset="2"/>
              <a:buChar char="§"/>
              <a:defRPr sz="2000"/>
            </a:lvl3pPr>
            <a:lvl4pPr marL="1657268" indent="-285737">
              <a:buFont typeface="Arial" panose="020B0604020202020204" pitchFamily="34" charset="0"/>
              <a:buChar char="•"/>
              <a:defRPr sz="1801"/>
            </a:lvl4pPr>
            <a:lvl5pPr marL="2114446" indent="-285737">
              <a:buFont typeface="Courier New" panose="02070309020205020404" pitchFamily="49" charset="0"/>
              <a:buChar char="o"/>
              <a:defRPr sz="1801"/>
            </a:lvl5pPr>
          </a:lstStyle>
          <a:p>
            <a:pPr lvl="0"/>
            <a:r>
              <a:rPr lang="en-US" dirty="0"/>
              <a:t>Information or a quote can go here in the middle.</a:t>
            </a:r>
          </a:p>
        </p:txBody>
      </p:sp>
      <p:sp>
        <p:nvSpPr>
          <p:cNvPr id="12" name="Slide Number Placeholder 2">
            <a:extLst>
              <a:ext uri="{FF2B5EF4-FFF2-40B4-BE49-F238E27FC236}">
                <a16:creationId xmlns:a16="http://schemas.microsoft.com/office/drawing/2014/main" id="{A560D025-24FF-A246-B49D-F88BAD1C2482}"/>
              </a:ext>
            </a:extLst>
          </p:cNvPr>
          <p:cNvSpPr>
            <a:spLocks noGrp="1"/>
          </p:cNvSpPr>
          <p:nvPr>
            <p:ph type="sldNum" sz="quarter" idx="12"/>
          </p:nvPr>
        </p:nvSpPr>
        <p:spPr>
          <a:xfrm>
            <a:off x="9037673" y="6178768"/>
            <a:ext cx="2743200" cy="365125"/>
          </a:xfrm>
        </p:spPr>
        <p:txBody>
          <a:bodyPr/>
          <a:lstStyle>
            <a:lvl1pPr>
              <a:defRPr sz="1401">
                <a:solidFill>
                  <a:schemeClr val="tx1"/>
                </a:solidFill>
              </a:defRPr>
            </a:lvl1pPr>
          </a:lstStyle>
          <a:p>
            <a:fld id="{1EA85E74-CFD1-43C2-9168-DB4B3F980C18}" type="slidenum">
              <a:rPr lang="en-US" smtClean="0"/>
              <a:t>‹#›</a:t>
            </a:fld>
            <a:endParaRPr lang="en-US"/>
          </a:p>
        </p:txBody>
      </p:sp>
      <p:pic>
        <p:nvPicPr>
          <p:cNvPr id="4" name="Picture 3" descr="Logo&#10;&#10;Description automatically generated">
            <a:extLst>
              <a:ext uri="{FF2B5EF4-FFF2-40B4-BE49-F238E27FC236}">
                <a16:creationId xmlns:a16="http://schemas.microsoft.com/office/drawing/2014/main" id="{D8DF445D-A118-4555-8C9C-6ADB8E7CF3E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220961" y="6065219"/>
            <a:ext cx="1275260" cy="572828"/>
          </a:xfrm>
          <a:prstGeom prst="rect">
            <a:avLst/>
          </a:prstGeom>
        </p:spPr>
      </p:pic>
    </p:spTree>
    <p:extLst>
      <p:ext uri="{BB962C8B-B14F-4D97-AF65-F5344CB8AC3E}">
        <p14:creationId xmlns:p14="http://schemas.microsoft.com/office/powerpoint/2010/main" val="83453426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7104">
          <p15:clr>
            <a:srgbClr val="FBAE40"/>
          </p15:clr>
        </p15:guide>
        <p15:guide id="4" pos="576">
          <p15:clr>
            <a:srgbClr val="FBAE40"/>
          </p15:clr>
        </p15:guide>
        <p15:guide id="5" orient="horz" pos="576">
          <p15:clr>
            <a:srgbClr val="FBAE40"/>
          </p15:clr>
        </p15:guide>
        <p15:guide id="6" pos="3552">
          <p15:clr>
            <a:srgbClr val="FBAE40"/>
          </p15:clr>
        </p15:guide>
        <p15:guide id="7" pos="4128">
          <p15:clr>
            <a:srgbClr val="FBAE40"/>
          </p15:clr>
        </p15:guide>
        <p15:guide id="8" orient="horz" pos="3744">
          <p15:clr>
            <a:srgbClr val="FBAE4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2_CLICQ! White-Bullets &amp; Image">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FECDCC8-3C1C-FE4A-B527-D6043B02071C}"/>
              </a:ext>
            </a:extLst>
          </p:cNvPr>
          <p:cNvSpPr/>
          <p:nvPr/>
        </p:nvSpPr>
        <p:spPr>
          <a:xfrm rot="5400000">
            <a:off x="5712943" y="-5729055"/>
            <a:ext cx="766117" cy="12192004"/>
          </a:xfrm>
          <a:prstGeom prst="rect">
            <a:avLst/>
          </a:prstGeom>
          <a:gradFill>
            <a:gsLst>
              <a:gs pos="0">
                <a:schemeClr val="bg1"/>
              </a:gs>
              <a:gs pos="100000">
                <a:schemeClr val="bg1">
                  <a:lumMod val="8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2" name="Title 1">
            <a:extLst>
              <a:ext uri="{FF2B5EF4-FFF2-40B4-BE49-F238E27FC236}">
                <a16:creationId xmlns:a16="http://schemas.microsoft.com/office/drawing/2014/main" id="{754AE155-2542-FB4B-A27C-9DA80F19C464}"/>
              </a:ext>
            </a:extLst>
          </p:cNvPr>
          <p:cNvSpPr>
            <a:spLocks noGrp="1"/>
          </p:cNvSpPr>
          <p:nvPr>
            <p:ph type="ctrTitle" hasCustomPrompt="1"/>
          </p:nvPr>
        </p:nvSpPr>
        <p:spPr>
          <a:xfrm>
            <a:off x="914404" y="914406"/>
            <a:ext cx="10363201" cy="563524"/>
          </a:xfrm>
        </p:spPr>
        <p:txBody>
          <a:bodyPr anchor="t">
            <a:normAutofit/>
          </a:bodyPr>
          <a:lstStyle>
            <a:lvl1pPr algn="l">
              <a:defRPr sz="3200">
                <a:solidFill>
                  <a:srgbClr val="003296"/>
                </a:solidFill>
              </a:defRPr>
            </a:lvl1pPr>
          </a:lstStyle>
          <a:p>
            <a:r>
              <a:rPr lang="en-US" dirty="0"/>
              <a:t>Title Here – Bullets and Image</a:t>
            </a:r>
          </a:p>
        </p:txBody>
      </p:sp>
      <p:cxnSp>
        <p:nvCxnSpPr>
          <p:cNvPr id="13" name="Straight Connector 12">
            <a:extLst>
              <a:ext uri="{FF2B5EF4-FFF2-40B4-BE49-F238E27FC236}">
                <a16:creationId xmlns:a16="http://schemas.microsoft.com/office/drawing/2014/main" id="{FA12FB79-C498-D145-B2C2-189C5A546A63}"/>
              </a:ext>
            </a:extLst>
          </p:cNvPr>
          <p:cNvCxnSpPr>
            <a:cxnSpLocks/>
          </p:cNvCxnSpPr>
          <p:nvPr/>
        </p:nvCxnSpPr>
        <p:spPr>
          <a:xfrm>
            <a:off x="914400" y="5943600"/>
            <a:ext cx="1036320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0" name="Text Placeholder 5">
            <a:extLst>
              <a:ext uri="{FF2B5EF4-FFF2-40B4-BE49-F238E27FC236}">
                <a16:creationId xmlns:a16="http://schemas.microsoft.com/office/drawing/2014/main" id="{8AB7CB25-7DA7-D942-8F9A-88DAD435F168}"/>
              </a:ext>
            </a:extLst>
          </p:cNvPr>
          <p:cNvSpPr>
            <a:spLocks noGrp="1"/>
          </p:cNvSpPr>
          <p:nvPr>
            <p:ph type="body" sz="quarter" idx="12" hasCustomPrompt="1"/>
          </p:nvPr>
        </p:nvSpPr>
        <p:spPr>
          <a:xfrm>
            <a:off x="934499" y="1743076"/>
            <a:ext cx="4724400" cy="3881439"/>
          </a:xfrm>
        </p:spPr>
        <p:txBody>
          <a:bodyPr anchor="t">
            <a:normAutofit/>
          </a:bodyPr>
          <a:lstStyle>
            <a:lvl1pPr marL="457177" indent="-457177">
              <a:buFont typeface="Arial" panose="020B0604020202020204" pitchFamily="34" charset="0"/>
              <a:buChar char="•"/>
              <a:defRPr sz="2800">
                <a:solidFill>
                  <a:schemeClr val="tx1"/>
                </a:solidFill>
              </a:defRPr>
            </a:lvl1pPr>
            <a:lvl2pPr marL="800060" indent="-342882">
              <a:buFont typeface="Courier New" panose="02070309020205020404" pitchFamily="49" charset="0"/>
              <a:buChar char="o"/>
              <a:defRPr sz="2400">
                <a:solidFill>
                  <a:schemeClr val="tx1"/>
                </a:solidFill>
              </a:defRPr>
            </a:lvl2pPr>
            <a:lvl3pPr marL="1257237" indent="-342882">
              <a:buFont typeface="Wingdings" pitchFamily="2" charset="2"/>
              <a:buChar char="§"/>
              <a:defRPr sz="2000">
                <a:solidFill>
                  <a:schemeClr val="tx1"/>
                </a:solidFill>
              </a:defRPr>
            </a:lvl3pPr>
            <a:lvl4pPr marL="1657268" indent="-285737">
              <a:buFont typeface="Arial" panose="020B0604020202020204" pitchFamily="34" charset="0"/>
              <a:buChar char="•"/>
              <a:defRPr sz="1801">
                <a:solidFill>
                  <a:schemeClr val="tx1"/>
                </a:solidFill>
              </a:defRPr>
            </a:lvl4pPr>
            <a:lvl5pPr marL="2114446" indent="-285737">
              <a:buFont typeface="Courier New" panose="02070309020205020404" pitchFamily="49" charset="0"/>
              <a:buChar char="o"/>
              <a:defRPr sz="1801">
                <a:solidFill>
                  <a:schemeClr val="tx1"/>
                </a:solidFill>
              </a:defRPr>
            </a:lvl5pPr>
          </a:lstStyle>
          <a:p>
            <a:pPr lvl="0"/>
            <a:r>
              <a:rPr lang="en-US" dirty="0"/>
              <a:t>First Bullet</a:t>
            </a:r>
          </a:p>
          <a:p>
            <a:pPr lvl="1"/>
            <a:r>
              <a:rPr lang="en-US" dirty="0"/>
              <a:t>Second bullet</a:t>
            </a:r>
          </a:p>
          <a:p>
            <a:pPr lvl="2"/>
            <a:r>
              <a:rPr lang="en-US" dirty="0"/>
              <a:t>Third bullet</a:t>
            </a:r>
          </a:p>
          <a:p>
            <a:pPr lvl="3"/>
            <a:r>
              <a:rPr lang="en-US" dirty="0"/>
              <a:t>Fourth bullet</a:t>
            </a:r>
          </a:p>
          <a:p>
            <a:pPr lvl="4"/>
            <a:r>
              <a:rPr lang="en-US" dirty="0"/>
              <a:t>Fifth bullet</a:t>
            </a:r>
          </a:p>
        </p:txBody>
      </p:sp>
      <p:sp>
        <p:nvSpPr>
          <p:cNvPr id="17" name="Picture Placeholder 2">
            <a:extLst>
              <a:ext uri="{FF2B5EF4-FFF2-40B4-BE49-F238E27FC236}">
                <a16:creationId xmlns:a16="http://schemas.microsoft.com/office/drawing/2014/main" id="{67A3005D-62F0-BF42-831F-C457DB3AA16B}"/>
              </a:ext>
            </a:extLst>
          </p:cNvPr>
          <p:cNvSpPr>
            <a:spLocks noGrp="1"/>
          </p:cNvSpPr>
          <p:nvPr>
            <p:ph type="pic" sz="quarter" idx="20"/>
          </p:nvPr>
        </p:nvSpPr>
        <p:spPr>
          <a:xfrm>
            <a:off x="6554073" y="1743076"/>
            <a:ext cx="4724400" cy="3881439"/>
          </a:xfrm>
          <a:solidFill>
            <a:schemeClr val="tx1">
              <a:alpha val="21000"/>
            </a:schemeClr>
          </a:solidFill>
        </p:spPr>
        <p:txBody>
          <a:bodyPr/>
          <a:lstStyle>
            <a:lvl1pPr marL="0" marR="0" indent="0" algn="ctr" defTabSz="914354" rtl="0" eaLnBrk="1" fontAlgn="auto" latinLnBrk="0" hangingPunct="1">
              <a:lnSpc>
                <a:spcPct val="90000"/>
              </a:lnSpc>
              <a:spcBef>
                <a:spcPts val="1001"/>
              </a:spcBef>
              <a:spcAft>
                <a:spcPts val="0"/>
              </a:spcAft>
              <a:buClrTx/>
              <a:buSzTx/>
              <a:buFontTx/>
              <a:buNone/>
              <a:tabLst/>
              <a:defRPr>
                <a:solidFill>
                  <a:schemeClr val="tx1"/>
                </a:solidFill>
              </a:defRPr>
            </a:lvl1pPr>
          </a:lstStyle>
          <a:p>
            <a:pPr marL="0" marR="0" lvl="0" indent="0" algn="l" defTabSz="914354" rtl="0" eaLnBrk="1" fontAlgn="auto" latinLnBrk="0" hangingPunct="1">
              <a:lnSpc>
                <a:spcPct val="90000"/>
              </a:lnSpc>
              <a:spcBef>
                <a:spcPts val="1001"/>
              </a:spcBef>
              <a:spcAft>
                <a:spcPts val="0"/>
              </a:spcAft>
              <a:buClrTx/>
              <a:buSzTx/>
              <a:buFontTx/>
              <a:buNone/>
              <a:tabLst/>
              <a:defRPr/>
            </a:pPr>
            <a:r>
              <a:rPr lang="en-US"/>
              <a:t>Click icon to add picture</a:t>
            </a:r>
            <a:endParaRPr lang="en-US" dirty="0"/>
          </a:p>
        </p:txBody>
      </p:sp>
      <p:sp>
        <p:nvSpPr>
          <p:cNvPr id="14" name="Slide Number Placeholder 2">
            <a:extLst>
              <a:ext uri="{FF2B5EF4-FFF2-40B4-BE49-F238E27FC236}">
                <a16:creationId xmlns:a16="http://schemas.microsoft.com/office/drawing/2014/main" id="{648C53C8-6786-A449-BE78-4A0F4C831366}"/>
              </a:ext>
            </a:extLst>
          </p:cNvPr>
          <p:cNvSpPr>
            <a:spLocks noGrp="1"/>
          </p:cNvSpPr>
          <p:nvPr>
            <p:ph type="sldNum" sz="quarter" idx="21"/>
          </p:nvPr>
        </p:nvSpPr>
        <p:spPr>
          <a:xfrm>
            <a:off x="9037673" y="6262688"/>
            <a:ext cx="2743200" cy="365125"/>
          </a:xfrm>
        </p:spPr>
        <p:txBody>
          <a:bodyPr/>
          <a:lstStyle>
            <a:lvl1pPr>
              <a:defRPr sz="1401">
                <a:solidFill>
                  <a:schemeClr val="tx1"/>
                </a:solidFill>
              </a:defRPr>
            </a:lvl1pPr>
          </a:lstStyle>
          <a:p>
            <a:fld id="{1EA85E74-CFD1-43C2-9168-DB4B3F980C18}" type="slidenum">
              <a:rPr lang="en-US" smtClean="0"/>
              <a:t>‹#›</a:t>
            </a:fld>
            <a:endParaRPr lang="en-US"/>
          </a:p>
        </p:txBody>
      </p:sp>
      <p:pic>
        <p:nvPicPr>
          <p:cNvPr id="4" name="Picture 3" descr="Logo&#10;&#10;Description automatically generated">
            <a:extLst>
              <a:ext uri="{FF2B5EF4-FFF2-40B4-BE49-F238E27FC236}">
                <a16:creationId xmlns:a16="http://schemas.microsoft.com/office/drawing/2014/main" id="{6BDBB4C8-78A3-476E-8AFA-3C56FFD6A01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103160" y="6181480"/>
            <a:ext cx="1174440" cy="527541"/>
          </a:xfrm>
          <a:prstGeom prst="rect">
            <a:avLst/>
          </a:prstGeom>
        </p:spPr>
      </p:pic>
    </p:spTree>
    <p:extLst>
      <p:ext uri="{BB962C8B-B14F-4D97-AF65-F5344CB8AC3E}">
        <p14:creationId xmlns:p14="http://schemas.microsoft.com/office/powerpoint/2010/main" val="107876350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7104">
          <p15:clr>
            <a:srgbClr val="FBAE40"/>
          </p15:clr>
        </p15:guide>
        <p15:guide id="4" pos="576">
          <p15:clr>
            <a:srgbClr val="FBAE40"/>
          </p15:clr>
        </p15:guide>
        <p15:guide id="5" orient="horz" pos="576">
          <p15:clr>
            <a:srgbClr val="FBAE40"/>
          </p15:clr>
        </p15:guide>
        <p15:guide id="6" pos="3552">
          <p15:clr>
            <a:srgbClr val="FBAE40"/>
          </p15:clr>
        </p15:guide>
        <p15:guide id="7" pos="4128">
          <p15:clr>
            <a:srgbClr val="FBAE40"/>
          </p15:clr>
        </p15:guide>
        <p15:guide id="8" orient="horz" pos="3744">
          <p15:clr>
            <a:srgbClr val="FBAE4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CLICQ! White-Bullets &amp; Chart">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FECDCC8-3C1C-FE4A-B527-D6043B02071C}"/>
              </a:ext>
            </a:extLst>
          </p:cNvPr>
          <p:cNvSpPr/>
          <p:nvPr/>
        </p:nvSpPr>
        <p:spPr>
          <a:xfrm rot="5400000">
            <a:off x="5712943" y="-5729055"/>
            <a:ext cx="766117" cy="12192004"/>
          </a:xfrm>
          <a:prstGeom prst="rect">
            <a:avLst/>
          </a:prstGeom>
          <a:gradFill>
            <a:gsLst>
              <a:gs pos="0">
                <a:schemeClr val="bg1"/>
              </a:gs>
              <a:gs pos="100000">
                <a:schemeClr val="bg1">
                  <a:lumMod val="8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2" name="Title 1">
            <a:extLst>
              <a:ext uri="{FF2B5EF4-FFF2-40B4-BE49-F238E27FC236}">
                <a16:creationId xmlns:a16="http://schemas.microsoft.com/office/drawing/2014/main" id="{754AE155-2542-FB4B-A27C-9DA80F19C464}"/>
              </a:ext>
            </a:extLst>
          </p:cNvPr>
          <p:cNvSpPr>
            <a:spLocks noGrp="1"/>
          </p:cNvSpPr>
          <p:nvPr>
            <p:ph type="ctrTitle" hasCustomPrompt="1"/>
          </p:nvPr>
        </p:nvSpPr>
        <p:spPr>
          <a:xfrm>
            <a:off x="914404" y="914406"/>
            <a:ext cx="10363201" cy="563524"/>
          </a:xfrm>
        </p:spPr>
        <p:txBody>
          <a:bodyPr anchor="t">
            <a:normAutofit/>
          </a:bodyPr>
          <a:lstStyle>
            <a:lvl1pPr algn="l">
              <a:defRPr sz="3200">
                <a:solidFill>
                  <a:srgbClr val="003296"/>
                </a:solidFill>
              </a:defRPr>
            </a:lvl1pPr>
          </a:lstStyle>
          <a:p>
            <a:r>
              <a:rPr lang="en-US" dirty="0"/>
              <a:t>Title Here – Bullets and Chart</a:t>
            </a:r>
          </a:p>
        </p:txBody>
      </p:sp>
      <p:cxnSp>
        <p:nvCxnSpPr>
          <p:cNvPr id="13" name="Straight Connector 12">
            <a:extLst>
              <a:ext uri="{FF2B5EF4-FFF2-40B4-BE49-F238E27FC236}">
                <a16:creationId xmlns:a16="http://schemas.microsoft.com/office/drawing/2014/main" id="{FA12FB79-C498-D145-B2C2-189C5A546A63}"/>
              </a:ext>
            </a:extLst>
          </p:cNvPr>
          <p:cNvCxnSpPr>
            <a:cxnSpLocks/>
          </p:cNvCxnSpPr>
          <p:nvPr/>
        </p:nvCxnSpPr>
        <p:spPr>
          <a:xfrm>
            <a:off x="914400" y="5943600"/>
            <a:ext cx="1036320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8" name="Chart Placeholder 7">
            <a:extLst>
              <a:ext uri="{FF2B5EF4-FFF2-40B4-BE49-F238E27FC236}">
                <a16:creationId xmlns:a16="http://schemas.microsoft.com/office/drawing/2014/main" id="{803ED863-68C1-4147-905D-3853161920E0}"/>
              </a:ext>
            </a:extLst>
          </p:cNvPr>
          <p:cNvSpPr>
            <a:spLocks noGrp="1"/>
          </p:cNvSpPr>
          <p:nvPr>
            <p:ph type="chart" sz="quarter" idx="11"/>
          </p:nvPr>
        </p:nvSpPr>
        <p:spPr>
          <a:xfrm>
            <a:off x="6553203" y="1743076"/>
            <a:ext cx="4724400" cy="3881439"/>
          </a:xfrm>
        </p:spPr>
        <p:txBody>
          <a:bodyPr anchor="ctr"/>
          <a:lstStyle>
            <a:lvl1pPr algn="ctr">
              <a:defRPr>
                <a:solidFill>
                  <a:schemeClr val="tx1"/>
                </a:solidFill>
              </a:defRPr>
            </a:lvl1pPr>
          </a:lstStyle>
          <a:p>
            <a:r>
              <a:rPr lang="en-US"/>
              <a:t>Click icon to add chart</a:t>
            </a:r>
            <a:endParaRPr lang="en-US" dirty="0"/>
          </a:p>
        </p:txBody>
      </p:sp>
      <p:sp>
        <p:nvSpPr>
          <p:cNvPr id="10" name="Text Placeholder 5">
            <a:extLst>
              <a:ext uri="{FF2B5EF4-FFF2-40B4-BE49-F238E27FC236}">
                <a16:creationId xmlns:a16="http://schemas.microsoft.com/office/drawing/2014/main" id="{8AB7CB25-7DA7-D942-8F9A-88DAD435F168}"/>
              </a:ext>
            </a:extLst>
          </p:cNvPr>
          <p:cNvSpPr>
            <a:spLocks noGrp="1"/>
          </p:cNvSpPr>
          <p:nvPr>
            <p:ph type="body" sz="quarter" idx="12" hasCustomPrompt="1"/>
          </p:nvPr>
        </p:nvSpPr>
        <p:spPr>
          <a:xfrm>
            <a:off x="934499" y="1743076"/>
            <a:ext cx="4724400" cy="3881439"/>
          </a:xfrm>
        </p:spPr>
        <p:txBody>
          <a:bodyPr anchor="t">
            <a:normAutofit/>
          </a:bodyPr>
          <a:lstStyle>
            <a:lvl1pPr marL="457177" indent="-457177">
              <a:buFont typeface="Arial" panose="020B0604020202020204" pitchFamily="34" charset="0"/>
              <a:buChar char="•"/>
              <a:defRPr sz="2800">
                <a:solidFill>
                  <a:schemeClr val="tx1"/>
                </a:solidFill>
              </a:defRPr>
            </a:lvl1pPr>
            <a:lvl2pPr marL="800060" indent="-342882">
              <a:buFont typeface="Courier New" panose="02070309020205020404" pitchFamily="49" charset="0"/>
              <a:buChar char="o"/>
              <a:defRPr sz="2400">
                <a:solidFill>
                  <a:schemeClr val="tx1"/>
                </a:solidFill>
              </a:defRPr>
            </a:lvl2pPr>
            <a:lvl3pPr marL="1257237" indent="-342882">
              <a:buFont typeface="Wingdings" pitchFamily="2" charset="2"/>
              <a:buChar char="§"/>
              <a:defRPr sz="2000">
                <a:solidFill>
                  <a:schemeClr val="tx1"/>
                </a:solidFill>
              </a:defRPr>
            </a:lvl3pPr>
            <a:lvl4pPr marL="1657268" indent="-285737">
              <a:buFont typeface="Arial" panose="020B0604020202020204" pitchFamily="34" charset="0"/>
              <a:buChar char="•"/>
              <a:defRPr sz="1801">
                <a:solidFill>
                  <a:schemeClr val="tx1"/>
                </a:solidFill>
              </a:defRPr>
            </a:lvl4pPr>
            <a:lvl5pPr marL="2114446" indent="-285737">
              <a:buFont typeface="Courier New" panose="02070309020205020404" pitchFamily="49" charset="0"/>
              <a:buChar char="o"/>
              <a:defRPr sz="1801">
                <a:solidFill>
                  <a:schemeClr val="tx1"/>
                </a:solidFill>
              </a:defRPr>
            </a:lvl5pPr>
          </a:lstStyle>
          <a:p>
            <a:pPr lvl="0"/>
            <a:r>
              <a:rPr lang="en-US" dirty="0"/>
              <a:t>First Bullet</a:t>
            </a:r>
          </a:p>
          <a:p>
            <a:pPr lvl="1"/>
            <a:r>
              <a:rPr lang="en-US" dirty="0"/>
              <a:t>Second bullet</a:t>
            </a:r>
          </a:p>
          <a:p>
            <a:pPr lvl="2"/>
            <a:r>
              <a:rPr lang="en-US" dirty="0"/>
              <a:t>Third bullet</a:t>
            </a:r>
          </a:p>
          <a:p>
            <a:pPr lvl="3"/>
            <a:r>
              <a:rPr lang="en-US" dirty="0"/>
              <a:t>Fourth bullet</a:t>
            </a:r>
          </a:p>
          <a:p>
            <a:pPr lvl="4"/>
            <a:r>
              <a:rPr lang="en-US" dirty="0"/>
              <a:t>Fifth bullet</a:t>
            </a:r>
          </a:p>
        </p:txBody>
      </p:sp>
      <p:sp>
        <p:nvSpPr>
          <p:cNvPr id="15" name="Slide Number Placeholder 2">
            <a:extLst>
              <a:ext uri="{FF2B5EF4-FFF2-40B4-BE49-F238E27FC236}">
                <a16:creationId xmlns:a16="http://schemas.microsoft.com/office/drawing/2014/main" id="{2D6D9889-814E-8E49-BB47-5B650AD58051}"/>
              </a:ext>
            </a:extLst>
          </p:cNvPr>
          <p:cNvSpPr>
            <a:spLocks noGrp="1"/>
          </p:cNvSpPr>
          <p:nvPr>
            <p:ph type="sldNum" sz="quarter" idx="13"/>
          </p:nvPr>
        </p:nvSpPr>
        <p:spPr>
          <a:xfrm>
            <a:off x="9037673" y="6178768"/>
            <a:ext cx="2743200" cy="365125"/>
          </a:xfrm>
        </p:spPr>
        <p:txBody>
          <a:bodyPr/>
          <a:lstStyle>
            <a:lvl1pPr>
              <a:defRPr sz="1401">
                <a:solidFill>
                  <a:schemeClr val="tx1"/>
                </a:solidFill>
              </a:defRPr>
            </a:lvl1pPr>
          </a:lstStyle>
          <a:p>
            <a:fld id="{1EA85E74-CFD1-43C2-9168-DB4B3F980C18}" type="slidenum">
              <a:rPr lang="en-US" smtClean="0"/>
              <a:t>‹#›</a:t>
            </a:fld>
            <a:endParaRPr lang="en-US"/>
          </a:p>
        </p:txBody>
      </p:sp>
      <p:pic>
        <p:nvPicPr>
          <p:cNvPr id="4" name="Picture 3" descr="Logo&#10;&#10;Description automatically generated">
            <a:extLst>
              <a:ext uri="{FF2B5EF4-FFF2-40B4-BE49-F238E27FC236}">
                <a16:creationId xmlns:a16="http://schemas.microsoft.com/office/drawing/2014/main" id="{7861281D-07F8-4B4C-AF54-6DDCEB32214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101816" y="6094809"/>
            <a:ext cx="1186689" cy="533044"/>
          </a:xfrm>
          <a:prstGeom prst="rect">
            <a:avLst/>
          </a:prstGeom>
        </p:spPr>
      </p:pic>
    </p:spTree>
    <p:extLst>
      <p:ext uri="{BB962C8B-B14F-4D97-AF65-F5344CB8AC3E}">
        <p14:creationId xmlns:p14="http://schemas.microsoft.com/office/powerpoint/2010/main" val="104150856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7104">
          <p15:clr>
            <a:srgbClr val="FBAE40"/>
          </p15:clr>
        </p15:guide>
        <p15:guide id="4" pos="576">
          <p15:clr>
            <a:srgbClr val="FBAE40"/>
          </p15:clr>
        </p15:guide>
        <p15:guide id="5" orient="horz" pos="576">
          <p15:clr>
            <a:srgbClr val="FBAE40"/>
          </p15:clr>
        </p15:guide>
        <p15:guide id="6" pos="3552">
          <p15:clr>
            <a:srgbClr val="FBAE40"/>
          </p15:clr>
        </p15:guide>
        <p15:guide id="7" pos="4128">
          <p15:clr>
            <a:srgbClr val="FBAE40"/>
          </p15:clr>
        </p15:guide>
        <p15:guide id="8" orient="horz" pos="3744">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cSld name="CLICQ! Subcover">
    <p:bg>
      <p:bgPr>
        <a:solidFill>
          <a:schemeClr val="accent1">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4AE155-2542-FB4B-A27C-9DA80F19C464}"/>
              </a:ext>
            </a:extLst>
          </p:cNvPr>
          <p:cNvSpPr>
            <a:spLocks noGrp="1"/>
          </p:cNvSpPr>
          <p:nvPr>
            <p:ph type="ctrTitle" hasCustomPrompt="1"/>
          </p:nvPr>
        </p:nvSpPr>
        <p:spPr>
          <a:xfrm>
            <a:off x="914403" y="2460897"/>
            <a:ext cx="7517220" cy="881180"/>
          </a:xfrm>
        </p:spPr>
        <p:txBody>
          <a:bodyPr anchor="t">
            <a:normAutofit/>
          </a:bodyPr>
          <a:lstStyle>
            <a:lvl1pPr algn="l">
              <a:defRPr sz="4320">
                <a:solidFill>
                  <a:schemeClr val="bg1"/>
                </a:solidFill>
              </a:defRPr>
            </a:lvl1pPr>
          </a:lstStyle>
          <a:p>
            <a:r>
              <a:rPr lang="en-US"/>
              <a:t>Transition Slide</a:t>
            </a:r>
          </a:p>
        </p:txBody>
      </p:sp>
      <p:sp>
        <p:nvSpPr>
          <p:cNvPr id="3" name="Subtitle 2">
            <a:extLst>
              <a:ext uri="{FF2B5EF4-FFF2-40B4-BE49-F238E27FC236}">
                <a16:creationId xmlns:a16="http://schemas.microsoft.com/office/drawing/2014/main" id="{A2144F37-9150-6740-8669-89477261BF9F}"/>
              </a:ext>
            </a:extLst>
          </p:cNvPr>
          <p:cNvSpPr>
            <a:spLocks noGrp="1"/>
          </p:cNvSpPr>
          <p:nvPr>
            <p:ph type="subTitle" idx="1" hasCustomPrompt="1"/>
          </p:nvPr>
        </p:nvSpPr>
        <p:spPr>
          <a:xfrm>
            <a:off x="896456" y="3532139"/>
            <a:ext cx="4724401" cy="385764"/>
          </a:xfrm>
        </p:spPr>
        <p:txBody>
          <a:bodyPr/>
          <a:lstStyle>
            <a:lvl1pPr marL="0" indent="0" algn="l">
              <a:buNone/>
              <a:defRPr sz="2160">
                <a:solidFill>
                  <a:schemeClr val="bg1"/>
                </a:solidFill>
                <a:latin typeface="+mn-lt"/>
              </a:defRPr>
            </a:lvl1pPr>
            <a:lvl2pPr marL="411460" indent="0" algn="ctr">
              <a:buNone/>
              <a:defRPr sz="1800"/>
            </a:lvl2pPr>
            <a:lvl3pPr marL="822919" indent="0" algn="ctr">
              <a:buNone/>
              <a:defRPr sz="1621"/>
            </a:lvl3pPr>
            <a:lvl4pPr marL="1234378" indent="0" algn="ctr">
              <a:buNone/>
              <a:defRPr sz="1440"/>
            </a:lvl4pPr>
            <a:lvl5pPr marL="1645838" indent="0" algn="ctr">
              <a:buNone/>
              <a:defRPr sz="1440"/>
            </a:lvl5pPr>
            <a:lvl6pPr marL="2057298" indent="0" algn="ctr">
              <a:buNone/>
              <a:defRPr sz="1440"/>
            </a:lvl6pPr>
            <a:lvl7pPr marL="2468756" indent="0" algn="ctr">
              <a:buNone/>
              <a:defRPr sz="1440"/>
            </a:lvl7pPr>
            <a:lvl8pPr marL="2880216" indent="0" algn="ctr">
              <a:buNone/>
              <a:defRPr sz="1440"/>
            </a:lvl8pPr>
            <a:lvl9pPr marL="3291676" indent="0" algn="ctr">
              <a:buNone/>
              <a:defRPr sz="1440"/>
            </a:lvl9pPr>
          </a:lstStyle>
          <a:p>
            <a:r>
              <a:rPr lang="en-US"/>
              <a:t>Subtitle Line</a:t>
            </a:r>
          </a:p>
        </p:txBody>
      </p:sp>
      <p:cxnSp>
        <p:nvCxnSpPr>
          <p:cNvPr id="13" name="Straight Connector 12">
            <a:extLst>
              <a:ext uri="{FF2B5EF4-FFF2-40B4-BE49-F238E27FC236}">
                <a16:creationId xmlns:a16="http://schemas.microsoft.com/office/drawing/2014/main" id="{FA12FB79-C498-D145-B2C2-189C5A546A63}"/>
              </a:ext>
            </a:extLst>
          </p:cNvPr>
          <p:cNvCxnSpPr>
            <a:cxnSpLocks/>
          </p:cNvCxnSpPr>
          <p:nvPr/>
        </p:nvCxnSpPr>
        <p:spPr>
          <a:xfrm>
            <a:off x="914406" y="5941775"/>
            <a:ext cx="10363199"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887E88F-7EF8-364C-904A-AA0A347218D0}"/>
              </a:ext>
            </a:extLst>
          </p:cNvPr>
          <p:cNvCxnSpPr>
            <a:cxnSpLocks/>
          </p:cNvCxnSpPr>
          <p:nvPr/>
        </p:nvCxnSpPr>
        <p:spPr>
          <a:xfrm>
            <a:off x="4418626" y="914400"/>
            <a:ext cx="7953487"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pic>
        <p:nvPicPr>
          <p:cNvPr id="23" name="Picture 22">
            <a:extLst>
              <a:ext uri="{FF2B5EF4-FFF2-40B4-BE49-F238E27FC236}">
                <a16:creationId xmlns:a16="http://schemas.microsoft.com/office/drawing/2014/main" id="{020DC1D3-F3D4-CA49-85C4-ABE11E8943B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954322" y="4763027"/>
            <a:ext cx="6323281" cy="766116"/>
          </a:xfrm>
          <a:prstGeom prst="rect">
            <a:avLst/>
          </a:prstGeom>
        </p:spPr>
      </p:pic>
      <p:sp>
        <p:nvSpPr>
          <p:cNvPr id="9" name="Slide Number Placeholder 2">
            <a:extLst>
              <a:ext uri="{FF2B5EF4-FFF2-40B4-BE49-F238E27FC236}">
                <a16:creationId xmlns:a16="http://schemas.microsoft.com/office/drawing/2014/main" id="{6FC96E6F-A0D6-5F47-80BC-E1490312B76D}"/>
              </a:ext>
            </a:extLst>
          </p:cNvPr>
          <p:cNvSpPr>
            <a:spLocks noGrp="1"/>
          </p:cNvSpPr>
          <p:nvPr>
            <p:ph type="sldNum" sz="quarter" idx="12"/>
          </p:nvPr>
        </p:nvSpPr>
        <p:spPr>
          <a:xfrm>
            <a:off x="9104348" y="6191701"/>
            <a:ext cx="2743200" cy="365125"/>
          </a:xfrm>
        </p:spPr>
        <p:txBody>
          <a:bodyPr/>
          <a:lstStyle>
            <a:lvl1pPr>
              <a:defRPr sz="1261">
                <a:solidFill>
                  <a:schemeClr val="bg1"/>
                </a:solidFill>
              </a:defRPr>
            </a:lvl1pPr>
          </a:lstStyle>
          <a:p>
            <a:fld id="{1EA85E74-CFD1-43C2-9168-DB4B3F980C18}" type="slidenum">
              <a:rPr lang="en-US" smtClean="0"/>
              <a:t>‹#›</a:t>
            </a:fld>
            <a:endParaRPr lang="en-US"/>
          </a:p>
        </p:txBody>
      </p:sp>
      <p:pic>
        <p:nvPicPr>
          <p:cNvPr id="6" name="Picture 5" descr="Logo&#10;&#10;Description automatically generated with medium confidence">
            <a:extLst>
              <a:ext uri="{FF2B5EF4-FFF2-40B4-BE49-F238E27FC236}">
                <a16:creationId xmlns:a16="http://schemas.microsoft.com/office/drawing/2014/main" id="{74CD646B-5836-4379-AD91-0C0CC82A44C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56737" y="914402"/>
            <a:ext cx="3398105" cy="1524016"/>
          </a:xfrm>
          <a:prstGeom prst="rect">
            <a:avLst/>
          </a:prstGeom>
        </p:spPr>
      </p:pic>
    </p:spTree>
    <p:extLst>
      <p:ext uri="{BB962C8B-B14F-4D97-AF65-F5344CB8AC3E}">
        <p14:creationId xmlns:p14="http://schemas.microsoft.com/office/powerpoint/2010/main" val="1669301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7104">
          <p15:clr>
            <a:srgbClr val="FBAE40"/>
          </p15:clr>
        </p15:guide>
        <p15:guide id="4" pos="576">
          <p15:clr>
            <a:srgbClr val="FBAE40"/>
          </p15:clr>
        </p15:guide>
        <p15:guide id="5" orient="horz" pos="576">
          <p15:clr>
            <a:srgbClr val="FBAE40"/>
          </p15:clr>
        </p15:guide>
        <p15:guide id="6" pos="3552">
          <p15:clr>
            <a:srgbClr val="FBAE40"/>
          </p15:clr>
        </p15:guide>
        <p15:guide id="7" pos="4128">
          <p15:clr>
            <a:srgbClr val="FBAE40"/>
          </p15:clr>
        </p15:guide>
        <p15:guide id="8" orient="horz" pos="3744">
          <p15:clr>
            <a:srgbClr val="FBAE4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CLICQ! Image+Content">
    <p:bg>
      <p:bgPr>
        <a:solidFill>
          <a:schemeClr val="bg1"/>
        </a:solidFill>
        <a:effectLst/>
      </p:bgPr>
    </p:bg>
    <p:spTree>
      <p:nvGrpSpPr>
        <p:cNvPr id="1" name=""/>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id="{9ABA5A3A-4691-2C48-8C4C-1050F03685DE}"/>
              </a:ext>
            </a:extLst>
          </p:cNvPr>
          <p:cNvCxnSpPr>
            <a:cxnSpLocks/>
          </p:cNvCxnSpPr>
          <p:nvPr/>
        </p:nvCxnSpPr>
        <p:spPr>
          <a:xfrm>
            <a:off x="914400" y="5943600"/>
            <a:ext cx="1036320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6" name="Title 1">
            <a:extLst>
              <a:ext uri="{FF2B5EF4-FFF2-40B4-BE49-F238E27FC236}">
                <a16:creationId xmlns:a16="http://schemas.microsoft.com/office/drawing/2014/main" id="{4AFB4441-9DFA-5F45-962A-81DB39761403}"/>
              </a:ext>
            </a:extLst>
          </p:cNvPr>
          <p:cNvSpPr>
            <a:spLocks noGrp="1"/>
          </p:cNvSpPr>
          <p:nvPr>
            <p:ph type="ctrTitle" hasCustomPrompt="1"/>
          </p:nvPr>
        </p:nvSpPr>
        <p:spPr>
          <a:xfrm>
            <a:off x="6553201" y="934425"/>
            <a:ext cx="4724401" cy="563524"/>
          </a:xfrm>
        </p:spPr>
        <p:txBody>
          <a:bodyPr anchor="t">
            <a:normAutofit/>
          </a:bodyPr>
          <a:lstStyle>
            <a:lvl1pPr algn="l">
              <a:defRPr sz="3200">
                <a:solidFill>
                  <a:srgbClr val="003296"/>
                </a:solidFill>
              </a:defRPr>
            </a:lvl1pPr>
          </a:lstStyle>
          <a:p>
            <a:r>
              <a:rPr lang="en-US" dirty="0"/>
              <a:t>Title Area - Alternate </a:t>
            </a:r>
          </a:p>
        </p:txBody>
      </p:sp>
      <p:sp>
        <p:nvSpPr>
          <p:cNvPr id="19" name="Rectangle 18">
            <a:extLst>
              <a:ext uri="{FF2B5EF4-FFF2-40B4-BE49-F238E27FC236}">
                <a16:creationId xmlns:a16="http://schemas.microsoft.com/office/drawing/2014/main" id="{2E93C2AF-011C-8044-9429-C33BADE417FE}"/>
              </a:ext>
            </a:extLst>
          </p:cNvPr>
          <p:cNvSpPr/>
          <p:nvPr/>
        </p:nvSpPr>
        <p:spPr>
          <a:xfrm>
            <a:off x="3" y="0"/>
            <a:ext cx="457200" cy="6868755"/>
          </a:xfrm>
          <a:prstGeom prst="rect">
            <a:avLst/>
          </a:prstGeom>
          <a:gradFill>
            <a:gsLst>
              <a:gs pos="20000">
                <a:schemeClr val="accent1">
                  <a:lumMod val="75000"/>
                </a:schemeClr>
              </a:gs>
              <a:gs pos="100000">
                <a:srgbClr val="F4D726"/>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3" name="Picture Placeholder 2">
            <a:extLst>
              <a:ext uri="{FF2B5EF4-FFF2-40B4-BE49-F238E27FC236}">
                <a16:creationId xmlns:a16="http://schemas.microsoft.com/office/drawing/2014/main" id="{235EC2E8-2543-4649-8D59-623D57F87097}"/>
              </a:ext>
            </a:extLst>
          </p:cNvPr>
          <p:cNvSpPr>
            <a:spLocks noGrp="1"/>
          </p:cNvSpPr>
          <p:nvPr>
            <p:ph type="pic" sz="quarter" idx="12"/>
          </p:nvPr>
        </p:nvSpPr>
        <p:spPr>
          <a:xfrm>
            <a:off x="457201" y="0"/>
            <a:ext cx="5270500" cy="6858000"/>
          </a:xfrm>
          <a:solidFill>
            <a:schemeClr val="tx1">
              <a:alpha val="20000"/>
            </a:schemeClr>
          </a:solidFill>
          <a:ln>
            <a:noFill/>
          </a:ln>
        </p:spPr>
        <p:txBody>
          <a:bodyPr/>
          <a:lstStyle>
            <a:lvl1pPr marL="0" marR="0" indent="0" algn="l" defTabSz="914354" rtl="0" eaLnBrk="1" fontAlgn="auto" latinLnBrk="0" hangingPunct="1">
              <a:lnSpc>
                <a:spcPct val="90000"/>
              </a:lnSpc>
              <a:spcBef>
                <a:spcPts val="1001"/>
              </a:spcBef>
              <a:spcAft>
                <a:spcPts val="0"/>
              </a:spcAft>
              <a:buClrTx/>
              <a:buSzTx/>
              <a:buFontTx/>
              <a:buNone/>
              <a:tabLst/>
              <a:defRPr>
                <a:solidFill>
                  <a:schemeClr val="tx1"/>
                </a:solidFill>
              </a:defRPr>
            </a:lvl1pPr>
          </a:lstStyle>
          <a:p>
            <a:pPr marL="0" marR="0" lvl="0" indent="0" algn="l" defTabSz="914354" rtl="0" eaLnBrk="1" fontAlgn="auto" latinLnBrk="0" hangingPunct="1">
              <a:lnSpc>
                <a:spcPct val="90000"/>
              </a:lnSpc>
              <a:spcBef>
                <a:spcPts val="1001"/>
              </a:spcBef>
              <a:spcAft>
                <a:spcPts val="0"/>
              </a:spcAft>
              <a:buClrTx/>
              <a:buSzTx/>
              <a:buFontTx/>
              <a:buNone/>
              <a:tabLst/>
              <a:defRPr/>
            </a:pPr>
            <a:r>
              <a:rPr lang="en-US"/>
              <a:t>Click icon to add picture</a:t>
            </a:r>
            <a:endParaRPr lang="en-US" dirty="0"/>
          </a:p>
        </p:txBody>
      </p:sp>
      <p:sp>
        <p:nvSpPr>
          <p:cNvPr id="9" name="Text Placeholder 5">
            <a:extLst>
              <a:ext uri="{FF2B5EF4-FFF2-40B4-BE49-F238E27FC236}">
                <a16:creationId xmlns:a16="http://schemas.microsoft.com/office/drawing/2014/main" id="{E7D05C2A-A64D-3645-BAEB-CFB7B8B8D869}"/>
              </a:ext>
            </a:extLst>
          </p:cNvPr>
          <p:cNvSpPr>
            <a:spLocks noGrp="1"/>
          </p:cNvSpPr>
          <p:nvPr>
            <p:ph type="body" sz="quarter" idx="13" hasCustomPrompt="1"/>
          </p:nvPr>
        </p:nvSpPr>
        <p:spPr>
          <a:xfrm>
            <a:off x="6566452" y="1743076"/>
            <a:ext cx="4724400" cy="3881439"/>
          </a:xfrm>
        </p:spPr>
        <p:txBody>
          <a:bodyPr anchor="t">
            <a:normAutofit/>
          </a:bodyPr>
          <a:lstStyle>
            <a:lvl1pPr marL="457177" indent="-457177">
              <a:buFont typeface="Arial" panose="020B0604020202020204" pitchFamily="34" charset="0"/>
              <a:buChar char="•"/>
              <a:defRPr sz="2800">
                <a:solidFill>
                  <a:schemeClr val="tx1"/>
                </a:solidFill>
              </a:defRPr>
            </a:lvl1pPr>
            <a:lvl2pPr marL="800060" indent="-342882">
              <a:buFont typeface="Courier New" panose="02070309020205020404" pitchFamily="49" charset="0"/>
              <a:buChar char="o"/>
              <a:defRPr sz="2400">
                <a:solidFill>
                  <a:schemeClr val="tx1"/>
                </a:solidFill>
              </a:defRPr>
            </a:lvl2pPr>
            <a:lvl3pPr marL="1257237" indent="-342882">
              <a:buFont typeface="Wingdings" pitchFamily="2" charset="2"/>
              <a:buChar char="§"/>
              <a:defRPr sz="2000">
                <a:solidFill>
                  <a:schemeClr val="tx1"/>
                </a:solidFill>
              </a:defRPr>
            </a:lvl3pPr>
            <a:lvl4pPr marL="1657268" indent="-285737">
              <a:buFont typeface="Arial" panose="020B0604020202020204" pitchFamily="34" charset="0"/>
              <a:buChar char="•"/>
              <a:defRPr sz="1801">
                <a:solidFill>
                  <a:schemeClr val="tx1"/>
                </a:solidFill>
              </a:defRPr>
            </a:lvl4pPr>
            <a:lvl5pPr marL="2114446" indent="-285737">
              <a:buFont typeface="Courier New" panose="02070309020205020404" pitchFamily="49" charset="0"/>
              <a:buChar char="o"/>
              <a:defRPr sz="1801">
                <a:solidFill>
                  <a:schemeClr val="tx1"/>
                </a:solidFill>
              </a:defRPr>
            </a:lvl5pPr>
          </a:lstStyle>
          <a:p>
            <a:pPr lvl="0"/>
            <a:r>
              <a:rPr lang="en-US" dirty="0"/>
              <a:t>First Bullet</a:t>
            </a:r>
          </a:p>
          <a:p>
            <a:pPr lvl="1"/>
            <a:r>
              <a:rPr lang="en-US" dirty="0"/>
              <a:t>Second bullet</a:t>
            </a:r>
          </a:p>
          <a:p>
            <a:pPr lvl="2"/>
            <a:r>
              <a:rPr lang="en-US" dirty="0"/>
              <a:t>Third bullet</a:t>
            </a:r>
          </a:p>
          <a:p>
            <a:pPr lvl="3"/>
            <a:r>
              <a:rPr lang="en-US" dirty="0"/>
              <a:t>Fourth bullet</a:t>
            </a:r>
          </a:p>
          <a:p>
            <a:pPr lvl="4"/>
            <a:r>
              <a:rPr lang="en-US" dirty="0"/>
              <a:t>Fifth bullet</a:t>
            </a:r>
          </a:p>
        </p:txBody>
      </p:sp>
      <p:sp>
        <p:nvSpPr>
          <p:cNvPr id="11" name="Slide Number Placeholder 2">
            <a:extLst>
              <a:ext uri="{FF2B5EF4-FFF2-40B4-BE49-F238E27FC236}">
                <a16:creationId xmlns:a16="http://schemas.microsoft.com/office/drawing/2014/main" id="{4D5B6E44-9321-7345-A9CE-4D885F65602D}"/>
              </a:ext>
            </a:extLst>
          </p:cNvPr>
          <p:cNvSpPr>
            <a:spLocks noGrp="1"/>
          </p:cNvSpPr>
          <p:nvPr>
            <p:ph type="sldNum" sz="quarter" idx="14"/>
          </p:nvPr>
        </p:nvSpPr>
        <p:spPr>
          <a:xfrm>
            <a:off x="9037673" y="6178768"/>
            <a:ext cx="2743200" cy="365125"/>
          </a:xfrm>
        </p:spPr>
        <p:txBody>
          <a:bodyPr/>
          <a:lstStyle>
            <a:lvl1pPr>
              <a:defRPr sz="1401">
                <a:solidFill>
                  <a:schemeClr val="tx1"/>
                </a:solidFill>
              </a:defRPr>
            </a:lvl1pPr>
          </a:lstStyle>
          <a:p>
            <a:fld id="{1EA85E74-CFD1-43C2-9168-DB4B3F980C18}" type="slidenum">
              <a:rPr lang="en-US" smtClean="0"/>
              <a:t>‹#›</a:t>
            </a:fld>
            <a:endParaRPr lang="en-US"/>
          </a:p>
        </p:txBody>
      </p:sp>
      <p:pic>
        <p:nvPicPr>
          <p:cNvPr id="4" name="Picture 3" descr="Logo&#10;&#10;Description automatically generated">
            <a:extLst>
              <a:ext uri="{FF2B5EF4-FFF2-40B4-BE49-F238E27FC236}">
                <a16:creationId xmlns:a16="http://schemas.microsoft.com/office/drawing/2014/main" id="{FC236C83-05D4-4D44-A5F1-B24CAA5DE15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255220" y="6092218"/>
            <a:ext cx="1198227" cy="538225"/>
          </a:xfrm>
          <a:prstGeom prst="rect">
            <a:avLst/>
          </a:prstGeom>
        </p:spPr>
      </p:pic>
    </p:spTree>
    <p:extLst>
      <p:ext uri="{BB962C8B-B14F-4D97-AF65-F5344CB8AC3E}">
        <p14:creationId xmlns:p14="http://schemas.microsoft.com/office/powerpoint/2010/main" val="61413079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7104">
          <p15:clr>
            <a:srgbClr val="FBAE40"/>
          </p15:clr>
        </p15:guide>
        <p15:guide id="4" pos="576">
          <p15:clr>
            <a:srgbClr val="FBAE40"/>
          </p15:clr>
        </p15:guide>
        <p15:guide id="5" orient="horz" pos="576">
          <p15:clr>
            <a:srgbClr val="FBAE40"/>
          </p15:clr>
        </p15:guide>
        <p15:guide id="6" pos="3552">
          <p15:clr>
            <a:srgbClr val="FBAE40"/>
          </p15:clr>
        </p15:guide>
        <p15:guide id="7" pos="4128">
          <p15:clr>
            <a:srgbClr val="FBAE40"/>
          </p15:clr>
        </p15:guide>
        <p15:guide id="8" orient="horz" pos="3744">
          <p15:clr>
            <a:srgbClr val="FBAE4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CLICQ! Image+Steps">
    <p:bg>
      <p:bgPr>
        <a:solidFill>
          <a:schemeClr val="bg1"/>
        </a:solidFill>
        <a:effectLst/>
      </p:bgPr>
    </p:bg>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61438DF6-DB6E-9241-ADB6-D020994F88B8}"/>
              </a:ext>
            </a:extLst>
          </p:cNvPr>
          <p:cNvSpPr>
            <a:spLocks noGrp="1"/>
          </p:cNvSpPr>
          <p:nvPr>
            <p:ph type="body" sz="quarter" idx="12" hasCustomPrompt="1"/>
          </p:nvPr>
        </p:nvSpPr>
        <p:spPr>
          <a:xfrm>
            <a:off x="1244575" y="2200897"/>
            <a:ext cx="18288" cy="3271624"/>
          </a:xfrm>
          <a:prstGeom prst="rect">
            <a:avLst/>
          </a:prstGeom>
          <a:solidFill>
            <a:schemeClr val="accent3"/>
          </a:solidFill>
        </p:spPr>
        <p:txBody>
          <a:bodyPr/>
          <a:lstStyle>
            <a:lvl1pPr marL="0" indent="0">
              <a:buNone/>
              <a:defRPr/>
            </a:lvl1pPr>
          </a:lstStyle>
          <a:p>
            <a:pPr lvl="0"/>
            <a:r>
              <a:rPr lang="en-US"/>
              <a:t> </a:t>
            </a:r>
          </a:p>
        </p:txBody>
      </p:sp>
      <p:cxnSp>
        <p:nvCxnSpPr>
          <p:cNvPr id="21" name="Straight Connector 20">
            <a:extLst>
              <a:ext uri="{FF2B5EF4-FFF2-40B4-BE49-F238E27FC236}">
                <a16:creationId xmlns:a16="http://schemas.microsoft.com/office/drawing/2014/main" id="{B887E88F-7EF8-364C-904A-AA0A347218D0}"/>
              </a:ext>
            </a:extLst>
          </p:cNvPr>
          <p:cNvCxnSpPr>
            <a:cxnSpLocks/>
          </p:cNvCxnSpPr>
          <p:nvPr/>
        </p:nvCxnSpPr>
        <p:spPr>
          <a:xfrm>
            <a:off x="4418625" y="914400"/>
            <a:ext cx="7953487"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2522C05A-A49F-F549-8EEE-2732FAE79548}"/>
              </a:ext>
            </a:extLst>
          </p:cNvPr>
          <p:cNvCxnSpPr>
            <a:cxnSpLocks/>
          </p:cNvCxnSpPr>
          <p:nvPr/>
        </p:nvCxnSpPr>
        <p:spPr>
          <a:xfrm>
            <a:off x="914400" y="5943600"/>
            <a:ext cx="1036320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5" name="Text Placeholder 4">
            <a:extLst>
              <a:ext uri="{FF2B5EF4-FFF2-40B4-BE49-F238E27FC236}">
                <a16:creationId xmlns:a16="http://schemas.microsoft.com/office/drawing/2014/main" id="{09CF4D8F-53B0-C741-9F8E-A6E705679F52}"/>
              </a:ext>
            </a:extLst>
          </p:cNvPr>
          <p:cNvSpPr>
            <a:spLocks noGrp="1"/>
          </p:cNvSpPr>
          <p:nvPr>
            <p:ph type="body" sz="quarter" idx="11" hasCustomPrompt="1"/>
          </p:nvPr>
        </p:nvSpPr>
        <p:spPr>
          <a:xfrm>
            <a:off x="914403" y="1901339"/>
            <a:ext cx="660347" cy="660347"/>
          </a:xfrm>
          <a:prstGeom prst="ellipse">
            <a:avLst/>
          </a:prstGeom>
          <a:solidFill>
            <a:schemeClr val="bg1"/>
          </a:solidFill>
          <a:ln w="19050">
            <a:solidFill>
              <a:schemeClr val="accent1">
                <a:lumMod val="60000"/>
                <a:lumOff val="40000"/>
              </a:schemeClr>
            </a:solidFill>
          </a:ln>
        </p:spPr>
        <p:txBody>
          <a:bodyPr anchor="b"/>
          <a:lstStyle>
            <a:lvl2pPr marL="12700" indent="0" algn="ctr">
              <a:buNone/>
              <a:tabLst/>
              <a:defRPr>
                <a:solidFill>
                  <a:schemeClr val="accent1">
                    <a:lumMod val="60000"/>
                    <a:lumOff val="40000"/>
                  </a:schemeClr>
                </a:solidFill>
              </a:defRPr>
            </a:lvl2pPr>
          </a:lstStyle>
          <a:p>
            <a:pPr lvl="1"/>
            <a:r>
              <a:rPr lang="en-US"/>
              <a:t> </a:t>
            </a:r>
          </a:p>
        </p:txBody>
      </p:sp>
      <p:sp>
        <p:nvSpPr>
          <p:cNvPr id="18" name="Text Placeholder 4">
            <a:extLst>
              <a:ext uri="{FF2B5EF4-FFF2-40B4-BE49-F238E27FC236}">
                <a16:creationId xmlns:a16="http://schemas.microsoft.com/office/drawing/2014/main" id="{D52E452A-B5A1-0E48-8D1F-BFCDCFF4693A}"/>
              </a:ext>
            </a:extLst>
          </p:cNvPr>
          <p:cNvSpPr>
            <a:spLocks noGrp="1"/>
          </p:cNvSpPr>
          <p:nvPr>
            <p:ph type="body" sz="quarter" idx="13" hasCustomPrompt="1"/>
          </p:nvPr>
        </p:nvSpPr>
        <p:spPr>
          <a:xfrm>
            <a:off x="914403" y="2825165"/>
            <a:ext cx="660347" cy="660347"/>
          </a:xfrm>
          <a:prstGeom prst="ellipse">
            <a:avLst/>
          </a:prstGeom>
          <a:solidFill>
            <a:schemeClr val="bg1"/>
          </a:solidFill>
          <a:ln w="19050">
            <a:solidFill>
              <a:schemeClr val="accent1">
                <a:lumMod val="60000"/>
                <a:lumOff val="40000"/>
              </a:schemeClr>
            </a:solidFill>
          </a:ln>
        </p:spPr>
        <p:txBody>
          <a:bodyPr anchor="b"/>
          <a:lstStyle>
            <a:lvl2pPr marL="12700" indent="0" algn="ctr">
              <a:buNone/>
              <a:tabLst/>
              <a:defRPr>
                <a:solidFill>
                  <a:schemeClr val="accent1">
                    <a:lumMod val="60000"/>
                    <a:lumOff val="40000"/>
                  </a:schemeClr>
                </a:solidFill>
              </a:defRPr>
            </a:lvl2pPr>
          </a:lstStyle>
          <a:p>
            <a:pPr lvl="1"/>
            <a:r>
              <a:rPr lang="en-US"/>
              <a:t> </a:t>
            </a:r>
          </a:p>
        </p:txBody>
      </p:sp>
      <p:sp>
        <p:nvSpPr>
          <p:cNvPr id="19" name="Text Placeholder 4">
            <a:extLst>
              <a:ext uri="{FF2B5EF4-FFF2-40B4-BE49-F238E27FC236}">
                <a16:creationId xmlns:a16="http://schemas.microsoft.com/office/drawing/2014/main" id="{450A6E0E-AE92-BE4C-BD96-A472FEDC484A}"/>
              </a:ext>
            </a:extLst>
          </p:cNvPr>
          <p:cNvSpPr>
            <a:spLocks noGrp="1"/>
          </p:cNvSpPr>
          <p:nvPr>
            <p:ph type="body" sz="quarter" idx="14" hasCustomPrompt="1"/>
          </p:nvPr>
        </p:nvSpPr>
        <p:spPr>
          <a:xfrm>
            <a:off x="914403" y="3833833"/>
            <a:ext cx="660347" cy="660347"/>
          </a:xfrm>
          <a:prstGeom prst="ellipse">
            <a:avLst/>
          </a:prstGeom>
          <a:solidFill>
            <a:schemeClr val="bg1"/>
          </a:solidFill>
          <a:ln w="19050">
            <a:solidFill>
              <a:schemeClr val="accent1">
                <a:lumMod val="60000"/>
                <a:lumOff val="40000"/>
              </a:schemeClr>
            </a:solidFill>
          </a:ln>
        </p:spPr>
        <p:txBody>
          <a:bodyPr anchor="b"/>
          <a:lstStyle>
            <a:lvl2pPr marL="12700" indent="0" algn="ctr">
              <a:buNone/>
              <a:tabLst/>
              <a:defRPr>
                <a:solidFill>
                  <a:schemeClr val="accent1">
                    <a:lumMod val="60000"/>
                    <a:lumOff val="40000"/>
                  </a:schemeClr>
                </a:solidFill>
              </a:defRPr>
            </a:lvl2pPr>
          </a:lstStyle>
          <a:p>
            <a:pPr lvl="1"/>
            <a:r>
              <a:rPr lang="en-US"/>
              <a:t> </a:t>
            </a:r>
          </a:p>
        </p:txBody>
      </p:sp>
      <p:sp>
        <p:nvSpPr>
          <p:cNvPr id="22" name="Text Placeholder 4">
            <a:extLst>
              <a:ext uri="{FF2B5EF4-FFF2-40B4-BE49-F238E27FC236}">
                <a16:creationId xmlns:a16="http://schemas.microsoft.com/office/drawing/2014/main" id="{81F26DE1-166D-CC4B-89C4-D24593948241}"/>
              </a:ext>
            </a:extLst>
          </p:cNvPr>
          <p:cNvSpPr>
            <a:spLocks noGrp="1"/>
          </p:cNvSpPr>
          <p:nvPr>
            <p:ph type="body" sz="quarter" idx="15" hasCustomPrompt="1"/>
          </p:nvPr>
        </p:nvSpPr>
        <p:spPr>
          <a:xfrm>
            <a:off x="914403" y="4842501"/>
            <a:ext cx="660347" cy="660347"/>
          </a:xfrm>
          <a:prstGeom prst="ellipse">
            <a:avLst/>
          </a:prstGeom>
          <a:solidFill>
            <a:schemeClr val="bg1"/>
          </a:solidFill>
          <a:ln w="19050">
            <a:solidFill>
              <a:schemeClr val="accent1">
                <a:lumMod val="60000"/>
                <a:lumOff val="40000"/>
              </a:schemeClr>
            </a:solidFill>
          </a:ln>
        </p:spPr>
        <p:txBody>
          <a:bodyPr anchor="b"/>
          <a:lstStyle>
            <a:lvl2pPr marL="12700" indent="0" algn="ctr">
              <a:buNone/>
              <a:tabLst/>
              <a:defRPr>
                <a:solidFill>
                  <a:schemeClr val="accent1">
                    <a:lumMod val="60000"/>
                    <a:lumOff val="40000"/>
                  </a:schemeClr>
                </a:solidFill>
              </a:defRPr>
            </a:lvl2pPr>
          </a:lstStyle>
          <a:p>
            <a:pPr lvl="1"/>
            <a:r>
              <a:rPr lang="en-US"/>
              <a:t> </a:t>
            </a:r>
          </a:p>
        </p:txBody>
      </p:sp>
      <p:sp>
        <p:nvSpPr>
          <p:cNvPr id="28" name="Title 1">
            <a:extLst>
              <a:ext uri="{FF2B5EF4-FFF2-40B4-BE49-F238E27FC236}">
                <a16:creationId xmlns:a16="http://schemas.microsoft.com/office/drawing/2014/main" id="{E4E157B6-08A4-0848-989E-7A1F3D0E3D33}"/>
              </a:ext>
            </a:extLst>
          </p:cNvPr>
          <p:cNvSpPr>
            <a:spLocks noGrp="1"/>
          </p:cNvSpPr>
          <p:nvPr>
            <p:ph type="ctrTitle" hasCustomPrompt="1"/>
          </p:nvPr>
        </p:nvSpPr>
        <p:spPr>
          <a:xfrm>
            <a:off x="914404" y="914406"/>
            <a:ext cx="10363201" cy="563524"/>
          </a:xfrm>
        </p:spPr>
        <p:txBody>
          <a:bodyPr anchor="t">
            <a:normAutofit/>
          </a:bodyPr>
          <a:lstStyle>
            <a:lvl1pPr algn="l">
              <a:defRPr sz="3200">
                <a:solidFill>
                  <a:srgbClr val="003296"/>
                </a:solidFill>
              </a:defRPr>
            </a:lvl1pPr>
          </a:lstStyle>
          <a:p>
            <a:r>
              <a:rPr lang="en-US" dirty="0"/>
              <a:t>Title here - Alternate</a:t>
            </a:r>
          </a:p>
        </p:txBody>
      </p:sp>
      <p:sp>
        <p:nvSpPr>
          <p:cNvPr id="31" name="Text Placeholder 5">
            <a:extLst>
              <a:ext uri="{FF2B5EF4-FFF2-40B4-BE49-F238E27FC236}">
                <a16:creationId xmlns:a16="http://schemas.microsoft.com/office/drawing/2014/main" id="{A9E4364B-9B23-274F-B482-B585C1BE2503}"/>
              </a:ext>
            </a:extLst>
          </p:cNvPr>
          <p:cNvSpPr>
            <a:spLocks noGrp="1"/>
          </p:cNvSpPr>
          <p:nvPr>
            <p:ph type="body" sz="quarter" idx="16" hasCustomPrompt="1"/>
          </p:nvPr>
        </p:nvSpPr>
        <p:spPr>
          <a:xfrm>
            <a:off x="1778000" y="1949755"/>
            <a:ext cx="3860800" cy="563515"/>
          </a:xfrm>
        </p:spPr>
        <p:txBody>
          <a:bodyPr anchor="t">
            <a:normAutofit/>
          </a:bodyPr>
          <a:lstStyle>
            <a:lvl1pPr marL="0" indent="0">
              <a:buNone/>
              <a:defRPr sz="1600">
                <a:solidFill>
                  <a:schemeClr val="tx1"/>
                </a:solidFill>
              </a:defRPr>
            </a:lvl1pPr>
            <a:lvl2pPr marL="457177" indent="0">
              <a:buNone/>
              <a:defRPr sz="1600"/>
            </a:lvl2pPr>
            <a:lvl3pPr marL="914354" indent="0">
              <a:buNone/>
              <a:defRPr sz="1600"/>
            </a:lvl3pPr>
            <a:lvl4pPr marL="1371531" indent="0">
              <a:buNone/>
              <a:defRPr sz="1600"/>
            </a:lvl4pPr>
            <a:lvl5pPr marL="1828709" indent="0">
              <a:buNone/>
              <a:defRPr sz="1600"/>
            </a:lvl5pPr>
          </a:lstStyle>
          <a:p>
            <a:pPr lvl="0"/>
            <a:r>
              <a:rPr lang="en-US" dirty="0"/>
              <a:t>Bulleted List</a:t>
            </a:r>
          </a:p>
        </p:txBody>
      </p:sp>
      <p:sp>
        <p:nvSpPr>
          <p:cNvPr id="32" name="Text Placeholder 5">
            <a:extLst>
              <a:ext uri="{FF2B5EF4-FFF2-40B4-BE49-F238E27FC236}">
                <a16:creationId xmlns:a16="http://schemas.microsoft.com/office/drawing/2014/main" id="{A8C8569C-08E7-AA49-94CA-8CDF3B025995}"/>
              </a:ext>
            </a:extLst>
          </p:cNvPr>
          <p:cNvSpPr>
            <a:spLocks noGrp="1"/>
          </p:cNvSpPr>
          <p:nvPr>
            <p:ph type="body" sz="quarter" idx="17" hasCustomPrompt="1"/>
          </p:nvPr>
        </p:nvSpPr>
        <p:spPr>
          <a:xfrm>
            <a:off x="1778000" y="2864155"/>
            <a:ext cx="3860800" cy="563515"/>
          </a:xfrm>
        </p:spPr>
        <p:txBody>
          <a:bodyPr anchor="t">
            <a:normAutofit/>
          </a:bodyPr>
          <a:lstStyle>
            <a:lvl1pPr marL="0" indent="0">
              <a:buNone/>
              <a:defRPr sz="1600">
                <a:solidFill>
                  <a:schemeClr val="tx1"/>
                </a:solidFill>
              </a:defRPr>
            </a:lvl1pPr>
            <a:lvl2pPr marL="457177" indent="0">
              <a:buNone/>
              <a:defRPr sz="1600"/>
            </a:lvl2pPr>
            <a:lvl3pPr marL="914354" indent="0">
              <a:buNone/>
              <a:defRPr sz="1600"/>
            </a:lvl3pPr>
            <a:lvl4pPr marL="1371531" indent="0">
              <a:buNone/>
              <a:defRPr sz="1600"/>
            </a:lvl4pPr>
            <a:lvl5pPr marL="1828709" indent="0">
              <a:buNone/>
              <a:defRPr sz="1600"/>
            </a:lvl5pPr>
          </a:lstStyle>
          <a:p>
            <a:pPr lvl="0"/>
            <a:r>
              <a:rPr lang="en-US" dirty="0"/>
              <a:t>Bulleted List</a:t>
            </a:r>
          </a:p>
        </p:txBody>
      </p:sp>
      <p:sp>
        <p:nvSpPr>
          <p:cNvPr id="33" name="Text Placeholder 5">
            <a:extLst>
              <a:ext uri="{FF2B5EF4-FFF2-40B4-BE49-F238E27FC236}">
                <a16:creationId xmlns:a16="http://schemas.microsoft.com/office/drawing/2014/main" id="{D04AA3E8-8D6B-6B4E-BDC0-21D53245B216}"/>
              </a:ext>
            </a:extLst>
          </p:cNvPr>
          <p:cNvSpPr>
            <a:spLocks noGrp="1"/>
          </p:cNvSpPr>
          <p:nvPr>
            <p:ph type="body" sz="quarter" idx="18" hasCustomPrompt="1"/>
          </p:nvPr>
        </p:nvSpPr>
        <p:spPr>
          <a:xfrm>
            <a:off x="1778000" y="3854755"/>
            <a:ext cx="3860800" cy="563515"/>
          </a:xfrm>
        </p:spPr>
        <p:txBody>
          <a:bodyPr anchor="t">
            <a:normAutofit/>
          </a:bodyPr>
          <a:lstStyle>
            <a:lvl1pPr marL="0" indent="0">
              <a:buNone/>
              <a:defRPr sz="1600">
                <a:solidFill>
                  <a:schemeClr val="tx1"/>
                </a:solidFill>
              </a:defRPr>
            </a:lvl1pPr>
            <a:lvl2pPr marL="457177" indent="0">
              <a:buNone/>
              <a:defRPr sz="1600"/>
            </a:lvl2pPr>
            <a:lvl3pPr marL="914354" indent="0">
              <a:buNone/>
              <a:defRPr sz="1600"/>
            </a:lvl3pPr>
            <a:lvl4pPr marL="1371531" indent="0">
              <a:buNone/>
              <a:defRPr sz="1600"/>
            </a:lvl4pPr>
            <a:lvl5pPr marL="1828709" indent="0">
              <a:buNone/>
              <a:defRPr sz="1600"/>
            </a:lvl5pPr>
          </a:lstStyle>
          <a:p>
            <a:pPr lvl="0"/>
            <a:r>
              <a:rPr lang="en-US" dirty="0"/>
              <a:t>Bulleted List</a:t>
            </a:r>
          </a:p>
        </p:txBody>
      </p:sp>
      <p:sp>
        <p:nvSpPr>
          <p:cNvPr id="34" name="Text Placeholder 5">
            <a:extLst>
              <a:ext uri="{FF2B5EF4-FFF2-40B4-BE49-F238E27FC236}">
                <a16:creationId xmlns:a16="http://schemas.microsoft.com/office/drawing/2014/main" id="{2DC318DB-5124-C34F-947C-F5DC04653820}"/>
              </a:ext>
            </a:extLst>
          </p:cNvPr>
          <p:cNvSpPr>
            <a:spLocks noGrp="1"/>
          </p:cNvSpPr>
          <p:nvPr>
            <p:ph type="body" sz="quarter" idx="19" hasCustomPrompt="1"/>
          </p:nvPr>
        </p:nvSpPr>
        <p:spPr>
          <a:xfrm>
            <a:off x="1778000" y="4870755"/>
            <a:ext cx="3860800" cy="563515"/>
          </a:xfrm>
        </p:spPr>
        <p:txBody>
          <a:bodyPr anchor="t">
            <a:normAutofit/>
          </a:bodyPr>
          <a:lstStyle>
            <a:lvl1pPr marL="0" indent="0">
              <a:buNone/>
              <a:defRPr sz="1600">
                <a:solidFill>
                  <a:schemeClr val="tx1"/>
                </a:solidFill>
              </a:defRPr>
            </a:lvl1pPr>
            <a:lvl2pPr marL="457177" indent="0">
              <a:buNone/>
              <a:defRPr sz="1600"/>
            </a:lvl2pPr>
            <a:lvl3pPr marL="914354" indent="0">
              <a:buNone/>
              <a:defRPr sz="1600"/>
            </a:lvl3pPr>
            <a:lvl4pPr marL="1371531" indent="0">
              <a:buNone/>
              <a:defRPr sz="1600"/>
            </a:lvl4pPr>
            <a:lvl5pPr marL="1828709" indent="0">
              <a:buNone/>
              <a:defRPr sz="1600"/>
            </a:lvl5pPr>
          </a:lstStyle>
          <a:p>
            <a:pPr lvl="0"/>
            <a:r>
              <a:rPr lang="en-US" dirty="0"/>
              <a:t>Bulleted List</a:t>
            </a:r>
          </a:p>
        </p:txBody>
      </p:sp>
      <p:sp>
        <p:nvSpPr>
          <p:cNvPr id="3" name="Picture Placeholder 2">
            <a:extLst>
              <a:ext uri="{FF2B5EF4-FFF2-40B4-BE49-F238E27FC236}">
                <a16:creationId xmlns:a16="http://schemas.microsoft.com/office/drawing/2014/main" id="{0633D53B-2ADB-D445-B797-B54A664DE5A6}"/>
              </a:ext>
            </a:extLst>
          </p:cNvPr>
          <p:cNvSpPr>
            <a:spLocks noGrp="1"/>
          </p:cNvSpPr>
          <p:nvPr>
            <p:ph type="pic" sz="quarter" idx="20"/>
          </p:nvPr>
        </p:nvSpPr>
        <p:spPr>
          <a:xfrm>
            <a:off x="6096000" y="-6350"/>
            <a:ext cx="6096000" cy="6864351"/>
          </a:xfrm>
          <a:solidFill>
            <a:schemeClr val="tx1">
              <a:alpha val="21000"/>
            </a:schemeClr>
          </a:solidFill>
        </p:spPr>
        <p:txBody>
          <a:bodyPr/>
          <a:lstStyle>
            <a:lvl1pPr marL="0" marR="0" indent="0" algn="l" defTabSz="914354" rtl="0" eaLnBrk="1" fontAlgn="auto" latinLnBrk="0" hangingPunct="1">
              <a:lnSpc>
                <a:spcPct val="90000"/>
              </a:lnSpc>
              <a:spcBef>
                <a:spcPts val="1001"/>
              </a:spcBef>
              <a:spcAft>
                <a:spcPts val="0"/>
              </a:spcAft>
              <a:buClrTx/>
              <a:buSzTx/>
              <a:buFontTx/>
              <a:buNone/>
              <a:tabLst/>
              <a:defRPr>
                <a:solidFill>
                  <a:schemeClr val="tx1"/>
                </a:solidFill>
              </a:defRPr>
            </a:lvl1pPr>
          </a:lstStyle>
          <a:p>
            <a:pPr marL="0" marR="0" lvl="0" indent="0" algn="l" defTabSz="914354" rtl="0" eaLnBrk="1" fontAlgn="auto" latinLnBrk="0" hangingPunct="1">
              <a:lnSpc>
                <a:spcPct val="90000"/>
              </a:lnSpc>
              <a:spcBef>
                <a:spcPts val="1001"/>
              </a:spcBef>
              <a:spcAft>
                <a:spcPts val="0"/>
              </a:spcAft>
              <a:buClrTx/>
              <a:buSzTx/>
              <a:buFontTx/>
              <a:buNone/>
              <a:tabLst/>
              <a:defRPr/>
            </a:pPr>
            <a:r>
              <a:rPr lang="en-US"/>
              <a:t>Click icon to add picture</a:t>
            </a:r>
            <a:endParaRPr lang="en-US" dirty="0"/>
          </a:p>
        </p:txBody>
      </p:sp>
      <p:sp>
        <p:nvSpPr>
          <p:cNvPr id="20" name="Slide Number Placeholder 2">
            <a:extLst>
              <a:ext uri="{FF2B5EF4-FFF2-40B4-BE49-F238E27FC236}">
                <a16:creationId xmlns:a16="http://schemas.microsoft.com/office/drawing/2014/main" id="{06DBEEE9-B67A-DB4E-8F97-D98EBB3437FA}"/>
              </a:ext>
            </a:extLst>
          </p:cNvPr>
          <p:cNvSpPr>
            <a:spLocks noGrp="1"/>
          </p:cNvSpPr>
          <p:nvPr>
            <p:ph type="sldNum" sz="quarter" idx="21"/>
          </p:nvPr>
        </p:nvSpPr>
        <p:spPr>
          <a:xfrm>
            <a:off x="9037673" y="6178768"/>
            <a:ext cx="2743200" cy="365125"/>
          </a:xfrm>
        </p:spPr>
        <p:txBody>
          <a:bodyPr/>
          <a:lstStyle>
            <a:lvl1pPr>
              <a:defRPr sz="1401">
                <a:solidFill>
                  <a:schemeClr val="bg1"/>
                </a:solidFill>
              </a:defRPr>
            </a:lvl1pPr>
          </a:lstStyle>
          <a:p>
            <a:fld id="{1EA85E74-CFD1-43C2-9168-DB4B3F980C18}" type="slidenum">
              <a:rPr lang="en-US" smtClean="0"/>
              <a:t>‹#›</a:t>
            </a:fld>
            <a:endParaRPr lang="en-US"/>
          </a:p>
        </p:txBody>
      </p:sp>
      <p:pic>
        <p:nvPicPr>
          <p:cNvPr id="4" name="Picture 3" descr="Logo&#10;&#10;Description automatically generated">
            <a:extLst>
              <a:ext uri="{FF2B5EF4-FFF2-40B4-BE49-F238E27FC236}">
                <a16:creationId xmlns:a16="http://schemas.microsoft.com/office/drawing/2014/main" id="{E8B595A1-6DEB-452F-8ACD-A4157968ED7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14401" y="6052971"/>
            <a:ext cx="1372972" cy="616719"/>
          </a:xfrm>
          <a:prstGeom prst="rect">
            <a:avLst/>
          </a:prstGeom>
        </p:spPr>
      </p:pic>
    </p:spTree>
    <p:extLst>
      <p:ext uri="{BB962C8B-B14F-4D97-AF65-F5344CB8AC3E}">
        <p14:creationId xmlns:p14="http://schemas.microsoft.com/office/powerpoint/2010/main" val="8704474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7104">
          <p15:clr>
            <a:srgbClr val="FBAE40"/>
          </p15:clr>
        </p15:guide>
        <p15:guide id="4" pos="576">
          <p15:clr>
            <a:srgbClr val="FBAE40"/>
          </p15:clr>
        </p15:guide>
        <p15:guide id="5" orient="horz" pos="576">
          <p15:clr>
            <a:srgbClr val="FBAE40"/>
          </p15:clr>
        </p15:guide>
        <p15:guide id="6" pos="3552">
          <p15:clr>
            <a:srgbClr val="FBAE40"/>
          </p15:clr>
        </p15:guide>
        <p15:guide id="7" pos="4128">
          <p15:clr>
            <a:srgbClr val="FBAE40"/>
          </p15:clr>
        </p15:guide>
        <p15:guide id="8" orient="horz" pos="3744">
          <p15:clr>
            <a:srgbClr val="FBAE4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p:cSld name="CLICQ! Image+Timeline">
    <p:bg>
      <p:bgPr>
        <a:solidFill>
          <a:schemeClr val="bg1"/>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2990B7B7-E1DC-254D-B895-2AF9ADC1D021}"/>
              </a:ext>
            </a:extLst>
          </p:cNvPr>
          <p:cNvSpPr>
            <a:spLocks noGrp="1"/>
          </p:cNvSpPr>
          <p:nvPr>
            <p:ph type="pic" sz="quarter" idx="21"/>
          </p:nvPr>
        </p:nvSpPr>
        <p:spPr>
          <a:xfrm>
            <a:off x="-12700" y="-1"/>
            <a:ext cx="12384089" cy="2825713"/>
          </a:xfrm>
          <a:solidFill>
            <a:schemeClr val="tx1">
              <a:alpha val="20000"/>
            </a:schemeClr>
          </a:solidFill>
        </p:spPr>
        <p:txBody>
          <a:bodyPr/>
          <a:lstStyle>
            <a:lvl1pPr marL="0" marR="0" indent="0" algn="l" defTabSz="914354" rtl="0" eaLnBrk="1" fontAlgn="auto" latinLnBrk="0" hangingPunct="1">
              <a:lnSpc>
                <a:spcPct val="90000"/>
              </a:lnSpc>
              <a:spcBef>
                <a:spcPts val="1001"/>
              </a:spcBef>
              <a:spcAft>
                <a:spcPts val="0"/>
              </a:spcAft>
              <a:buClrTx/>
              <a:buSzTx/>
              <a:buFontTx/>
              <a:buNone/>
              <a:tabLst/>
              <a:defRPr>
                <a:solidFill>
                  <a:schemeClr val="tx1"/>
                </a:solidFill>
              </a:defRPr>
            </a:lvl1pPr>
          </a:lstStyle>
          <a:p>
            <a:pPr marL="0" marR="0" lvl="0" indent="0" algn="l" defTabSz="914354" rtl="0" eaLnBrk="1" fontAlgn="auto" latinLnBrk="0" hangingPunct="1">
              <a:lnSpc>
                <a:spcPct val="90000"/>
              </a:lnSpc>
              <a:spcBef>
                <a:spcPts val="1001"/>
              </a:spcBef>
              <a:spcAft>
                <a:spcPts val="0"/>
              </a:spcAft>
              <a:buClrTx/>
              <a:buSzTx/>
              <a:buFontTx/>
              <a:buNone/>
              <a:tabLst/>
              <a:defRPr/>
            </a:pPr>
            <a:r>
              <a:rPr lang="en-US"/>
              <a:t>Click icon to add picture</a:t>
            </a:r>
            <a:endParaRPr lang="en-US" dirty="0"/>
          </a:p>
        </p:txBody>
      </p:sp>
      <p:cxnSp>
        <p:nvCxnSpPr>
          <p:cNvPr id="21" name="Straight Connector 20">
            <a:extLst>
              <a:ext uri="{FF2B5EF4-FFF2-40B4-BE49-F238E27FC236}">
                <a16:creationId xmlns:a16="http://schemas.microsoft.com/office/drawing/2014/main" id="{B887E88F-7EF8-364C-904A-AA0A347218D0}"/>
              </a:ext>
            </a:extLst>
          </p:cNvPr>
          <p:cNvCxnSpPr>
            <a:cxnSpLocks/>
          </p:cNvCxnSpPr>
          <p:nvPr/>
        </p:nvCxnSpPr>
        <p:spPr>
          <a:xfrm>
            <a:off x="4418625" y="914400"/>
            <a:ext cx="7953487"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pic>
        <p:nvPicPr>
          <p:cNvPr id="23" name="Picture 22">
            <a:extLst>
              <a:ext uri="{FF2B5EF4-FFF2-40B4-BE49-F238E27FC236}">
                <a16:creationId xmlns:a16="http://schemas.microsoft.com/office/drawing/2014/main" id="{020DC1D3-F3D4-CA49-85C4-ABE11E8943B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030364" y="1757585"/>
            <a:ext cx="6323281" cy="766116"/>
          </a:xfrm>
          <a:prstGeom prst="rect">
            <a:avLst/>
          </a:prstGeom>
        </p:spPr>
      </p:pic>
      <p:cxnSp>
        <p:nvCxnSpPr>
          <p:cNvPr id="16" name="Straight Connector 15">
            <a:extLst>
              <a:ext uri="{FF2B5EF4-FFF2-40B4-BE49-F238E27FC236}">
                <a16:creationId xmlns:a16="http://schemas.microsoft.com/office/drawing/2014/main" id="{2A51CA95-FB8F-6542-85A6-1CB8B96273A2}"/>
              </a:ext>
            </a:extLst>
          </p:cNvPr>
          <p:cNvCxnSpPr>
            <a:cxnSpLocks/>
          </p:cNvCxnSpPr>
          <p:nvPr/>
        </p:nvCxnSpPr>
        <p:spPr>
          <a:xfrm>
            <a:off x="-12700" y="2825715"/>
            <a:ext cx="12204699"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2" name="Text Placeholder 4" descr="Dates or Icons">
            <a:extLst>
              <a:ext uri="{FF2B5EF4-FFF2-40B4-BE49-F238E27FC236}">
                <a16:creationId xmlns:a16="http://schemas.microsoft.com/office/drawing/2014/main" id="{E1836C94-9116-6A44-9A37-52B1D6AA144E}"/>
              </a:ext>
            </a:extLst>
          </p:cNvPr>
          <p:cNvSpPr>
            <a:spLocks noGrp="1"/>
          </p:cNvSpPr>
          <p:nvPr>
            <p:ph type="body" sz="quarter" idx="11" hasCustomPrompt="1"/>
          </p:nvPr>
        </p:nvSpPr>
        <p:spPr>
          <a:xfrm>
            <a:off x="1264815" y="2220523"/>
            <a:ext cx="1185055" cy="1185053"/>
          </a:xfrm>
          <a:prstGeom prst="ellipse">
            <a:avLst/>
          </a:prstGeom>
          <a:solidFill>
            <a:schemeClr val="bg1"/>
          </a:solidFill>
          <a:ln w="19050">
            <a:solidFill>
              <a:schemeClr val="accent3"/>
            </a:solidFill>
          </a:ln>
        </p:spPr>
        <p:txBody>
          <a:bodyPr anchor="ctr"/>
          <a:lstStyle>
            <a:lvl2pPr marL="12700" indent="0" algn="ctr">
              <a:buFontTx/>
              <a:buNone/>
              <a:tabLst/>
              <a:defRPr>
                <a:ln>
                  <a:noFill/>
                </a:ln>
                <a:solidFill>
                  <a:schemeClr val="accent2"/>
                </a:solidFill>
              </a:defRPr>
            </a:lvl2pPr>
          </a:lstStyle>
          <a:p>
            <a:pPr lvl="1"/>
            <a:r>
              <a:rPr lang="en-US"/>
              <a:t>  </a:t>
            </a:r>
          </a:p>
        </p:txBody>
      </p:sp>
      <p:sp>
        <p:nvSpPr>
          <p:cNvPr id="17" name="Text Placeholder 4" descr="Dates or Icons">
            <a:extLst>
              <a:ext uri="{FF2B5EF4-FFF2-40B4-BE49-F238E27FC236}">
                <a16:creationId xmlns:a16="http://schemas.microsoft.com/office/drawing/2014/main" id="{5ADA231D-BE9F-1A44-816C-F12B525421CA}"/>
              </a:ext>
            </a:extLst>
          </p:cNvPr>
          <p:cNvSpPr>
            <a:spLocks noGrp="1"/>
          </p:cNvSpPr>
          <p:nvPr>
            <p:ph type="body" sz="quarter" idx="12" hasCustomPrompt="1"/>
          </p:nvPr>
        </p:nvSpPr>
        <p:spPr>
          <a:xfrm>
            <a:off x="3383855" y="2220523"/>
            <a:ext cx="1185055" cy="1185053"/>
          </a:xfrm>
          <a:prstGeom prst="ellipse">
            <a:avLst/>
          </a:prstGeom>
          <a:solidFill>
            <a:schemeClr val="bg1"/>
          </a:solidFill>
          <a:ln w="19050">
            <a:solidFill>
              <a:schemeClr val="accent3"/>
            </a:solidFill>
          </a:ln>
        </p:spPr>
        <p:txBody>
          <a:bodyPr anchor="ctr"/>
          <a:lstStyle>
            <a:lvl2pPr marL="12700" indent="0" algn="ctr">
              <a:buFontTx/>
              <a:buNone/>
              <a:tabLst/>
              <a:defRPr>
                <a:ln>
                  <a:noFill/>
                </a:ln>
                <a:solidFill>
                  <a:schemeClr val="accent2"/>
                </a:solidFill>
              </a:defRPr>
            </a:lvl2pPr>
          </a:lstStyle>
          <a:p>
            <a:pPr lvl="1"/>
            <a:r>
              <a:rPr lang="en-US"/>
              <a:t> </a:t>
            </a:r>
          </a:p>
        </p:txBody>
      </p:sp>
      <p:sp>
        <p:nvSpPr>
          <p:cNvPr id="18" name="Text Placeholder 4" descr="Dates or Icons">
            <a:extLst>
              <a:ext uri="{FF2B5EF4-FFF2-40B4-BE49-F238E27FC236}">
                <a16:creationId xmlns:a16="http://schemas.microsoft.com/office/drawing/2014/main" id="{B0EE25D9-DFFA-3F4C-81E9-E2E254AD0808}"/>
              </a:ext>
            </a:extLst>
          </p:cNvPr>
          <p:cNvSpPr>
            <a:spLocks noGrp="1"/>
          </p:cNvSpPr>
          <p:nvPr>
            <p:ph type="body" sz="quarter" idx="13" hasCustomPrompt="1"/>
          </p:nvPr>
        </p:nvSpPr>
        <p:spPr>
          <a:xfrm>
            <a:off x="5502899" y="2233190"/>
            <a:ext cx="1185055" cy="1185053"/>
          </a:xfrm>
          <a:prstGeom prst="ellipse">
            <a:avLst/>
          </a:prstGeom>
          <a:solidFill>
            <a:schemeClr val="bg1"/>
          </a:solidFill>
          <a:ln w="19050">
            <a:solidFill>
              <a:schemeClr val="accent3"/>
            </a:solidFill>
          </a:ln>
        </p:spPr>
        <p:txBody>
          <a:bodyPr anchor="ctr"/>
          <a:lstStyle>
            <a:lvl2pPr marL="12700" indent="0" algn="ctr">
              <a:buFontTx/>
              <a:buNone/>
              <a:tabLst/>
              <a:defRPr>
                <a:ln>
                  <a:noFill/>
                </a:ln>
                <a:solidFill>
                  <a:schemeClr val="accent2"/>
                </a:solidFill>
              </a:defRPr>
            </a:lvl2pPr>
          </a:lstStyle>
          <a:p>
            <a:pPr lvl="1"/>
            <a:r>
              <a:rPr lang="en-US"/>
              <a:t> </a:t>
            </a:r>
          </a:p>
        </p:txBody>
      </p:sp>
      <p:sp>
        <p:nvSpPr>
          <p:cNvPr id="19" name="Text Placeholder 4" descr="Dates or Icons">
            <a:extLst>
              <a:ext uri="{FF2B5EF4-FFF2-40B4-BE49-F238E27FC236}">
                <a16:creationId xmlns:a16="http://schemas.microsoft.com/office/drawing/2014/main" id="{63B224B7-3F63-B04E-BC57-FCD123EA5DB2}"/>
              </a:ext>
            </a:extLst>
          </p:cNvPr>
          <p:cNvSpPr>
            <a:spLocks noGrp="1"/>
          </p:cNvSpPr>
          <p:nvPr>
            <p:ph type="body" sz="quarter" idx="14" hasCustomPrompt="1"/>
          </p:nvPr>
        </p:nvSpPr>
        <p:spPr>
          <a:xfrm>
            <a:off x="7630720" y="2220523"/>
            <a:ext cx="1185055" cy="1185053"/>
          </a:xfrm>
          <a:prstGeom prst="ellipse">
            <a:avLst/>
          </a:prstGeom>
          <a:solidFill>
            <a:schemeClr val="bg1"/>
          </a:solidFill>
          <a:ln w="19050">
            <a:solidFill>
              <a:schemeClr val="accent3"/>
            </a:solidFill>
          </a:ln>
        </p:spPr>
        <p:txBody>
          <a:bodyPr anchor="ctr"/>
          <a:lstStyle>
            <a:lvl2pPr marL="12700" indent="0" algn="ctr">
              <a:buFontTx/>
              <a:buNone/>
              <a:tabLst/>
              <a:defRPr>
                <a:ln>
                  <a:noFill/>
                </a:ln>
                <a:solidFill>
                  <a:schemeClr val="accent2"/>
                </a:solidFill>
              </a:defRPr>
            </a:lvl2pPr>
          </a:lstStyle>
          <a:p>
            <a:pPr lvl="1"/>
            <a:r>
              <a:rPr lang="en-US"/>
              <a:t> </a:t>
            </a:r>
          </a:p>
        </p:txBody>
      </p:sp>
      <p:sp>
        <p:nvSpPr>
          <p:cNvPr id="22" name="Text Placeholder 4" descr="Dates or Icons">
            <a:extLst>
              <a:ext uri="{FF2B5EF4-FFF2-40B4-BE49-F238E27FC236}">
                <a16:creationId xmlns:a16="http://schemas.microsoft.com/office/drawing/2014/main" id="{7217A956-3E1C-6248-B49F-E9370819986B}"/>
              </a:ext>
            </a:extLst>
          </p:cNvPr>
          <p:cNvSpPr>
            <a:spLocks noGrp="1"/>
          </p:cNvSpPr>
          <p:nvPr>
            <p:ph type="body" sz="quarter" idx="15" hasCustomPrompt="1"/>
          </p:nvPr>
        </p:nvSpPr>
        <p:spPr>
          <a:xfrm>
            <a:off x="9758543" y="2220523"/>
            <a:ext cx="1185055" cy="1185053"/>
          </a:xfrm>
          <a:prstGeom prst="ellipse">
            <a:avLst/>
          </a:prstGeom>
          <a:solidFill>
            <a:schemeClr val="bg1"/>
          </a:solidFill>
          <a:ln w="19050">
            <a:solidFill>
              <a:schemeClr val="accent3"/>
            </a:solidFill>
          </a:ln>
        </p:spPr>
        <p:txBody>
          <a:bodyPr anchor="ctr"/>
          <a:lstStyle>
            <a:lvl2pPr marL="12700" indent="0" algn="ctr">
              <a:buFontTx/>
              <a:buNone/>
              <a:tabLst/>
              <a:defRPr>
                <a:ln>
                  <a:noFill/>
                </a:ln>
                <a:solidFill>
                  <a:schemeClr val="accent2"/>
                </a:solidFill>
              </a:defRPr>
            </a:lvl2pPr>
          </a:lstStyle>
          <a:p>
            <a:pPr lvl="1"/>
            <a:r>
              <a:rPr lang="en-US"/>
              <a:t> </a:t>
            </a:r>
          </a:p>
        </p:txBody>
      </p:sp>
      <p:sp>
        <p:nvSpPr>
          <p:cNvPr id="24" name="Text Placeholder 5">
            <a:extLst>
              <a:ext uri="{FF2B5EF4-FFF2-40B4-BE49-F238E27FC236}">
                <a16:creationId xmlns:a16="http://schemas.microsoft.com/office/drawing/2014/main" id="{BA4B569B-7C10-4D45-A780-AC7B39B6D84B}"/>
              </a:ext>
            </a:extLst>
          </p:cNvPr>
          <p:cNvSpPr>
            <a:spLocks noGrp="1"/>
          </p:cNvSpPr>
          <p:nvPr>
            <p:ph type="body" sz="quarter" idx="16" hasCustomPrompt="1"/>
          </p:nvPr>
        </p:nvSpPr>
        <p:spPr>
          <a:xfrm>
            <a:off x="914404" y="3642917"/>
            <a:ext cx="1855337" cy="563515"/>
          </a:xfrm>
        </p:spPr>
        <p:txBody>
          <a:bodyPr anchor="t">
            <a:normAutofit/>
          </a:bodyPr>
          <a:lstStyle>
            <a:lvl1pPr marL="0" indent="0" algn="ctr">
              <a:buNone/>
              <a:defRPr sz="1600">
                <a:solidFill>
                  <a:schemeClr val="tx1"/>
                </a:solidFill>
              </a:defRPr>
            </a:lvl1pPr>
            <a:lvl2pPr marL="457177" indent="0">
              <a:buNone/>
              <a:defRPr sz="1600"/>
            </a:lvl2pPr>
            <a:lvl3pPr marL="914354" indent="0">
              <a:buNone/>
              <a:defRPr sz="1600"/>
            </a:lvl3pPr>
            <a:lvl4pPr marL="1371531" indent="0">
              <a:buNone/>
              <a:defRPr sz="1600"/>
            </a:lvl4pPr>
            <a:lvl5pPr marL="1828709" indent="0">
              <a:buNone/>
              <a:defRPr sz="1600"/>
            </a:lvl5pPr>
          </a:lstStyle>
          <a:p>
            <a:pPr lvl="0"/>
            <a:r>
              <a:rPr lang="en-US" dirty="0"/>
              <a:t>Visual List</a:t>
            </a:r>
          </a:p>
        </p:txBody>
      </p:sp>
      <p:sp>
        <p:nvSpPr>
          <p:cNvPr id="25" name="Title 1">
            <a:extLst>
              <a:ext uri="{FF2B5EF4-FFF2-40B4-BE49-F238E27FC236}">
                <a16:creationId xmlns:a16="http://schemas.microsoft.com/office/drawing/2014/main" id="{70998ADD-2553-3044-B22A-2EE9864AE6E4}"/>
              </a:ext>
            </a:extLst>
          </p:cNvPr>
          <p:cNvSpPr>
            <a:spLocks noGrp="1"/>
          </p:cNvSpPr>
          <p:nvPr>
            <p:ph type="ctrTitle" hasCustomPrompt="1"/>
          </p:nvPr>
        </p:nvSpPr>
        <p:spPr>
          <a:xfrm>
            <a:off x="914404" y="5140602"/>
            <a:ext cx="10363201" cy="563524"/>
          </a:xfrm>
        </p:spPr>
        <p:txBody>
          <a:bodyPr anchor="t">
            <a:normAutofit/>
          </a:bodyPr>
          <a:lstStyle>
            <a:lvl1pPr algn="l">
              <a:defRPr sz="3200">
                <a:solidFill>
                  <a:srgbClr val="003296"/>
                </a:solidFill>
              </a:defRPr>
            </a:lvl1pPr>
          </a:lstStyle>
          <a:p>
            <a:r>
              <a:rPr lang="en-US" dirty="0"/>
              <a:t>Title here - Alternate</a:t>
            </a:r>
          </a:p>
        </p:txBody>
      </p:sp>
      <p:cxnSp>
        <p:nvCxnSpPr>
          <p:cNvPr id="27" name="Straight Connector 26">
            <a:extLst>
              <a:ext uri="{FF2B5EF4-FFF2-40B4-BE49-F238E27FC236}">
                <a16:creationId xmlns:a16="http://schemas.microsoft.com/office/drawing/2014/main" id="{FA486747-4B62-1146-902D-4FA3798254A3}"/>
              </a:ext>
            </a:extLst>
          </p:cNvPr>
          <p:cNvCxnSpPr>
            <a:cxnSpLocks/>
          </p:cNvCxnSpPr>
          <p:nvPr/>
        </p:nvCxnSpPr>
        <p:spPr>
          <a:xfrm>
            <a:off x="914400" y="5943600"/>
            <a:ext cx="1036320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28" name="Text Placeholder 5">
            <a:extLst>
              <a:ext uri="{FF2B5EF4-FFF2-40B4-BE49-F238E27FC236}">
                <a16:creationId xmlns:a16="http://schemas.microsoft.com/office/drawing/2014/main" id="{A0971EC2-AB4B-8244-958F-3A7473B2CA4D}"/>
              </a:ext>
            </a:extLst>
          </p:cNvPr>
          <p:cNvSpPr>
            <a:spLocks noGrp="1"/>
          </p:cNvSpPr>
          <p:nvPr>
            <p:ph type="body" sz="quarter" idx="17" hasCustomPrompt="1"/>
          </p:nvPr>
        </p:nvSpPr>
        <p:spPr>
          <a:xfrm>
            <a:off x="3041653" y="3642917"/>
            <a:ext cx="1855337" cy="563515"/>
          </a:xfrm>
        </p:spPr>
        <p:txBody>
          <a:bodyPr anchor="t">
            <a:normAutofit/>
          </a:bodyPr>
          <a:lstStyle>
            <a:lvl1pPr marL="0" indent="0" algn="ctr">
              <a:buNone/>
              <a:defRPr sz="1600">
                <a:solidFill>
                  <a:schemeClr val="tx1"/>
                </a:solidFill>
              </a:defRPr>
            </a:lvl1pPr>
            <a:lvl2pPr marL="457177" indent="0">
              <a:buNone/>
              <a:defRPr sz="1600"/>
            </a:lvl2pPr>
            <a:lvl3pPr marL="914354" indent="0">
              <a:buNone/>
              <a:defRPr sz="1600"/>
            </a:lvl3pPr>
            <a:lvl4pPr marL="1371531" indent="0">
              <a:buNone/>
              <a:defRPr sz="1600"/>
            </a:lvl4pPr>
            <a:lvl5pPr marL="1828709" indent="0">
              <a:buNone/>
              <a:defRPr sz="1600"/>
            </a:lvl5pPr>
          </a:lstStyle>
          <a:p>
            <a:pPr lvl="0"/>
            <a:r>
              <a:rPr lang="en-US" dirty="0"/>
              <a:t>Visual List</a:t>
            </a:r>
          </a:p>
        </p:txBody>
      </p:sp>
      <p:sp>
        <p:nvSpPr>
          <p:cNvPr id="29" name="Text Placeholder 5">
            <a:extLst>
              <a:ext uri="{FF2B5EF4-FFF2-40B4-BE49-F238E27FC236}">
                <a16:creationId xmlns:a16="http://schemas.microsoft.com/office/drawing/2014/main" id="{07010168-B739-7649-9F0F-C18F879CD9F7}"/>
              </a:ext>
            </a:extLst>
          </p:cNvPr>
          <p:cNvSpPr>
            <a:spLocks noGrp="1"/>
          </p:cNvSpPr>
          <p:nvPr>
            <p:ph type="body" sz="quarter" idx="18" hasCustomPrompt="1"/>
          </p:nvPr>
        </p:nvSpPr>
        <p:spPr>
          <a:xfrm>
            <a:off x="5168904" y="3642917"/>
            <a:ext cx="1855337" cy="563515"/>
          </a:xfrm>
        </p:spPr>
        <p:txBody>
          <a:bodyPr anchor="t">
            <a:normAutofit/>
          </a:bodyPr>
          <a:lstStyle>
            <a:lvl1pPr marL="0" indent="0" algn="ctr">
              <a:buNone/>
              <a:defRPr sz="1600">
                <a:solidFill>
                  <a:schemeClr val="tx1"/>
                </a:solidFill>
              </a:defRPr>
            </a:lvl1pPr>
            <a:lvl2pPr marL="457177" indent="0">
              <a:buNone/>
              <a:defRPr sz="1600"/>
            </a:lvl2pPr>
            <a:lvl3pPr marL="914354" indent="0">
              <a:buNone/>
              <a:defRPr sz="1600"/>
            </a:lvl3pPr>
            <a:lvl4pPr marL="1371531" indent="0">
              <a:buNone/>
              <a:defRPr sz="1600"/>
            </a:lvl4pPr>
            <a:lvl5pPr marL="1828709" indent="0">
              <a:buNone/>
              <a:defRPr sz="1600"/>
            </a:lvl5pPr>
          </a:lstStyle>
          <a:p>
            <a:pPr lvl="0"/>
            <a:r>
              <a:rPr lang="en-US" dirty="0"/>
              <a:t>Visual List</a:t>
            </a:r>
          </a:p>
        </p:txBody>
      </p:sp>
      <p:sp>
        <p:nvSpPr>
          <p:cNvPr id="30" name="Text Placeholder 5">
            <a:extLst>
              <a:ext uri="{FF2B5EF4-FFF2-40B4-BE49-F238E27FC236}">
                <a16:creationId xmlns:a16="http://schemas.microsoft.com/office/drawing/2014/main" id="{3D66A21B-D9F0-5E47-AACE-66137EE7A356}"/>
              </a:ext>
            </a:extLst>
          </p:cNvPr>
          <p:cNvSpPr>
            <a:spLocks noGrp="1"/>
          </p:cNvSpPr>
          <p:nvPr>
            <p:ph type="body" sz="quarter" idx="19" hasCustomPrompt="1"/>
          </p:nvPr>
        </p:nvSpPr>
        <p:spPr>
          <a:xfrm>
            <a:off x="7296154" y="3642917"/>
            <a:ext cx="1855337" cy="563515"/>
          </a:xfrm>
        </p:spPr>
        <p:txBody>
          <a:bodyPr anchor="t">
            <a:normAutofit/>
          </a:bodyPr>
          <a:lstStyle>
            <a:lvl1pPr marL="0" indent="0" algn="ctr">
              <a:buNone/>
              <a:defRPr sz="1600">
                <a:solidFill>
                  <a:schemeClr val="tx1"/>
                </a:solidFill>
              </a:defRPr>
            </a:lvl1pPr>
            <a:lvl2pPr marL="457177" indent="0">
              <a:buNone/>
              <a:defRPr sz="1600"/>
            </a:lvl2pPr>
            <a:lvl3pPr marL="914354" indent="0">
              <a:buNone/>
              <a:defRPr sz="1600"/>
            </a:lvl3pPr>
            <a:lvl4pPr marL="1371531" indent="0">
              <a:buNone/>
              <a:defRPr sz="1600"/>
            </a:lvl4pPr>
            <a:lvl5pPr marL="1828709" indent="0">
              <a:buNone/>
              <a:defRPr sz="1600"/>
            </a:lvl5pPr>
          </a:lstStyle>
          <a:p>
            <a:pPr lvl="0"/>
            <a:r>
              <a:rPr lang="en-US" dirty="0"/>
              <a:t>Visual List</a:t>
            </a:r>
          </a:p>
        </p:txBody>
      </p:sp>
      <p:sp>
        <p:nvSpPr>
          <p:cNvPr id="31" name="Text Placeholder 5">
            <a:extLst>
              <a:ext uri="{FF2B5EF4-FFF2-40B4-BE49-F238E27FC236}">
                <a16:creationId xmlns:a16="http://schemas.microsoft.com/office/drawing/2014/main" id="{15CDF808-A6B5-A642-A3FC-E7C2612EDFAD}"/>
              </a:ext>
            </a:extLst>
          </p:cNvPr>
          <p:cNvSpPr>
            <a:spLocks noGrp="1"/>
          </p:cNvSpPr>
          <p:nvPr>
            <p:ph type="body" sz="quarter" idx="20" hasCustomPrompt="1"/>
          </p:nvPr>
        </p:nvSpPr>
        <p:spPr>
          <a:xfrm>
            <a:off x="9423402" y="3642917"/>
            <a:ext cx="1855337" cy="563515"/>
          </a:xfrm>
        </p:spPr>
        <p:txBody>
          <a:bodyPr anchor="t">
            <a:normAutofit/>
          </a:bodyPr>
          <a:lstStyle>
            <a:lvl1pPr marL="0" indent="0" algn="ctr">
              <a:buNone/>
              <a:defRPr sz="1600">
                <a:solidFill>
                  <a:schemeClr val="tx1"/>
                </a:solidFill>
              </a:defRPr>
            </a:lvl1pPr>
            <a:lvl2pPr marL="457177" indent="0">
              <a:buNone/>
              <a:defRPr sz="1600"/>
            </a:lvl2pPr>
            <a:lvl3pPr marL="914354" indent="0">
              <a:buNone/>
              <a:defRPr sz="1600"/>
            </a:lvl3pPr>
            <a:lvl4pPr marL="1371531" indent="0">
              <a:buNone/>
              <a:defRPr sz="1600"/>
            </a:lvl4pPr>
            <a:lvl5pPr marL="1828709" indent="0">
              <a:buNone/>
              <a:defRPr sz="1600"/>
            </a:lvl5pPr>
          </a:lstStyle>
          <a:p>
            <a:pPr lvl="0"/>
            <a:r>
              <a:rPr lang="en-US" dirty="0"/>
              <a:t>Visual List</a:t>
            </a:r>
          </a:p>
        </p:txBody>
      </p:sp>
      <p:sp>
        <p:nvSpPr>
          <p:cNvPr id="32" name="Slide Number Placeholder 2">
            <a:extLst>
              <a:ext uri="{FF2B5EF4-FFF2-40B4-BE49-F238E27FC236}">
                <a16:creationId xmlns:a16="http://schemas.microsoft.com/office/drawing/2014/main" id="{206F7364-CD6C-274D-939A-C8AB53BEDEAC}"/>
              </a:ext>
            </a:extLst>
          </p:cNvPr>
          <p:cNvSpPr>
            <a:spLocks noGrp="1"/>
          </p:cNvSpPr>
          <p:nvPr>
            <p:ph type="sldNum" sz="quarter" idx="22"/>
          </p:nvPr>
        </p:nvSpPr>
        <p:spPr>
          <a:xfrm>
            <a:off x="9037673" y="6178768"/>
            <a:ext cx="2743200" cy="365125"/>
          </a:xfrm>
        </p:spPr>
        <p:txBody>
          <a:bodyPr/>
          <a:lstStyle>
            <a:lvl1pPr>
              <a:defRPr sz="1401">
                <a:solidFill>
                  <a:schemeClr val="tx1"/>
                </a:solidFill>
              </a:defRPr>
            </a:lvl1pPr>
          </a:lstStyle>
          <a:p>
            <a:fld id="{1EA85E74-CFD1-43C2-9168-DB4B3F980C18}" type="slidenum">
              <a:rPr lang="en-US" smtClean="0"/>
              <a:t>‹#›</a:t>
            </a:fld>
            <a:endParaRPr lang="en-US"/>
          </a:p>
        </p:txBody>
      </p:sp>
      <p:pic>
        <p:nvPicPr>
          <p:cNvPr id="4" name="Picture 3" descr="Logo&#10;&#10;Description automatically generated">
            <a:extLst>
              <a:ext uri="{FF2B5EF4-FFF2-40B4-BE49-F238E27FC236}">
                <a16:creationId xmlns:a16="http://schemas.microsoft.com/office/drawing/2014/main" id="{3B1B03FC-34BB-410D-85EA-70E739EAAE7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00929" y="6053537"/>
            <a:ext cx="1301820" cy="584759"/>
          </a:xfrm>
          <a:prstGeom prst="rect">
            <a:avLst/>
          </a:prstGeom>
        </p:spPr>
      </p:pic>
    </p:spTree>
    <p:extLst>
      <p:ext uri="{BB962C8B-B14F-4D97-AF65-F5344CB8AC3E}">
        <p14:creationId xmlns:p14="http://schemas.microsoft.com/office/powerpoint/2010/main" val="356746466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7104">
          <p15:clr>
            <a:srgbClr val="FBAE40"/>
          </p15:clr>
        </p15:guide>
        <p15:guide id="4" pos="576">
          <p15:clr>
            <a:srgbClr val="FBAE40"/>
          </p15:clr>
        </p15:guide>
        <p15:guide id="5" orient="horz" pos="576">
          <p15:clr>
            <a:srgbClr val="FBAE40"/>
          </p15:clr>
        </p15:guide>
        <p15:guide id="6" pos="3552">
          <p15:clr>
            <a:srgbClr val="FBAE40"/>
          </p15:clr>
        </p15:guide>
        <p15:guide id="7" pos="4128">
          <p15:clr>
            <a:srgbClr val="FBAE40"/>
          </p15:clr>
        </p15:guide>
        <p15:guide id="8" orient="horz" pos="3744">
          <p15:clr>
            <a:srgbClr val="FBAE4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cSld name="1_CLICQ! Whit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4AE155-2542-FB4B-A27C-9DA80F19C464}"/>
              </a:ext>
            </a:extLst>
          </p:cNvPr>
          <p:cNvSpPr>
            <a:spLocks noGrp="1"/>
          </p:cNvSpPr>
          <p:nvPr>
            <p:ph type="ctrTitle" hasCustomPrompt="1"/>
          </p:nvPr>
        </p:nvSpPr>
        <p:spPr>
          <a:xfrm>
            <a:off x="914404" y="914406"/>
            <a:ext cx="10363201" cy="563524"/>
          </a:xfrm>
        </p:spPr>
        <p:txBody>
          <a:bodyPr anchor="t">
            <a:normAutofit/>
          </a:bodyPr>
          <a:lstStyle>
            <a:lvl1pPr algn="l">
              <a:defRPr sz="3200">
                <a:solidFill>
                  <a:srgbClr val="003296"/>
                </a:solidFill>
              </a:defRPr>
            </a:lvl1pPr>
          </a:lstStyle>
          <a:p>
            <a:r>
              <a:rPr lang="en-US" dirty="0"/>
              <a:t>Title here – Bulleted Text</a:t>
            </a:r>
          </a:p>
        </p:txBody>
      </p:sp>
      <p:sp>
        <p:nvSpPr>
          <p:cNvPr id="6" name="Text Placeholder 5">
            <a:extLst>
              <a:ext uri="{FF2B5EF4-FFF2-40B4-BE49-F238E27FC236}">
                <a16:creationId xmlns:a16="http://schemas.microsoft.com/office/drawing/2014/main" id="{1C54DF8C-4B39-D648-8475-BF29CB7713C6}"/>
              </a:ext>
            </a:extLst>
          </p:cNvPr>
          <p:cNvSpPr>
            <a:spLocks noGrp="1"/>
          </p:cNvSpPr>
          <p:nvPr>
            <p:ph type="body" sz="quarter" idx="10" hasCustomPrompt="1"/>
          </p:nvPr>
        </p:nvSpPr>
        <p:spPr>
          <a:xfrm>
            <a:off x="914400" y="1743076"/>
            <a:ext cx="10363200" cy="3881439"/>
          </a:xfrm>
        </p:spPr>
        <p:txBody>
          <a:bodyPr anchor="t">
            <a:normAutofit/>
          </a:bodyPr>
          <a:lstStyle>
            <a:lvl1pPr marL="457177" indent="-457177">
              <a:buFont typeface="Arial" panose="020B0604020202020204" pitchFamily="34" charset="0"/>
              <a:buChar char="•"/>
              <a:defRPr sz="2800"/>
            </a:lvl1pPr>
            <a:lvl2pPr marL="800060" indent="-342882">
              <a:buFont typeface="Courier New" panose="02070309020205020404" pitchFamily="49" charset="0"/>
              <a:buChar char="o"/>
              <a:defRPr sz="2400"/>
            </a:lvl2pPr>
            <a:lvl3pPr marL="1257237" indent="-342882">
              <a:buFont typeface="Wingdings" pitchFamily="2" charset="2"/>
              <a:buChar char="§"/>
              <a:defRPr sz="2000"/>
            </a:lvl3pPr>
            <a:lvl4pPr marL="1657268" indent="-285737">
              <a:buFont typeface="Arial" panose="020B0604020202020204" pitchFamily="34" charset="0"/>
              <a:buChar char="•"/>
              <a:defRPr sz="1801"/>
            </a:lvl4pPr>
            <a:lvl5pPr marL="2114446" indent="-285737">
              <a:buFont typeface="Courier New" panose="02070309020205020404" pitchFamily="49" charset="0"/>
              <a:buChar char="o"/>
              <a:defRPr sz="1801"/>
            </a:lvl5pPr>
          </a:lstStyle>
          <a:p>
            <a:pPr lvl="0"/>
            <a:r>
              <a:rPr lang="en-US" dirty="0"/>
              <a:t>First Bullet</a:t>
            </a:r>
          </a:p>
          <a:p>
            <a:pPr lvl="1"/>
            <a:r>
              <a:rPr lang="en-US" dirty="0"/>
              <a:t>Second bullet</a:t>
            </a:r>
          </a:p>
          <a:p>
            <a:pPr lvl="2"/>
            <a:r>
              <a:rPr lang="en-US" dirty="0"/>
              <a:t>Third bullet</a:t>
            </a:r>
          </a:p>
          <a:p>
            <a:pPr lvl="3"/>
            <a:r>
              <a:rPr lang="en-US" dirty="0"/>
              <a:t>Fourth bullet</a:t>
            </a:r>
          </a:p>
          <a:p>
            <a:pPr lvl="4"/>
            <a:r>
              <a:rPr lang="en-US" dirty="0"/>
              <a:t>Fifth bullet</a:t>
            </a:r>
          </a:p>
        </p:txBody>
      </p:sp>
      <p:sp>
        <p:nvSpPr>
          <p:cNvPr id="8" name="Slide Number Placeholder 2">
            <a:extLst>
              <a:ext uri="{FF2B5EF4-FFF2-40B4-BE49-F238E27FC236}">
                <a16:creationId xmlns:a16="http://schemas.microsoft.com/office/drawing/2014/main" id="{16C005AD-705B-1543-9D5C-A510705EF2A3}"/>
              </a:ext>
            </a:extLst>
          </p:cNvPr>
          <p:cNvSpPr>
            <a:spLocks noGrp="1"/>
          </p:cNvSpPr>
          <p:nvPr>
            <p:ph type="sldNum" sz="quarter" idx="12"/>
          </p:nvPr>
        </p:nvSpPr>
        <p:spPr>
          <a:xfrm>
            <a:off x="9037673" y="6178768"/>
            <a:ext cx="2743200" cy="365125"/>
          </a:xfrm>
        </p:spPr>
        <p:txBody>
          <a:bodyPr/>
          <a:lstStyle>
            <a:lvl1pPr>
              <a:defRPr sz="1401">
                <a:solidFill>
                  <a:schemeClr val="tx1"/>
                </a:solidFill>
              </a:defRPr>
            </a:lvl1pPr>
          </a:lstStyle>
          <a:p>
            <a:fld id="{1EA85E74-CFD1-43C2-9168-DB4B3F980C18}" type="slidenum">
              <a:rPr lang="en-US" smtClean="0"/>
              <a:t>‹#›</a:t>
            </a:fld>
            <a:endParaRPr lang="en-US"/>
          </a:p>
        </p:txBody>
      </p:sp>
    </p:spTree>
    <p:extLst>
      <p:ext uri="{BB962C8B-B14F-4D97-AF65-F5344CB8AC3E}">
        <p14:creationId xmlns:p14="http://schemas.microsoft.com/office/powerpoint/2010/main" val="1315295393"/>
      </p:ext>
    </p:extLst>
  </p:cSld>
  <p:clrMapOvr>
    <a:masterClrMapping/>
  </p:clrMapOvr>
  <p:extLst>
    <p:ext uri="{DCECCB84-F9BA-43D5-87BE-67443E8EF086}">
      <p15:sldGuideLst xmlns:p15="http://schemas.microsoft.com/office/powerpoint/2012/main"/>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cSld name="2_CLICQ! Whit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4AE155-2542-FB4B-A27C-9DA80F19C464}"/>
              </a:ext>
            </a:extLst>
          </p:cNvPr>
          <p:cNvSpPr>
            <a:spLocks noGrp="1"/>
          </p:cNvSpPr>
          <p:nvPr>
            <p:ph type="ctrTitle" hasCustomPrompt="1"/>
          </p:nvPr>
        </p:nvSpPr>
        <p:spPr>
          <a:xfrm>
            <a:off x="914404" y="914406"/>
            <a:ext cx="10363201" cy="563524"/>
          </a:xfrm>
        </p:spPr>
        <p:txBody>
          <a:bodyPr anchor="t">
            <a:normAutofit/>
          </a:bodyPr>
          <a:lstStyle>
            <a:lvl1pPr algn="l">
              <a:defRPr sz="3200">
                <a:solidFill>
                  <a:srgbClr val="003296"/>
                </a:solidFill>
              </a:defRPr>
            </a:lvl1pPr>
          </a:lstStyle>
          <a:p>
            <a:r>
              <a:rPr lang="en-US" dirty="0"/>
              <a:t>Title here – Bullets and Image</a:t>
            </a:r>
          </a:p>
        </p:txBody>
      </p:sp>
      <p:sp>
        <p:nvSpPr>
          <p:cNvPr id="10" name="Text Placeholder 5">
            <a:extLst>
              <a:ext uri="{FF2B5EF4-FFF2-40B4-BE49-F238E27FC236}">
                <a16:creationId xmlns:a16="http://schemas.microsoft.com/office/drawing/2014/main" id="{8AB7CB25-7DA7-D942-8F9A-88DAD435F168}"/>
              </a:ext>
            </a:extLst>
          </p:cNvPr>
          <p:cNvSpPr>
            <a:spLocks noGrp="1"/>
          </p:cNvSpPr>
          <p:nvPr>
            <p:ph type="body" sz="quarter" idx="12" hasCustomPrompt="1"/>
          </p:nvPr>
        </p:nvSpPr>
        <p:spPr>
          <a:xfrm>
            <a:off x="934499" y="1743076"/>
            <a:ext cx="4724400" cy="3881439"/>
          </a:xfrm>
        </p:spPr>
        <p:txBody>
          <a:bodyPr anchor="t">
            <a:normAutofit/>
          </a:bodyPr>
          <a:lstStyle>
            <a:lvl1pPr marL="457177" indent="-457177">
              <a:buFont typeface="Arial" panose="020B0604020202020204" pitchFamily="34" charset="0"/>
              <a:buChar char="•"/>
              <a:defRPr sz="2800">
                <a:solidFill>
                  <a:schemeClr val="tx1"/>
                </a:solidFill>
              </a:defRPr>
            </a:lvl1pPr>
            <a:lvl2pPr marL="800060" indent="-342882">
              <a:buFont typeface="Courier New" panose="02070309020205020404" pitchFamily="49" charset="0"/>
              <a:buChar char="o"/>
              <a:defRPr sz="2400">
                <a:solidFill>
                  <a:schemeClr val="tx1"/>
                </a:solidFill>
              </a:defRPr>
            </a:lvl2pPr>
            <a:lvl3pPr marL="1257237" indent="-342882">
              <a:buFont typeface="Wingdings" pitchFamily="2" charset="2"/>
              <a:buChar char="§"/>
              <a:defRPr sz="2000">
                <a:solidFill>
                  <a:schemeClr val="tx1"/>
                </a:solidFill>
              </a:defRPr>
            </a:lvl3pPr>
            <a:lvl4pPr marL="1657268" indent="-285737">
              <a:buFont typeface="Arial" panose="020B0604020202020204" pitchFamily="34" charset="0"/>
              <a:buChar char="•"/>
              <a:defRPr sz="1801">
                <a:solidFill>
                  <a:schemeClr val="tx1"/>
                </a:solidFill>
              </a:defRPr>
            </a:lvl4pPr>
            <a:lvl5pPr marL="2114446" indent="-285737">
              <a:buFont typeface="Courier New" panose="02070309020205020404" pitchFamily="49" charset="0"/>
              <a:buChar char="o"/>
              <a:defRPr sz="1801">
                <a:solidFill>
                  <a:schemeClr val="tx1"/>
                </a:solidFill>
              </a:defRPr>
            </a:lvl5pPr>
          </a:lstStyle>
          <a:p>
            <a:pPr lvl="0"/>
            <a:r>
              <a:rPr lang="en-US" dirty="0"/>
              <a:t>First Bullet</a:t>
            </a:r>
          </a:p>
          <a:p>
            <a:pPr lvl="1"/>
            <a:r>
              <a:rPr lang="en-US" dirty="0"/>
              <a:t>Second bullet</a:t>
            </a:r>
          </a:p>
          <a:p>
            <a:pPr lvl="2"/>
            <a:r>
              <a:rPr lang="en-US" dirty="0"/>
              <a:t>Third bullet</a:t>
            </a:r>
          </a:p>
          <a:p>
            <a:pPr lvl="3"/>
            <a:r>
              <a:rPr lang="en-US" dirty="0"/>
              <a:t>Fourth bullet</a:t>
            </a:r>
          </a:p>
          <a:p>
            <a:pPr lvl="4"/>
            <a:r>
              <a:rPr lang="en-US" dirty="0"/>
              <a:t>Fifth bullet</a:t>
            </a:r>
          </a:p>
        </p:txBody>
      </p:sp>
      <p:sp>
        <p:nvSpPr>
          <p:cNvPr id="17" name="Picture Placeholder 2">
            <a:extLst>
              <a:ext uri="{FF2B5EF4-FFF2-40B4-BE49-F238E27FC236}">
                <a16:creationId xmlns:a16="http://schemas.microsoft.com/office/drawing/2014/main" id="{67A3005D-62F0-BF42-831F-C457DB3AA16B}"/>
              </a:ext>
            </a:extLst>
          </p:cNvPr>
          <p:cNvSpPr>
            <a:spLocks noGrp="1"/>
          </p:cNvSpPr>
          <p:nvPr>
            <p:ph type="pic" sz="quarter" idx="20"/>
          </p:nvPr>
        </p:nvSpPr>
        <p:spPr>
          <a:xfrm>
            <a:off x="6554073" y="1743076"/>
            <a:ext cx="4724400" cy="3881439"/>
          </a:xfrm>
          <a:solidFill>
            <a:schemeClr val="tx1">
              <a:alpha val="21000"/>
            </a:schemeClr>
          </a:solidFill>
        </p:spPr>
        <p:txBody>
          <a:bodyPr/>
          <a:lstStyle>
            <a:lvl1pPr marL="0" marR="0" indent="0" algn="ctr" defTabSz="914354" rtl="0" eaLnBrk="1" fontAlgn="auto" latinLnBrk="0" hangingPunct="1">
              <a:lnSpc>
                <a:spcPct val="90000"/>
              </a:lnSpc>
              <a:spcBef>
                <a:spcPts val="1001"/>
              </a:spcBef>
              <a:spcAft>
                <a:spcPts val="0"/>
              </a:spcAft>
              <a:buClrTx/>
              <a:buSzTx/>
              <a:buFontTx/>
              <a:buNone/>
              <a:tabLst/>
              <a:defRPr>
                <a:solidFill>
                  <a:schemeClr val="tx1"/>
                </a:solidFill>
              </a:defRPr>
            </a:lvl1pPr>
          </a:lstStyle>
          <a:p>
            <a:pPr marL="0" marR="0" lvl="0" indent="0" algn="l" defTabSz="914354" rtl="0" eaLnBrk="1" fontAlgn="auto" latinLnBrk="0" hangingPunct="1">
              <a:lnSpc>
                <a:spcPct val="90000"/>
              </a:lnSpc>
              <a:spcBef>
                <a:spcPts val="1001"/>
              </a:spcBef>
              <a:spcAft>
                <a:spcPts val="0"/>
              </a:spcAft>
              <a:buClrTx/>
              <a:buSzTx/>
              <a:buFontTx/>
              <a:buNone/>
              <a:tabLst/>
              <a:defRPr/>
            </a:pPr>
            <a:r>
              <a:rPr lang="en-US"/>
              <a:t>Click icon to add picture</a:t>
            </a:r>
            <a:endParaRPr lang="en-US" dirty="0"/>
          </a:p>
        </p:txBody>
      </p:sp>
      <p:sp>
        <p:nvSpPr>
          <p:cNvPr id="14" name="Slide Number Placeholder 2">
            <a:extLst>
              <a:ext uri="{FF2B5EF4-FFF2-40B4-BE49-F238E27FC236}">
                <a16:creationId xmlns:a16="http://schemas.microsoft.com/office/drawing/2014/main" id="{648C53C8-6786-A449-BE78-4A0F4C831366}"/>
              </a:ext>
            </a:extLst>
          </p:cNvPr>
          <p:cNvSpPr>
            <a:spLocks noGrp="1"/>
          </p:cNvSpPr>
          <p:nvPr>
            <p:ph type="sldNum" sz="quarter" idx="21"/>
          </p:nvPr>
        </p:nvSpPr>
        <p:spPr>
          <a:xfrm>
            <a:off x="9037673" y="6262688"/>
            <a:ext cx="2743200" cy="365125"/>
          </a:xfrm>
        </p:spPr>
        <p:txBody>
          <a:bodyPr/>
          <a:lstStyle>
            <a:lvl1pPr>
              <a:defRPr sz="1401">
                <a:solidFill>
                  <a:schemeClr val="tx1"/>
                </a:solidFill>
              </a:defRPr>
            </a:lvl1pPr>
          </a:lstStyle>
          <a:p>
            <a:fld id="{1EA85E74-CFD1-43C2-9168-DB4B3F980C18}" type="slidenum">
              <a:rPr lang="en-US" smtClean="0"/>
              <a:t>‹#›</a:t>
            </a:fld>
            <a:endParaRPr lang="en-US"/>
          </a:p>
        </p:txBody>
      </p:sp>
    </p:spTree>
    <p:extLst>
      <p:ext uri="{BB962C8B-B14F-4D97-AF65-F5344CB8AC3E}">
        <p14:creationId xmlns:p14="http://schemas.microsoft.com/office/powerpoint/2010/main" val="294408495"/>
      </p:ext>
    </p:extLst>
  </p:cSld>
  <p:clrMapOvr>
    <a:masterClrMapping/>
  </p:clrMapOvr>
  <p:extLst>
    <p:ext uri="{DCECCB84-F9BA-43D5-87BE-67443E8EF086}">
      <p15:sldGuideLst xmlns:p15="http://schemas.microsoft.com/office/powerpoint/2012/main"/>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665192D-323C-4BD3-B95D-9A9B738C7D64}"/>
              </a:ext>
            </a:extLst>
          </p:cNvPr>
          <p:cNvSpPr>
            <a:spLocks noGrp="1"/>
          </p:cNvSpPr>
          <p:nvPr>
            <p:ph type="dt" sz="half" idx="10"/>
          </p:nvPr>
        </p:nvSpPr>
        <p:spPr/>
        <p:txBody>
          <a:bodyPr/>
          <a:lstStyle/>
          <a:p>
            <a:endParaRPr lang="en-US"/>
          </a:p>
        </p:txBody>
      </p:sp>
      <p:sp>
        <p:nvSpPr>
          <p:cNvPr id="3" name="Footer Placeholder 2">
            <a:extLst>
              <a:ext uri="{FF2B5EF4-FFF2-40B4-BE49-F238E27FC236}">
                <a16:creationId xmlns:a16="http://schemas.microsoft.com/office/drawing/2014/main" id="{2ECFDA28-F51E-4335-8DA5-EFB6FAFDEB2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D7A65BB-9C1E-4AE5-B4B8-7AA9D56583DA}"/>
              </a:ext>
            </a:extLst>
          </p:cNvPr>
          <p:cNvSpPr>
            <a:spLocks noGrp="1"/>
          </p:cNvSpPr>
          <p:nvPr>
            <p:ph type="sldNum" sz="quarter" idx="12"/>
          </p:nvPr>
        </p:nvSpPr>
        <p:spPr/>
        <p:txBody>
          <a:bodyPr/>
          <a:lstStyle/>
          <a:p>
            <a:fld id="{1EA85E74-CFD1-43C2-9168-DB4B3F980C18}" type="slidenum">
              <a:rPr lang="en-US" smtClean="0"/>
              <a:t>‹#›</a:t>
            </a:fld>
            <a:endParaRPr lang="en-US"/>
          </a:p>
        </p:txBody>
      </p:sp>
    </p:spTree>
    <p:extLst>
      <p:ext uri="{BB962C8B-B14F-4D97-AF65-F5344CB8AC3E}">
        <p14:creationId xmlns:p14="http://schemas.microsoft.com/office/powerpoint/2010/main" val="199779791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CLICQ! Cover">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577FF1F9-9684-5F4D-B267-C4FA7828A0BF}"/>
              </a:ext>
            </a:extLst>
          </p:cNvPr>
          <p:cNvSpPr/>
          <p:nvPr/>
        </p:nvSpPr>
        <p:spPr>
          <a:xfrm rot="16200000">
            <a:off x="3245897" y="-2071564"/>
            <a:ext cx="6874111" cy="11018111"/>
          </a:xfrm>
          <a:prstGeom prst="rect">
            <a:avLst/>
          </a:prstGeom>
          <a:gradFill>
            <a:gsLst>
              <a:gs pos="0">
                <a:schemeClr val="bg1"/>
              </a:gs>
              <a:gs pos="84000">
                <a:schemeClr val="bg1">
                  <a:lumMod val="8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15" name="Rectangle 14">
            <a:extLst>
              <a:ext uri="{FF2B5EF4-FFF2-40B4-BE49-F238E27FC236}">
                <a16:creationId xmlns:a16="http://schemas.microsoft.com/office/drawing/2014/main" id="{B9534ED5-DCC7-DF42-B8F2-1970D87FFECA}"/>
              </a:ext>
            </a:extLst>
          </p:cNvPr>
          <p:cNvSpPr/>
          <p:nvPr/>
        </p:nvSpPr>
        <p:spPr>
          <a:xfrm>
            <a:off x="2" y="2"/>
            <a:ext cx="1173892" cy="6857999"/>
          </a:xfrm>
          <a:prstGeom prst="rect">
            <a:avLst/>
          </a:prstGeom>
          <a:gradFill>
            <a:gsLst>
              <a:gs pos="16000">
                <a:schemeClr val="accent1">
                  <a:lumMod val="75000"/>
                </a:schemeClr>
              </a:gs>
              <a:gs pos="100000">
                <a:srgbClr val="F4D726"/>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2" name="Title 1">
            <a:extLst>
              <a:ext uri="{FF2B5EF4-FFF2-40B4-BE49-F238E27FC236}">
                <a16:creationId xmlns:a16="http://schemas.microsoft.com/office/drawing/2014/main" id="{754AE155-2542-FB4B-A27C-9DA80F19C464}"/>
              </a:ext>
            </a:extLst>
          </p:cNvPr>
          <p:cNvSpPr>
            <a:spLocks noGrp="1"/>
          </p:cNvSpPr>
          <p:nvPr>
            <p:ph type="ctrTitle" hasCustomPrompt="1"/>
          </p:nvPr>
        </p:nvSpPr>
        <p:spPr>
          <a:xfrm>
            <a:off x="2883272" y="3016487"/>
            <a:ext cx="6692507" cy="1388672"/>
          </a:xfrm>
        </p:spPr>
        <p:txBody>
          <a:bodyPr anchor="t" anchorCtr="0">
            <a:normAutofit/>
          </a:bodyPr>
          <a:lstStyle>
            <a:lvl1pPr algn="l">
              <a:defRPr sz="4800">
                <a:solidFill>
                  <a:srgbClr val="003296"/>
                </a:solidFill>
                <a:effectLst>
                  <a:innerShdw blurRad="63500" dist="50800" dir="13500000">
                    <a:prstClr val="black">
                      <a:alpha val="50000"/>
                    </a:prstClr>
                  </a:innerShdw>
                </a:effectLst>
              </a:defRPr>
            </a:lvl1pPr>
          </a:lstStyle>
          <a:p>
            <a:r>
              <a:rPr lang="en-US" dirty="0"/>
              <a:t>Title Area</a:t>
            </a:r>
            <a:br>
              <a:rPr lang="en-US" dirty="0"/>
            </a:br>
            <a:r>
              <a:rPr lang="en-US" dirty="0"/>
              <a:t>Two Lines</a:t>
            </a:r>
          </a:p>
        </p:txBody>
      </p:sp>
      <p:sp>
        <p:nvSpPr>
          <p:cNvPr id="3" name="Subtitle 2">
            <a:extLst>
              <a:ext uri="{FF2B5EF4-FFF2-40B4-BE49-F238E27FC236}">
                <a16:creationId xmlns:a16="http://schemas.microsoft.com/office/drawing/2014/main" id="{A2144F37-9150-6740-8669-89477261BF9F}"/>
              </a:ext>
            </a:extLst>
          </p:cNvPr>
          <p:cNvSpPr>
            <a:spLocks noGrp="1"/>
          </p:cNvSpPr>
          <p:nvPr>
            <p:ph type="subTitle" idx="1" hasCustomPrompt="1"/>
          </p:nvPr>
        </p:nvSpPr>
        <p:spPr>
          <a:xfrm>
            <a:off x="2883271" y="4538298"/>
            <a:ext cx="6692511" cy="385764"/>
          </a:xfrm>
        </p:spPr>
        <p:txBody>
          <a:bodyPr/>
          <a:lstStyle>
            <a:lvl1pPr marL="0" indent="0" algn="l">
              <a:buNone/>
              <a:defRPr sz="2400">
                <a:solidFill>
                  <a:srgbClr val="003296"/>
                </a:solidFill>
                <a:latin typeface="+mn-lt"/>
              </a:defRPr>
            </a:lvl1pPr>
            <a:lvl2pPr marL="457177" indent="0" algn="ctr">
              <a:buNone/>
              <a:defRPr sz="2000"/>
            </a:lvl2pPr>
            <a:lvl3pPr marL="914354" indent="0" algn="ctr">
              <a:buNone/>
              <a:defRPr sz="1801"/>
            </a:lvl3pPr>
            <a:lvl4pPr marL="1371531" indent="0" algn="ctr">
              <a:buNone/>
              <a:defRPr sz="1600"/>
            </a:lvl4pPr>
            <a:lvl5pPr marL="1828709" indent="0" algn="ctr">
              <a:buNone/>
              <a:defRPr sz="1600"/>
            </a:lvl5pPr>
            <a:lvl6pPr marL="2285886" indent="0" algn="ctr">
              <a:buNone/>
              <a:defRPr sz="1600"/>
            </a:lvl6pPr>
            <a:lvl7pPr marL="2743063" indent="0" algn="ctr">
              <a:buNone/>
              <a:defRPr sz="1600"/>
            </a:lvl7pPr>
            <a:lvl8pPr marL="3200240" indent="0" algn="ctr">
              <a:buNone/>
              <a:defRPr sz="1600"/>
            </a:lvl8pPr>
            <a:lvl9pPr marL="3657417" indent="0" algn="ctr">
              <a:buNone/>
              <a:defRPr sz="1600"/>
            </a:lvl9pPr>
          </a:lstStyle>
          <a:p>
            <a:r>
              <a:rPr lang="en-US" dirty="0"/>
              <a:t>Subtitle Line</a:t>
            </a:r>
          </a:p>
        </p:txBody>
      </p:sp>
      <p:cxnSp>
        <p:nvCxnSpPr>
          <p:cNvPr id="13" name="Straight Connector 12">
            <a:extLst>
              <a:ext uri="{FF2B5EF4-FFF2-40B4-BE49-F238E27FC236}">
                <a16:creationId xmlns:a16="http://schemas.microsoft.com/office/drawing/2014/main" id="{FA12FB79-C498-D145-B2C2-189C5A546A63}"/>
              </a:ext>
            </a:extLst>
          </p:cNvPr>
          <p:cNvCxnSpPr>
            <a:cxnSpLocks/>
          </p:cNvCxnSpPr>
          <p:nvPr/>
        </p:nvCxnSpPr>
        <p:spPr>
          <a:xfrm>
            <a:off x="2883272" y="5978529"/>
            <a:ext cx="9308731"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887E88F-7EF8-364C-904A-AA0A347218D0}"/>
              </a:ext>
            </a:extLst>
          </p:cNvPr>
          <p:cNvCxnSpPr>
            <a:cxnSpLocks/>
          </p:cNvCxnSpPr>
          <p:nvPr/>
        </p:nvCxnSpPr>
        <p:spPr>
          <a:xfrm>
            <a:off x="2785839" y="879471"/>
            <a:ext cx="9406164"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pic>
        <p:nvPicPr>
          <p:cNvPr id="23" name="Picture 22">
            <a:extLst>
              <a:ext uri="{FF2B5EF4-FFF2-40B4-BE49-F238E27FC236}">
                <a16:creationId xmlns:a16="http://schemas.microsoft.com/office/drawing/2014/main" id="{020DC1D3-F3D4-CA49-85C4-ABE11E8943B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657217" y="83901"/>
            <a:ext cx="7437743" cy="766116"/>
          </a:xfrm>
          <a:prstGeom prst="rect">
            <a:avLst/>
          </a:prstGeom>
        </p:spPr>
      </p:pic>
      <p:sp>
        <p:nvSpPr>
          <p:cNvPr id="6" name="Text Placeholder 5">
            <a:extLst>
              <a:ext uri="{FF2B5EF4-FFF2-40B4-BE49-F238E27FC236}">
                <a16:creationId xmlns:a16="http://schemas.microsoft.com/office/drawing/2014/main" id="{77E85142-A4B8-6543-BB2C-770C297857C6}"/>
              </a:ext>
            </a:extLst>
          </p:cNvPr>
          <p:cNvSpPr>
            <a:spLocks noGrp="1"/>
          </p:cNvSpPr>
          <p:nvPr>
            <p:ph type="body" sz="quarter" idx="11" hasCustomPrompt="1"/>
          </p:nvPr>
        </p:nvSpPr>
        <p:spPr>
          <a:xfrm>
            <a:off x="2883272" y="5098244"/>
            <a:ext cx="6692507" cy="417512"/>
          </a:xfrm>
        </p:spPr>
        <p:txBody>
          <a:bodyPr>
            <a:noAutofit/>
          </a:bodyPr>
          <a:lstStyle>
            <a:lvl1pPr marL="0" indent="0" algn="l">
              <a:buNone/>
              <a:defRPr sz="2000">
                <a:solidFill>
                  <a:schemeClr val="tx1"/>
                </a:solidFill>
              </a:defRPr>
            </a:lvl1pPr>
          </a:lstStyle>
          <a:p>
            <a:pPr lvl="0"/>
            <a:r>
              <a:rPr lang="en-US" dirty="0"/>
              <a:t>Speaker | Date</a:t>
            </a:r>
          </a:p>
        </p:txBody>
      </p:sp>
      <p:pic>
        <p:nvPicPr>
          <p:cNvPr id="5" name="Picture 4" descr="Logo&#10;&#10;Description automatically generated">
            <a:extLst>
              <a:ext uri="{FF2B5EF4-FFF2-40B4-BE49-F238E27FC236}">
                <a16:creationId xmlns:a16="http://schemas.microsoft.com/office/drawing/2014/main" id="{99F77369-8F04-4BDA-95C7-122A05CAB70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18727" y="854418"/>
            <a:ext cx="3793796" cy="1704117"/>
          </a:xfrm>
          <a:prstGeom prst="rect">
            <a:avLst/>
          </a:prstGeom>
        </p:spPr>
      </p:pic>
      <p:pic>
        <p:nvPicPr>
          <p:cNvPr id="8" name="Picture 7" descr="Logo&#10;&#10;Description automatically generated">
            <a:extLst>
              <a:ext uri="{FF2B5EF4-FFF2-40B4-BE49-F238E27FC236}">
                <a16:creationId xmlns:a16="http://schemas.microsoft.com/office/drawing/2014/main" id="{81DF348F-F683-45D3-B387-ADAE20039FB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83560" y="5994818"/>
            <a:ext cx="1903919" cy="839776"/>
          </a:xfrm>
          <a:prstGeom prst="rect">
            <a:avLst/>
          </a:prstGeom>
        </p:spPr>
      </p:pic>
      <p:pic>
        <p:nvPicPr>
          <p:cNvPr id="10" name="Picture 9" descr="A picture containing text, clipart&#10;&#10;Description automatically generated">
            <a:extLst>
              <a:ext uri="{FF2B5EF4-FFF2-40B4-BE49-F238E27FC236}">
                <a16:creationId xmlns:a16="http://schemas.microsoft.com/office/drawing/2014/main" id="{13265C77-5ADD-40E8-8877-F6B19C771701}"/>
              </a:ext>
            </a:extLst>
          </p:cNvPr>
          <p:cNvPicPr>
            <a:picLocks noChangeAspect="1"/>
          </p:cNvPicPr>
          <p:nvPr/>
        </p:nvPicPr>
        <p:blipFill rotWithShape="1">
          <a:blip r:embed="rId5">
            <a:extLst>
              <a:ext uri="{28A0092B-C50C-407E-A947-70E740481C1C}">
                <a14:useLocalDpi xmlns:a14="http://schemas.microsoft.com/office/drawing/2010/main" val="0"/>
              </a:ext>
            </a:extLst>
          </a:blip>
          <a:srcRect l="13853" r="11527"/>
          <a:stretch/>
        </p:blipFill>
        <p:spPr>
          <a:xfrm>
            <a:off x="5344084" y="6024343"/>
            <a:ext cx="1503831" cy="799404"/>
          </a:xfrm>
          <a:prstGeom prst="rect">
            <a:avLst/>
          </a:prstGeom>
        </p:spPr>
      </p:pic>
      <p:pic>
        <p:nvPicPr>
          <p:cNvPr id="4" name="Picture 3">
            <a:extLst>
              <a:ext uri="{FF2B5EF4-FFF2-40B4-BE49-F238E27FC236}">
                <a16:creationId xmlns:a16="http://schemas.microsoft.com/office/drawing/2014/main" id="{98150E29-091E-4198-BA98-5563DF495489}"/>
              </a:ext>
            </a:extLst>
          </p:cNvPr>
          <p:cNvPicPr>
            <a:picLocks noChangeAspect="1"/>
          </p:cNvPicPr>
          <p:nvPr userDrawn="1"/>
        </p:nvPicPr>
        <p:blipFill>
          <a:blip r:embed="rId6"/>
          <a:stretch>
            <a:fillRect/>
          </a:stretch>
        </p:blipFill>
        <p:spPr>
          <a:xfrm>
            <a:off x="7473406" y="6020143"/>
            <a:ext cx="2102373" cy="784467"/>
          </a:xfrm>
          <a:prstGeom prst="rect">
            <a:avLst/>
          </a:prstGeom>
        </p:spPr>
      </p:pic>
      <p:pic>
        <p:nvPicPr>
          <p:cNvPr id="7" name="Picture 6">
            <a:extLst>
              <a:ext uri="{FF2B5EF4-FFF2-40B4-BE49-F238E27FC236}">
                <a16:creationId xmlns:a16="http://schemas.microsoft.com/office/drawing/2014/main" id="{7E2EB1D9-E1F1-484C-8997-75CA56DCD9B1}"/>
              </a:ext>
            </a:extLst>
          </p:cNvPr>
          <p:cNvPicPr>
            <a:picLocks noChangeAspect="1"/>
          </p:cNvPicPr>
          <p:nvPr userDrawn="1"/>
        </p:nvPicPr>
        <p:blipFill>
          <a:blip r:embed="rId7"/>
          <a:stretch>
            <a:fillRect/>
          </a:stretch>
        </p:blipFill>
        <p:spPr>
          <a:xfrm>
            <a:off x="9629120" y="6021143"/>
            <a:ext cx="1947597" cy="772124"/>
          </a:xfrm>
          <a:prstGeom prst="rect">
            <a:avLst/>
          </a:prstGeom>
        </p:spPr>
      </p:pic>
    </p:spTree>
    <p:extLst>
      <p:ext uri="{BB962C8B-B14F-4D97-AF65-F5344CB8AC3E}">
        <p14:creationId xmlns:p14="http://schemas.microsoft.com/office/powerpoint/2010/main" val="705725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7104">
          <p15:clr>
            <a:srgbClr val="FBAE40"/>
          </p15:clr>
        </p15:guide>
        <p15:guide id="4" pos="576">
          <p15:clr>
            <a:srgbClr val="FBAE40"/>
          </p15:clr>
        </p15:guide>
        <p15:guide id="5" orient="horz" pos="576">
          <p15:clr>
            <a:srgbClr val="FBAE40"/>
          </p15:clr>
        </p15:guide>
        <p15:guide id="6" pos="3552">
          <p15:clr>
            <a:srgbClr val="FBAE40"/>
          </p15:clr>
        </p15:guide>
        <p15:guide id="7" pos="4128">
          <p15:clr>
            <a:srgbClr val="FBAE40"/>
          </p15:clr>
        </p15:guide>
        <p15:guide id="8" orient="horz" pos="3744">
          <p15:clr>
            <a:srgbClr val="FBAE4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type="title" preserve="1">
  <p:cSld name="CLICQ! Title Slide">
    <p:bg>
      <p:bgPr>
        <a:solidFill>
          <a:schemeClr val="accent1">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577855" y="2779187"/>
            <a:ext cx="7780276" cy="1468967"/>
          </a:xfrm>
          <a:effectLst/>
        </p:spPr>
        <p:txBody>
          <a:bodyPr anchor="b" anchorCtr="0"/>
          <a:lstStyle>
            <a:lvl1pPr algn="l">
              <a:lnSpc>
                <a:spcPct val="85000"/>
              </a:lnSpc>
              <a:defRPr sz="4320">
                <a:solidFill>
                  <a:schemeClr val="tx1"/>
                </a:solidFill>
                <a:effectLst/>
              </a:defRPr>
            </a:lvl1pPr>
          </a:lstStyle>
          <a:p>
            <a:r>
              <a:rPr lang="en-US"/>
              <a:t>Click to edit Master title style</a:t>
            </a:r>
            <a:endParaRPr lang="en-US" dirty="0"/>
          </a:p>
        </p:txBody>
      </p:sp>
      <p:sp>
        <p:nvSpPr>
          <p:cNvPr id="3" name="Subtitle 2"/>
          <p:cNvSpPr>
            <a:spLocks noGrp="1"/>
          </p:cNvSpPr>
          <p:nvPr>
            <p:ph type="subTitle" idx="1"/>
          </p:nvPr>
        </p:nvSpPr>
        <p:spPr>
          <a:xfrm>
            <a:off x="1016005" y="4436535"/>
            <a:ext cx="7443137" cy="1274725"/>
          </a:xfrm>
          <a:effectLst/>
        </p:spPr>
        <p:txBody>
          <a:bodyPr/>
          <a:lstStyle>
            <a:lvl1pPr marL="0" indent="0" algn="l">
              <a:lnSpc>
                <a:spcPct val="85000"/>
              </a:lnSpc>
              <a:buNone/>
              <a:defRPr sz="2880">
                <a:solidFill>
                  <a:schemeClr val="tx1"/>
                </a:solidFill>
                <a:effectLst/>
              </a:defRPr>
            </a:lvl1pPr>
            <a:lvl2pPr marL="548614" indent="0" algn="ctr">
              <a:buNone/>
              <a:defRPr>
                <a:solidFill>
                  <a:schemeClr val="tx1">
                    <a:tint val="75000"/>
                  </a:schemeClr>
                </a:solidFill>
              </a:defRPr>
            </a:lvl2pPr>
            <a:lvl3pPr marL="1097225" indent="0" algn="ctr">
              <a:buNone/>
              <a:defRPr>
                <a:solidFill>
                  <a:schemeClr val="tx1">
                    <a:tint val="75000"/>
                  </a:schemeClr>
                </a:solidFill>
              </a:defRPr>
            </a:lvl3pPr>
            <a:lvl4pPr marL="1645838" indent="0" algn="ctr">
              <a:buNone/>
              <a:defRPr>
                <a:solidFill>
                  <a:schemeClr val="tx1">
                    <a:tint val="75000"/>
                  </a:schemeClr>
                </a:solidFill>
              </a:defRPr>
            </a:lvl4pPr>
            <a:lvl5pPr marL="2194451" indent="0" algn="ctr">
              <a:buNone/>
              <a:defRPr>
                <a:solidFill>
                  <a:schemeClr val="tx1">
                    <a:tint val="75000"/>
                  </a:schemeClr>
                </a:solidFill>
              </a:defRPr>
            </a:lvl5pPr>
            <a:lvl6pPr marL="2743063" indent="0" algn="ctr">
              <a:buNone/>
              <a:defRPr>
                <a:solidFill>
                  <a:schemeClr val="tx1">
                    <a:tint val="75000"/>
                  </a:schemeClr>
                </a:solidFill>
              </a:defRPr>
            </a:lvl6pPr>
            <a:lvl7pPr marL="3291676" indent="0" algn="ctr">
              <a:buNone/>
              <a:defRPr>
                <a:solidFill>
                  <a:schemeClr val="tx1">
                    <a:tint val="75000"/>
                  </a:schemeClr>
                </a:solidFill>
              </a:defRPr>
            </a:lvl7pPr>
            <a:lvl8pPr marL="3840288" indent="0" algn="ctr">
              <a:buNone/>
              <a:defRPr>
                <a:solidFill>
                  <a:schemeClr val="tx1">
                    <a:tint val="75000"/>
                  </a:schemeClr>
                </a:solidFill>
              </a:defRPr>
            </a:lvl8pPr>
            <a:lvl9pPr marL="4388902" indent="0" algn="ctr">
              <a:buNone/>
              <a:defRPr>
                <a:solidFill>
                  <a:schemeClr val="tx1">
                    <a:tint val="75000"/>
                  </a:schemeClr>
                </a:solidFill>
              </a:defRPr>
            </a:lvl9pPr>
          </a:lstStyle>
          <a:p>
            <a:r>
              <a:rPr lang="en-US"/>
              <a:t>Click to edit Master subtitle style</a:t>
            </a:r>
          </a:p>
        </p:txBody>
      </p:sp>
      <p:pic>
        <p:nvPicPr>
          <p:cNvPr id="5" name="Picture 4">
            <a:extLst>
              <a:ext uri="{FF2B5EF4-FFF2-40B4-BE49-F238E27FC236}">
                <a16:creationId xmlns:a16="http://schemas.microsoft.com/office/drawing/2014/main" id="{607E5970-1ED3-406A-BEAE-3D23354A752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22296" y="282305"/>
            <a:ext cx="4769704" cy="2139163"/>
          </a:xfrm>
          <a:prstGeom prst="rect">
            <a:avLst/>
          </a:prstGeom>
        </p:spPr>
      </p:pic>
    </p:spTree>
    <p:extLst>
      <p:ext uri="{BB962C8B-B14F-4D97-AF65-F5344CB8AC3E}">
        <p14:creationId xmlns:p14="http://schemas.microsoft.com/office/powerpoint/2010/main" val="2447338876"/>
      </p:ext>
    </p:extLst>
  </p:cSld>
  <p:clrMapOvr>
    <a:overrideClrMapping bg1="dk1" tx1="lt1" bg2="dk2" tx2="lt2" accent1="accent1" accent2="accent2" accent3="accent3" accent4="accent4" accent5="accent5" accent6="accent6" hlink="hlink" folHlink="folHlink"/>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secHead" preserve="1">
  <p:cSld name="CLICQ! Section Header 2">
    <p:bg>
      <p:bgPr>
        <a:solidFill>
          <a:schemeClr val="accent1">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46104" y="2239435"/>
            <a:ext cx="11099801" cy="1363133"/>
          </a:xfrm>
        </p:spPr>
        <p:txBody>
          <a:bodyPr anchor="b" anchorCtr="0"/>
          <a:lstStyle>
            <a:lvl1pPr algn="ctr">
              <a:defRPr sz="4320" b="1" cap="all">
                <a:solidFill>
                  <a:schemeClr val="bg1"/>
                </a:solidFill>
                <a:effectLst/>
              </a:defRPr>
            </a:lvl1pPr>
          </a:lstStyle>
          <a:p>
            <a:r>
              <a:rPr lang="en-US"/>
              <a:t>Click to edit Master title style</a:t>
            </a:r>
            <a:endParaRPr lang="en-US" dirty="0"/>
          </a:p>
        </p:txBody>
      </p:sp>
      <p:sp>
        <p:nvSpPr>
          <p:cNvPr id="3" name="Text Placeholder 2"/>
          <p:cNvSpPr>
            <a:spLocks noGrp="1"/>
          </p:cNvSpPr>
          <p:nvPr>
            <p:ph type="body" idx="1"/>
          </p:nvPr>
        </p:nvSpPr>
        <p:spPr>
          <a:xfrm>
            <a:off x="963084" y="3685118"/>
            <a:ext cx="10363200" cy="1157816"/>
          </a:xfrm>
        </p:spPr>
        <p:txBody>
          <a:bodyPr anchor="t" anchorCtr="0"/>
          <a:lstStyle>
            <a:lvl1pPr marL="0" indent="0" algn="ctr">
              <a:buNone/>
              <a:defRPr sz="3120">
                <a:solidFill>
                  <a:schemeClr val="bg1"/>
                </a:solidFill>
                <a:effectLst/>
              </a:defRPr>
            </a:lvl1pPr>
            <a:lvl2pPr marL="548614" indent="0">
              <a:buNone/>
              <a:defRPr sz="2160">
                <a:solidFill>
                  <a:schemeClr val="tx1">
                    <a:tint val="75000"/>
                  </a:schemeClr>
                </a:solidFill>
              </a:defRPr>
            </a:lvl2pPr>
            <a:lvl3pPr marL="1097225" indent="0">
              <a:buNone/>
              <a:defRPr sz="1920">
                <a:solidFill>
                  <a:schemeClr val="tx1">
                    <a:tint val="75000"/>
                  </a:schemeClr>
                </a:solidFill>
              </a:defRPr>
            </a:lvl3pPr>
            <a:lvl4pPr marL="1645838" indent="0">
              <a:buNone/>
              <a:defRPr sz="1680">
                <a:solidFill>
                  <a:schemeClr val="tx1">
                    <a:tint val="75000"/>
                  </a:schemeClr>
                </a:solidFill>
              </a:defRPr>
            </a:lvl4pPr>
            <a:lvl5pPr marL="2194451" indent="0">
              <a:buNone/>
              <a:defRPr sz="1680">
                <a:solidFill>
                  <a:schemeClr val="tx1">
                    <a:tint val="75000"/>
                  </a:schemeClr>
                </a:solidFill>
              </a:defRPr>
            </a:lvl5pPr>
            <a:lvl6pPr marL="2743063" indent="0">
              <a:buNone/>
              <a:defRPr sz="1680">
                <a:solidFill>
                  <a:schemeClr val="tx1">
                    <a:tint val="75000"/>
                  </a:schemeClr>
                </a:solidFill>
              </a:defRPr>
            </a:lvl6pPr>
            <a:lvl7pPr marL="3291676" indent="0">
              <a:buNone/>
              <a:defRPr sz="1680">
                <a:solidFill>
                  <a:schemeClr val="tx1">
                    <a:tint val="75000"/>
                  </a:schemeClr>
                </a:solidFill>
              </a:defRPr>
            </a:lvl7pPr>
            <a:lvl8pPr marL="3840288" indent="0">
              <a:buNone/>
              <a:defRPr sz="1680">
                <a:solidFill>
                  <a:schemeClr val="tx1">
                    <a:tint val="75000"/>
                  </a:schemeClr>
                </a:solidFill>
              </a:defRPr>
            </a:lvl8pPr>
            <a:lvl9pPr marL="4388902" indent="0">
              <a:buNone/>
              <a:defRPr sz="168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92370738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type="obj" preserve="1">
  <p:cSld name="CLICQ! Title and Content - Black Text">
    <p:bg>
      <p:bgPr>
        <a:solidFill>
          <a:schemeClr val="bg1"/>
        </a:solidFill>
        <a:effectLst/>
      </p:bgPr>
    </p:bg>
    <p:spTree>
      <p:nvGrpSpPr>
        <p:cNvPr id="1" name=""/>
        <p:cNvGrpSpPr/>
        <p:nvPr/>
      </p:nvGrpSpPr>
      <p:grpSpPr>
        <a:xfrm>
          <a:off x="0" y="0"/>
          <a:ext cx="0" cy="0"/>
          <a:chOff x="0" y="0"/>
          <a:chExt cx="0" cy="0"/>
        </a:xfrm>
      </p:grpSpPr>
      <p:sp>
        <p:nvSpPr>
          <p:cNvPr id="6" name="Rectangle 5"/>
          <p:cNvSpPr/>
          <p:nvPr/>
        </p:nvSpPr>
        <p:spPr>
          <a:xfrm rot="5400000">
            <a:off x="-277446" y="277455"/>
            <a:ext cx="1132417" cy="577519"/>
          </a:xfrm>
          <a:prstGeom prst="rect">
            <a:avLst/>
          </a:prstGeom>
          <a:solidFill>
            <a:schemeClr val="accent1"/>
          </a:solidFill>
          <a:ln w="28575">
            <a:no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2160" dirty="0"/>
          </a:p>
        </p:txBody>
      </p:sp>
      <p:sp>
        <p:nvSpPr>
          <p:cNvPr id="7" name="Rectangle 6"/>
          <p:cNvSpPr/>
          <p:nvPr/>
        </p:nvSpPr>
        <p:spPr>
          <a:xfrm rot="5400000">
            <a:off x="5678334" y="344336"/>
            <a:ext cx="835343" cy="12192000"/>
          </a:xfrm>
          <a:prstGeom prst="rect">
            <a:avLst/>
          </a:prstGeom>
          <a:solidFill>
            <a:schemeClr val="accent1">
              <a:lumMod val="75000"/>
            </a:schemeClr>
          </a:solidFill>
          <a:ln w="28575">
            <a:no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2160" dirty="0"/>
          </a:p>
        </p:txBody>
      </p:sp>
      <p:sp>
        <p:nvSpPr>
          <p:cNvPr id="2" name="Title 1"/>
          <p:cNvSpPr>
            <a:spLocks noGrp="1"/>
          </p:cNvSpPr>
          <p:nvPr>
            <p:ph type="title" hasCustomPrompt="1"/>
          </p:nvPr>
        </p:nvSpPr>
        <p:spPr>
          <a:xfrm>
            <a:off x="867835" y="234565"/>
            <a:ext cx="10834101" cy="801127"/>
          </a:xfrm>
        </p:spPr>
        <p:txBody>
          <a:bodyPr/>
          <a:lstStyle>
            <a:lvl1pPr>
              <a:defRPr>
                <a:solidFill>
                  <a:schemeClr val="tx2"/>
                </a:solidFill>
                <a:effectLst/>
              </a:defRPr>
            </a:lvl1pPr>
          </a:lstStyle>
          <a:p>
            <a:r>
              <a:rPr lang="en-US" dirty="0"/>
              <a:t>Click to edit Master </a:t>
            </a:r>
            <a:br>
              <a:rPr lang="en-US" dirty="0"/>
            </a:br>
            <a:r>
              <a:rPr lang="en-US" dirty="0"/>
              <a:t>title style</a:t>
            </a:r>
          </a:p>
        </p:txBody>
      </p:sp>
      <p:sp>
        <p:nvSpPr>
          <p:cNvPr id="3" name="Content Placeholder 2"/>
          <p:cNvSpPr>
            <a:spLocks noGrp="1"/>
          </p:cNvSpPr>
          <p:nvPr>
            <p:ph idx="1"/>
          </p:nvPr>
        </p:nvSpPr>
        <p:spPr>
          <a:xfrm>
            <a:off x="1016003" y="1420285"/>
            <a:ext cx="10756900" cy="4327376"/>
          </a:xfrm>
        </p:spPr>
        <p:txBody>
          <a:bodyPr/>
          <a:lstStyle>
            <a:lvl1pPr marL="272404" indent="-272404">
              <a:buClr>
                <a:schemeClr val="accent1"/>
              </a:buClr>
              <a:buSzPct val="110000"/>
              <a:defRPr sz="2160">
                <a:solidFill>
                  <a:schemeClr val="tx1"/>
                </a:solidFill>
              </a:defRPr>
            </a:lvl1pPr>
            <a:lvl2pPr>
              <a:defRPr sz="2040">
                <a:solidFill>
                  <a:schemeClr val="tx1"/>
                </a:solidFill>
              </a:defRPr>
            </a:lvl2pPr>
            <a:lvl3pPr>
              <a:defRPr sz="1800">
                <a:solidFill>
                  <a:schemeClr val="tx1"/>
                </a:solidFill>
              </a:defRPr>
            </a:lvl3pPr>
          </a:lstStyle>
          <a:p>
            <a:pPr lvl="0"/>
            <a:r>
              <a:rPr lang="en-US"/>
              <a:t>Click to edit Master text styles</a:t>
            </a:r>
          </a:p>
          <a:p>
            <a:pPr lvl="1"/>
            <a:r>
              <a:rPr lang="en-US"/>
              <a:t>Second level</a:t>
            </a:r>
          </a:p>
          <a:p>
            <a:pPr lvl="2"/>
            <a:r>
              <a:rPr lang="en-US"/>
              <a:t>Third level</a:t>
            </a:r>
          </a:p>
        </p:txBody>
      </p:sp>
      <p:pic>
        <p:nvPicPr>
          <p:cNvPr id="5" name="Picture 4" descr="Logo&#10;&#10;Description automatically generated with medium confidence">
            <a:extLst>
              <a:ext uri="{FF2B5EF4-FFF2-40B4-BE49-F238E27FC236}">
                <a16:creationId xmlns:a16="http://schemas.microsoft.com/office/drawing/2014/main" id="{544652B4-8530-4F64-B488-56EB6BD6F85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203390" y="6021124"/>
            <a:ext cx="1988612" cy="891872"/>
          </a:xfrm>
          <a:prstGeom prst="rect">
            <a:avLst/>
          </a:prstGeom>
        </p:spPr>
      </p:pic>
    </p:spTree>
    <p:extLst>
      <p:ext uri="{BB962C8B-B14F-4D97-AF65-F5344CB8AC3E}">
        <p14:creationId xmlns:p14="http://schemas.microsoft.com/office/powerpoint/2010/main" val="22947391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cSld name="1_CLICQ! Section Header 2">
    <p:bg>
      <p:bgPr>
        <a:solidFill>
          <a:schemeClr val="accent1">
            <a:lumMod val="75000"/>
          </a:schemeClr>
        </a:solidFill>
        <a:effectLst/>
      </p:bgPr>
    </p:bg>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989588" y="2956249"/>
            <a:ext cx="10363200" cy="1157816"/>
          </a:xfrm>
        </p:spPr>
        <p:txBody>
          <a:bodyPr anchor="ctr" anchorCtr="0"/>
          <a:lstStyle>
            <a:lvl1pPr marL="0" indent="0" algn="ctr">
              <a:buNone/>
              <a:defRPr sz="4320" baseline="0">
                <a:solidFill>
                  <a:schemeClr val="bg1"/>
                </a:solidFill>
                <a:effectLst/>
              </a:defRPr>
            </a:lvl1pPr>
            <a:lvl2pPr marL="548599" indent="0">
              <a:buNone/>
              <a:defRPr sz="2160">
                <a:solidFill>
                  <a:schemeClr val="tx1">
                    <a:tint val="75000"/>
                  </a:schemeClr>
                </a:solidFill>
              </a:defRPr>
            </a:lvl2pPr>
            <a:lvl3pPr marL="1097200" indent="0">
              <a:buNone/>
              <a:defRPr sz="1920">
                <a:solidFill>
                  <a:schemeClr val="tx1">
                    <a:tint val="75000"/>
                  </a:schemeClr>
                </a:solidFill>
              </a:defRPr>
            </a:lvl3pPr>
            <a:lvl4pPr marL="1645798" indent="0">
              <a:buNone/>
              <a:defRPr sz="1680">
                <a:solidFill>
                  <a:schemeClr val="tx1">
                    <a:tint val="75000"/>
                  </a:schemeClr>
                </a:solidFill>
              </a:defRPr>
            </a:lvl4pPr>
            <a:lvl5pPr marL="2194397" indent="0">
              <a:buNone/>
              <a:defRPr sz="1680">
                <a:solidFill>
                  <a:schemeClr val="tx1">
                    <a:tint val="75000"/>
                  </a:schemeClr>
                </a:solidFill>
              </a:defRPr>
            </a:lvl5pPr>
            <a:lvl6pPr marL="2742995" indent="0">
              <a:buNone/>
              <a:defRPr sz="1680">
                <a:solidFill>
                  <a:schemeClr val="tx1">
                    <a:tint val="75000"/>
                  </a:schemeClr>
                </a:solidFill>
              </a:defRPr>
            </a:lvl6pPr>
            <a:lvl7pPr marL="3291594" indent="0">
              <a:buNone/>
              <a:defRPr sz="1680">
                <a:solidFill>
                  <a:schemeClr val="tx1">
                    <a:tint val="75000"/>
                  </a:schemeClr>
                </a:solidFill>
              </a:defRPr>
            </a:lvl7pPr>
            <a:lvl8pPr marL="3840192" indent="0">
              <a:buNone/>
              <a:defRPr sz="1680">
                <a:solidFill>
                  <a:schemeClr val="tx1">
                    <a:tint val="75000"/>
                  </a:schemeClr>
                </a:solidFill>
              </a:defRPr>
            </a:lvl8pPr>
            <a:lvl9pPr marL="4388791" indent="0">
              <a:buNone/>
              <a:defRPr sz="1680">
                <a:solidFill>
                  <a:schemeClr val="tx1">
                    <a:tint val="75000"/>
                  </a:schemeClr>
                </a:solidFill>
              </a:defRPr>
            </a:lvl9pPr>
          </a:lstStyle>
          <a:p>
            <a:pPr lvl="0"/>
            <a:r>
              <a:rPr lang="en-US" dirty="0"/>
              <a:t>Transition Slide</a:t>
            </a:r>
          </a:p>
        </p:txBody>
      </p:sp>
    </p:spTree>
    <p:extLst>
      <p:ext uri="{BB962C8B-B14F-4D97-AF65-F5344CB8AC3E}">
        <p14:creationId xmlns:p14="http://schemas.microsoft.com/office/powerpoint/2010/main" val="153438626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preserve="1">
  <p:cSld name="CLICQ! Title only + bottom banner">
    <p:bg>
      <p:bgPr>
        <a:solidFill>
          <a:schemeClr val="bg1"/>
        </a:solidFill>
        <a:effectLst/>
      </p:bgPr>
    </p:bg>
    <p:spTree>
      <p:nvGrpSpPr>
        <p:cNvPr id="1" name=""/>
        <p:cNvGrpSpPr/>
        <p:nvPr/>
      </p:nvGrpSpPr>
      <p:grpSpPr>
        <a:xfrm>
          <a:off x="0" y="0"/>
          <a:ext cx="0" cy="0"/>
          <a:chOff x="0" y="0"/>
          <a:chExt cx="0" cy="0"/>
        </a:xfrm>
      </p:grpSpPr>
      <p:sp>
        <p:nvSpPr>
          <p:cNvPr id="39" name="Rectangle 38"/>
          <p:cNvSpPr/>
          <p:nvPr/>
        </p:nvSpPr>
        <p:spPr>
          <a:xfrm rot="5400000">
            <a:off x="5678334" y="344336"/>
            <a:ext cx="835343" cy="12192000"/>
          </a:xfrm>
          <a:prstGeom prst="rect">
            <a:avLst/>
          </a:prstGeom>
          <a:solidFill>
            <a:schemeClr val="accent1">
              <a:lumMod val="75000"/>
            </a:schemeClr>
          </a:solidFill>
          <a:ln w="28575">
            <a:no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2160" dirty="0"/>
          </a:p>
        </p:txBody>
      </p:sp>
      <p:sp>
        <p:nvSpPr>
          <p:cNvPr id="2" name="Title 1"/>
          <p:cNvSpPr>
            <a:spLocks noGrp="1"/>
          </p:cNvSpPr>
          <p:nvPr>
            <p:ph type="title" hasCustomPrompt="1"/>
          </p:nvPr>
        </p:nvSpPr>
        <p:spPr/>
        <p:txBody>
          <a:bodyPr/>
          <a:lstStyle>
            <a:lvl1pPr algn="l" defTabSz="1097225" rtl="0" eaLnBrk="1" latinLnBrk="0" hangingPunct="1">
              <a:lnSpc>
                <a:spcPct val="85000"/>
              </a:lnSpc>
              <a:spcBef>
                <a:spcPts val="0"/>
              </a:spcBef>
              <a:spcAft>
                <a:spcPts val="1440"/>
              </a:spcAft>
              <a:buNone/>
              <a:defRPr lang="en-US" sz="2880" b="1" kern="1200" dirty="0">
                <a:solidFill>
                  <a:schemeClr val="tx2"/>
                </a:solidFill>
                <a:effectLst/>
                <a:latin typeface="+mj-lt"/>
                <a:ea typeface="+mj-ea"/>
                <a:cs typeface="+mj-cs"/>
              </a:defRPr>
            </a:lvl1pPr>
          </a:lstStyle>
          <a:p>
            <a:r>
              <a:rPr lang="en-US"/>
              <a:t>Click to edit </a:t>
            </a:r>
            <a:br>
              <a:rPr lang="en-US"/>
            </a:br>
            <a:r>
              <a:rPr lang="en-US"/>
              <a:t>Master title style</a:t>
            </a:r>
          </a:p>
        </p:txBody>
      </p:sp>
      <p:sp>
        <p:nvSpPr>
          <p:cNvPr id="38" name="Rectangle 37"/>
          <p:cNvSpPr/>
          <p:nvPr/>
        </p:nvSpPr>
        <p:spPr>
          <a:xfrm rot="5400000">
            <a:off x="-277446" y="277455"/>
            <a:ext cx="1132417" cy="577519"/>
          </a:xfrm>
          <a:prstGeom prst="rect">
            <a:avLst/>
          </a:prstGeom>
          <a:solidFill>
            <a:schemeClr val="accent1"/>
          </a:solidFill>
          <a:ln w="28575">
            <a:no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2160" dirty="0"/>
          </a:p>
        </p:txBody>
      </p:sp>
      <p:pic>
        <p:nvPicPr>
          <p:cNvPr id="5" name="Picture 4" descr="Logo&#10;&#10;Description automatically generated with medium confidence">
            <a:extLst>
              <a:ext uri="{FF2B5EF4-FFF2-40B4-BE49-F238E27FC236}">
                <a16:creationId xmlns:a16="http://schemas.microsoft.com/office/drawing/2014/main" id="{C507B23A-A576-4227-87F5-5967891D980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322924" y="6024612"/>
            <a:ext cx="1869077" cy="838261"/>
          </a:xfrm>
          <a:prstGeom prst="rect">
            <a:avLst/>
          </a:prstGeom>
        </p:spPr>
      </p:pic>
    </p:spTree>
    <p:extLst>
      <p:ext uri="{BB962C8B-B14F-4D97-AF65-F5344CB8AC3E}">
        <p14:creationId xmlns:p14="http://schemas.microsoft.com/office/powerpoint/2010/main" val="141510128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preserve="1">
  <p:cSld name="CLICQ! Title only">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lgn="l" defTabSz="1097225" rtl="0" eaLnBrk="1" latinLnBrk="0" hangingPunct="1">
              <a:lnSpc>
                <a:spcPct val="85000"/>
              </a:lnSpc>
              <a:spcBef>
                <a:spcPts val="0"/>
              </a:spcBef>
              <a:spcAft>
                <a:spcPts val="1440"/>
              </a:spcAft>
              <a:buNone/>
              <a:defRPr lang="en-US" sz="2880" b="1" kern="1200" dirty="0">
                <a:solidFill>
                  <a:schemeClr val="tx2"/>
                </a:solidFill>
                <a:effectLst/>
                <a:latin typeface="+mj-lt"/>
                <a:ea typeface="+mj-ea"/>
                <a:cs typeface="+mj-cs"/>
              </a:defRPr>
            </a:lvl1pPr>
          </a:lstStyle>
          <a:p>
            <a:r>
              <a:rPr lang="en-US"/>
              <a:t>Click to edit </a:t>
            </a:r>
            <a:br>
              <a:rPr lang="en-US"/>
            </a:br>
            <a:r>
              <a:rPr lang="en-US"/>
              <a:t>Master title style</a:t>
            </a:r>
          </a:p>
        </p:txBody>
      </p:sp>
      <p:sp>
        <p:nvSpPr>
          <p:cNvPr id="38" name="Rectangle 37"/>
          <p:cNvSpPr/>
          <p:nvPr/>
        </p:nvSpPr>
        <p:spPr>
          <a:xfrm rot="5400000">
            <a:off x="-277446" y="277455"/>
            <a:ext cx="1132417" cy="577519"/>
          </a:xfrm>
          <a:prstGeom prst="rect">
            <a:avLst/>
          </a:prstGeom>
          <a:solidFill>
            <a:schemeClr val="accent1"/>
          </a:solidFill>
          <a:ln w="28575">
            <a:no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2160" dirty="0"/>
          </a:p>
        </p:txBody>
      </p:sp>
    </p:spTree>
    <p:extLst>
      <p:ext uri="{BB962C8B-B14F-4D97-AF65-F5344CB8AC3E}">
        <p14:creationId xmlns:p14="http://schemas.microsoft.com/office/powerpoint/2010/main" val="289143209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preserve="1">
  <p:cSld name="CLICQ! 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3926284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cSld name="CLICQ! Subcover">
    <p:bg>
      <p:bgPr>
        <a:solidFill>
          <a:schemeClr val="accent1">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4AE155-2542-FB4B-A27C-9DA80F19C464}"/>
              </a:ext>
            </a:extLst>
          </p:cNvPr>
          <p:cNvSpPr>
            <a:spLocks noGrp="1"/>
          </p:cNvSpPr>
          <p:nvPr>
            <p:ph type="ctrTitle" hasCustomPrompt="1"/>
          </p:nvPr>
        </p:nvSpPr>
        <p:spPr>
          <a:xfrm>
            <a:off x="914403" y="2460897"/>
            <a:ext cx="7517220" cy="881180"/>
          </a:xfrm>
        </p:spPr>
        <p:txBody>
          <a:bodyPr anchor="t">
            <a:normAutofit/>
          </a:bodyPr>
          <a:lstStyle>
            <a:lvl1pPr algn="l">
              <a:defRPr sz="4320">
                <a:solidFill>
                  <a:schemeClr val="bg1"/>
                </a:solidFill>
              </a:defRPr>
            </a:lvl1pPr>
          </a:lstStyle>
          <a:p>
            <a:r>
              <a:rPr lang="en-US"/>
              <a:t>Transition Slide</a:t>
            </a:r>
          </a:p>
        </p:txBody>
      </p:sp>
      <p:sp>
        <p:nvSpPr>
          <p:cNvPr id="3" name="Subtitle 2">
            <a:extLst>
              <a:ext uri="{FF2B5EF4-FFF2-40B4-BE49-F238E27FC236}">
                <a16:creationId xmlns:a16="http://schemas.microsoft.com/office/drawing/2014/main" id="{A2144F37-9150-6740-8669-89477261BF9F}"/>
              </a:ext>
            </a:extLst>
          </p:cNvPr>
          <p:cNvSpPr>
            <a:spLocks noGrp="1"/>
          </p:cNvSpPr>
          <p:nvPr>
            <p:ph type="subTitle" idx="1" hasCustomPrompt="1"/>
          </p:nvPr>
        </p:nvSpPr>
        <p:spPr>
          <a:xfrm>
            <a:off x="896456" y="3532139"/>
            <a:ext cx="4724401" cy="385764"/>
          </a:xfrm>
        </p:spPr>
        <p:txBody>
          <a:bodyPr/>
          <a:lstStyle>
            <a:lvl1pPr marL="0" indent="0" algn="l">
              <a:buNone/>
              <a:defRPr sz="2160">
                <a:solidFill>
                  <a:schemeClr val="bg1"/>
                </a:solidFill>
                <a:latin typeface="+mn-lt"/>
              </a:defRPr>
            </a:lvl1pPr>
            <a:lvl2pPr marL="411460" indent="0" algn="ctr">
              <a:buNone/>
              <a:defRPr sz="1800"/>
            </a:lvl2pPr>
            <a:lvl3pPr marL="822919" indent="0" algn="ctr">
              <a:buNone/>
              <a:defRPr sz="1621"/>
            </a:lvl3pPr>
            <a:lvl4pPr marL="1234378" indent="0" algn="ctr">
              <a:buNone/>
              <a:defRPr sz="1440"/>
            </a:lvl4pPr>
            <a:lvl5pPr marL="1645838" indent="0" algn="ctr">
              <a:buNone/>
              <a:defRPr sz="1440"/>
            </a:lvl5pPr>
            <a:lvl6pPr marL="2057298" indent="0" algn="ctr">
              <a:buNone/>
              <a:defRPr sz="1440"/>
            </a:lvl6pPr>
            <a:lvl7pPr marL="2468756" indent="0" algn="ctr">
              <a:buNone/>
              <a:defRPr sz="1440"/>
            </a:lvl7pPr>
            <a:lvl8pPr marL="2880216" indent="0" algn="ctr">
              <a:buNone/>
              <a:defRPr sz="1440"/>
            </a:lvl8pPr>
            <a:lvl9pPr marL="3291676" indent="0" algn="ctr">
              <a:buNone/>
              <a:defRPr sz="1440"/>
            </a:lvl9pPr>
          </a:lstStyle>
          <a:p>
            <a:r>
              <a:rPr lang="en-US"/>
              <a:t>Subtitle Line</a:t>
            </a:r>
          </a:p>
        </p:txBody>
      </p:sp>
      <p:cxnSp>
        <p:nvCxnSpPr>
          <p:cNvPr id="13" name="Straight Connector 12">
            <a:extLst>
              <a:ext uri="{FF2B5EF4-FFF2-40B4-BE49-F238E27FC236}">
                <a16:creationId xmlns:a16="http://schemas.microsoft.com/office/drawing/2014/main" id="{FA12FB79-C498-D145-B2C2-189C5A546A63}"/>
              </a:ext>
            </a:extLst>
          </p:cNvPr>
          <p:cNvCxnSpPr>
            <a:cxnSpLocks/>
          </p:cNvCxnSpPr>
          <p:nvPr/>
        </p:nvCxnSpPr>
        <p:spPr>
          <a:xfrm>
            <a:off x="914406" y="5941775"/>
            <a:ext cx="10363199"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887E88F-7EF8-364C-904A-AA0A347218D0}"/>
              </a:ext>
            </a:extLst>
          </p:cNvPr>
          <p:cNvCxnSpPr>
            <a:cxnSpLocks/>
          </p:cNvCxnSpPr>
          <p:nvPr/>
        </p:nvCxnSpPr>
        <p:spPr>
          <a:xfrm>
            <a:off x="4418626" y="914400"/>
            <a:ext cx="7953487"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pic>
        <p:nvPicPr>
          <p:cNvPr id="23" name="Picture 22">
            <a:extLst>
              <a:ext uri="{FF2B5EF4-FFF2-40B4-BE49-F238E27FC236}">
                <a16:creationId xmlns:a16="http://schemas.microsoft.com/office/drawing/2014/main" id="{020DC1D3-F3D4-CA49-85C4-ABE11E8943B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954322" y="4763027"/>
            <a:ext cx="6323281" cy="766116"/>
          </a:xfrm>
          <a:prstGeom prst="rect">
            <a:avLst/>
          </a:prstGeom>
        </p:spPr>
      </p:pic>
      <p:sp>
        <p:nvSpPr>
          <p:cNvPr id="9" name="Slide Number Placeholder 2">
            <a:extLst>
              <a:ext uri="{FF2B5EF4-FFF2-40B4-BE49-F238E27FC236}">
                <a16:creationId xmlns:a16="http://schemas.microsoft.com/office/drawing/2014/main" id="{6FC96E6F-A0D6-5F47-80BC-E1490312B76D}"/>
              </a:ext>
            </a:extLst>
          </p:cNvPr>
          <p:cNvSpPr>
            <a:spLocks noGrp="1"/>
          </p:cNvSpPr>
          <p:nvPr>
            <p:ph type="sldNum" sz="quarter" idx="12"/>
          </p:nvPr>
        </p:nvSpPr>
        <p:spPr>
          <a:xfrm>
            <a:off x="9104348" y="6191701"/>
            <a:ext cx="2743200" cy="365125"/>
          </a:xfrm>
        </p:spPr>
        <p:txBody>
          <a:bodyPr/>
          <a:lstStyle>
            <a:lvl1pPr>
              <a:defRPr sz="1261">
                <a:solidFill>
                  <a:schemeClr val="bg1"/>
                </a:solidFill>
              </a:defRPr>
            </a:lvl1pPr>
          </a:lstStyle>
          <a:p>
            <a:fld id="{1EA85E74-CFD1-43C2-9168-DB4B3F980C18}" type="slidenum">
              <a:rPr lang="en-US" smtClean="0"/>
              <a:t>‹#›</a:t>
            </a:fld>
            <a:endParaRPr lang="en-US"/>
          </a:p>
        </p:txBody>
      </p:sp>
      <p:pic>
        <p:nvPicPr>
          <p:cNvPr id="6" name="Picture 5" descr="Logo&#10;&#10;Description automatically generated with medium confidence">
            <a:extLst>
              <a:ext uri="{FF2B5EF4-FFF2-40B4-BE49-F238E27FC236}">
                <a16:creationId xmlns:a16="http://schemas.microsoft.com/office/drawing/2014/main" id="{74CD646B-5836-4379-AD91-0C0CC82A44C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56737" y="914402"/>
            <a:ext cx="3398105" cy="1524016"/>
          </a:xfrm>
          <a:prstGeom prst="rect">
            <a:avLst/>
          </a:prstGeom>
        </p:spPr>
      </p:pic>
    </p:spTree>
    <p:extLst>
      <p:ext uri="{BB962C8B-B14F-4D97-AF65-F5344CB8AC3E}">
        <p14:creationId xmlns:p14="http://schemas.microsoft.com/office/powerpoint/2010/main" val="262602980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7104">
          <p15:clr>
            <a:srgbClr val="FBAE40"/>
          </p15:clr>
        </p15:guide>
        <p15:guide id="4" pos="576">
          <p15:clr>
            <a:srgbClr val="FBAE40"/>
          </p15:clr>
        </p15:guide>
        <p15:guide id="5" orient="horz" pos="576">
          <p15:clr>
            <a:srgbClr val="FBAE40"/>
          </p15:clr>
        </p15:guide>
        <p15:guide id="6" pos="3552">
          <p15:clr>
            <a:srgbClr val="FBAE40"/>
          </p15:clr>
        </p15:guide>
        <p15:guide id="7" pos="4128">
          <p15:clr>
            <a:srgbClr val="FBAE40"/>
          </p15:clr>
        </p15:guide>
        <p15:guide id="8" orient="horz" pos="3744">
          <p15:clr>
            <a:srgbClr val="FBAE40"/>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p:cSld name="1_CLICQ! Section Header 2">
    <p:bg>
      <p:bgPr>
        <a:solidFill>
          <a:schemeClr val="accent1">
            <a:lumMod val="75000"/>
          </a:schemeClr>
        </a:solidFill>
        <a:effectLst/>
      </p:bgPr>
    </p:bg>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989588" y="2956249"/>
            <a:ext cx="10363200" cy="1157816"/>
          </a:xfrm>
        </p:spPr>
        <p:txBody>
          <a:bodyPr anchor="ctr" anchorCtr="0"/>
          <a:lstStyle>
            <a:lvl1pPr marL="0" indent="0" algn="ctr">
              <a:buNone/>
              <a:defRPr sz="4320" baseline="0">
                <a:solidFill>
                  <a:schemeClr val="bg1"/>
                </a:solidFill>
                <a:effectLst/>
              </a:defRPr>
            </a:lvl1pPr>
            <a:lvl2pPr marL="548599" indent="0">
              <a:buNone/>
              <a:defRPr sz="2160">
                <a:solidFill>
                  <a:schemeClr val="tx1">
                    <a:tint val="75000"/>
                  </a:schemeClr>
                </a:solidFill>
              </a:defRPr>
            </a:lvl2pPr>
            <a:lvl3pPr marL="1097200" indent="0">
              <a:buNone/>
              <a:defRPr sz="1920">
                <a:solidFill>
                  <a:schemeClr val="tx1">
                    <a:tint val="75000"/>
                  </a:schemeClr>
                </a:solidFill>
              </a:defRPr>
            </a:lvl3pPr>
            <a:lvl4pPr marL="1645798" indent="0">
              <a:buNone/>
              <a:defRPr sz="1680">
                <a:solidFill>
                  <a:schemeClr val="tx1">
                    <a:tint val="75000"/>
                  </a:schemeClr>
                </a:solidFill>
              </a:defRPr>
            </a:lvl4pPr>
            <a:lvl5pPr marL="2194397" indent="0">
              <a:buNone/>
              <a:defRPr sz="1680">
                <a:solidFill>
                  <a:schemeClr val="tx1">
                    <a:tint val="75000"/>
                  </a:schemeClr>
                </a:solidFill>
              </a:defRPr>
            </a:lvl5pPr>
            <a:lvl6pPr marL="2742995" indent="0">
              <a:buNone/>
              <a:defRPr sz="1680">
                <a:solidFill>
                  <a:schemeClr val="tx1">
                    <a:tint val="75000"/>
                  </a:schemeClr>
                </a:solidFill>
              </a:defRPr>
            </a:lvl6pPr>
            <a:lvl7pPr marL="3291594" indent="0">
              <a:buNone/>
              <a:defRPr sz="1680">
                <a:solidFill>
                  <a:schemeClr val="tx1">
                    <a:tint val="75000"/>
                  </a:schemeClr>
                </a:solidFill>
              </a:defRPr>
            </a:lvl7pPr>
            <a:lvl8pPr marL="3840192" indent="0">
              <a:buNone/>
              <a:defRPr sz="1680">
                <a:solidFill>
                  <a:schemeClr val="tx1">
                    <a:tint val="75000"/>
                  </a:schemeClr>
                </a:solidFill>
              </a:defRPr>
            </a:lvl8pPr>
            <a:lvl9pPr marL="4388791" indent="0">
              <a:buNone/>
              <a:defRPr sz="1680">
                <a:solidFill>
                  <a:schemeClr val="tx1">
                    <a:tint val="75000"/>
                  </a:schemeClr>
                </a:solidFill>
              </a:defRPr>
            </a:lvl9pPr>
          </a:lstStyle>
          <a:p>
            <a:pPr lvl="0"/>
            <a:r>
              <a:rPr lang="en-US" dirty="0"/>
              <a:t>Transition Slide</a:t>
            </a:r>
          </a:p>
        </p:txBody>
      </p:sp>
    </p:spTree>
    <p:extLst>
      <p:ext uri="{BB962C8B-B14F-4D97-AF65-F5344CB8AC3E}">
        <p14:creationId xmlns:p14="http://schemas.microsoft.com/office/powerpoint/2010/main" val="217475033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cSld name="1_CLICQ! White-Bulleted Text">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FECDCC8-3C1C-FE4A-B527-D6043B02071C}"/>
              </a:ext>
            </a:extLst>
          </p:cNvPr>
          <p:cNvSpPr/>
          <p:nvPr/>
        </p:nvSpPr>
        <p:spPr>
          <a:xfrm rot="5400000">
            <a:off x="5712944" y="-5729054"/>
            <a:ext cx="766117" cy="12192004"/>
          </a:xfrm>
          <a:prstGeom prst="rect">
            <a:avLst/>
          </a:prstGeom>
          <a:gradFill>
            <a:gsLst>
              <a:gs pos="0">
                <a:schemeClr val="bg1"/>
              </a:gs>
              <a:gs pos="100000">
                <a:schemeClr val="bg1">
                  <a:lumMod val="8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21"/>
          </a:p>
        </p:txBody>
      </p:sp>
      <p:sp>
        <p:nvSpPr>
          <p:cNvPr id="2" name="Title 1">
            <a:extLst>
              <a:ext uri="{FF2B5EF4-FFF2-40B4-BE49-F238E27FC236}">
                <a16:creationId xmlns:a16="http://schemas.microsoft.com/office/drawing/2014/main" id="{754AE155-2542-FB4B-A27C-9DA80F19C464}"/>
              </a:ext>
            </a:extLst>
          </p:cNvPr>
          <p:cNvSpPr>
            <a:spLocks noGrp="1"/>
          </p:cNvSpPr>
          <p:nvPr>
            <p:ph type="ctrTitle" hasCustomPrompt="1"/>
          </p:nvPr>
        </p:nvSpPr>
        <p:spPr>
          <a:xfrm>
            <a:off x="914405" y="914406"/>
            <a:ext cx="10363201" cy="563524"/>
          </a:xfrm>
        </p:spPr>
        <p:txBody>
          <a:bodyPr anchor="t">
            <a:normAutofit/>
          </a:bodyPr>
          <a:lstStyle>
            <a:lvl1pPr algn="l">
              <a:defRPr sz="2880">
                <a:solidFill>
                  <a:srgbClr val="003296"/>
                </a:solidFill>
              </a:defRPr>
            </a:lvl1pPr>
          </a:lstStyle>
          <a:p>
            <a:r>
              <a:rPr lang="en-US" dirty="0"/>
              <a:t>Title here – Bulleted Text</a:t>
            </a:r>
          </a:p>
        </p:txBody>
      </p:sp>
      <p:cxnSp>
        <p:nvCxnSpPr>
          <p:cNvPr id="13" name="Straight Connector 12">
            <a:extLst>
              <a:ext uri="{FF2B5EF4-FFF2-40B4-BE49-F238E27FC236}">
                <a16:creationId xmlns:a16="http://schemas.microsoft.com/office/drawing/2014/main" id="{FA12FB79-C498-D145-B2C2-189C5A546A63}"/>
              </a:ext>
            </a:extLst>
          </p:cNvPr>
          <p:cNvCxnSpPr>
            <a:cxnSpLocks/>
          </p:cNvCxnSpPr>
          <p:nvPr/>
        </p:nvCxnSpPr>
        <p:spPr>
          <a:xfrm>
            <a:off x="914400" y="5943600"/>
            <a:ext cx="1036320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6" name="Text Placeholder 5">
            <a:extLst>
              <a:ext uri="{FF2B5EF4-FFF2-40B4-BE49-F238E27FC236}">
                <a16:creationId xmlns:a16="http://schemas.microsoft.com/office/drawing/2014/main" id="{1C54DF8C-4B39-D648-8475-BF29CB7713C6}"/>
              </a:ext>
            </a:extLst>
          </p:cNvPr>
          <p:cNvSpPr>
            <a:spLocks noGrp="1"/>
          </p:cNvSpPr>
          <p:nvPr>
            <p:ph type="body" sz="quarter" idx="10" hasCustomPrompt="1"/>
          </p:nvPr>
        </p:nvSpPr>
        <p:spPr>
          <a:xfrm>
            <a:off x="914400" y="1743076"/>
            <a:ext cx="10363200" cy="3881440"/>
          </a:xfrm>
        </p:spPr>
        <p:txBody>
          <a:bodyPr anchor="t">
            <a:normAutofit/>
          </a:bodyPr>
          <a:lstStyle>
            <a:lvl1pPr marL="411460" indent="-411460">
              <a:buFont typeface="Arial" panose="020B0604020202020204" pitchFamily="34" charset="0"/>
              <a:buChar char="•"/>
              <a:defRPr sz="2520">
                <a:solidFill>
                  <a:schemeClr val="tx1"/>
                </a:solidFill>
              </a:defRPr>
            </a:lvl1pPr>
            <a:lvl2pPr marL="720054" indent="-308594">
              <a:buFont typeface="Courier New" panose="02070309020205020404" pitchFamily="49" charset="0"/>
              <a:buChar char="o"/>
              <a:defRPr sz="2160">
                <a:solidFill>
                  <a:schemeClr val="tx1"/>
                </a:solidFill>
              </a:defRPr>
            </a:lvl2pPr>
            <a:lvl3pPr marL="1131514" indent="-308594">
              <a:buFont typeface="Wingdings" pitchFamily="2" charset="2"/>
              <a:buChar char="§"/>
              <a:defRPr sz="1800">
                <a:solidFill>
                  <a:schemeClr val="tx1"/>
                </a:solidFill>
              </a:defRPr>
            </a:lvl3pPr>
            <a:lvl4pPr marL="1491541" indent="-257164">
              <a:buFont typeface="Arial" panose="020B0604020202020204" pitchFamily="34" charset="0"/>
              <a:buChar char="•"/>
              <a:defRPr sz="1621">
                <a:solidFill>
                  <a:schemeClr val="tx1"/>
                </a:solidFill>
              </a:defRPr>
            </a:lvl4pPr>
            <a:lvl5pPr marL="1903002" indent="-257164">
              <a:buFont typeface="Courier New" panose="02070309020205020404" pitchFamily="49" charset="0"/>
              <a:buChar char="o"/>
              <a:defRPr sz="1621">
                <a:solidFill>
                  <a:schemeClr val="tx1"/>
                </a:solidFill>
              </a:defRPr>
            </a:lvl5pPr>
          </a:lstStyle>
          <a:p>
            <a:pPr lvl="0"/>
            <a:r>
              <a:rPr lang="en-US" dirty="0"/>
              <a:t>First Bullet</a:t>
            </a:r>
          </a:p>
          <a:p>
            <a:pPr lvl="1"/>
            <a:r>
              <a:rPr lang="en-US" dirty="0"/>
              <a:t>Second bullet</a:t>
            </a:r>
          </a:p>
          <a:p>
            <a:pPr lvl="2"/>
            <a:r>
              <a:rPr lang="en-US" dirty="0"/>
              <a:t>Third bullet</a:t>
            </a:r>
          </a:p>
          <a:p>
            <a:pPr lvl="3"/>
            <a:r>
              <a:rPr lang="en-US" dirty="0"/>
              <a:t>Fourth bullet</a:t>
            </a:r>
          </a:p>
          <a:p>
            <a:pPr lvl="4"/>
            <a:r>
              <a:rPr lang="en-US" dirty="0"/>
              <a:t>Fifth bullet</a:t>
            </a:r>
          </a:p>
        </p:txBody>
      </p:sp>
      <p:sp>
        <p:nvSpPr>
          <p:cNvPr id="8" name="Slide Number Placeholder 2">
            <a:extLst>
              <a:ext uri="{FF2B5EF4-FFF2-40B4-BE49-F238E27FC236}">
                <a16:creationId xmlns:a16="http://schemas.microsoft.com/office/drawing/2014/main" id="{16C005AD-705B-1543-9D5C-A510705EF2A3}"/>
              </a:ext>
            </a:extLst>
          </p:cNvPr>
          <p:cNvSpPr>
            <a:spLocks noGrp="1"/>
          </p:cNvSpPr>
          <p:nvPr>
            <p:ph type="sldNum" sz="quarter" idx="12"/>
          </p:nvPr>
        </p:nvSpPr>
        <p:spPr>
          <a:xfrm>
            <a:off x="9037673" y="6178770"/>
            <a:ext cx="2743200" cy="365125"/>
          </a:xfrm>
        </p:spPr>
        <p:txBody>
          <a:bodyPr/>
          <a:lstStyle>
            <a:lvl1pPr>
              <a:defRPr sz="1261">
                <a:solidFill>
                  <a:schemeClr val="tx1"/>
                </a:solidFill>
              </a:defRPr>
            </a:lvl1pPr>
          </a:lstStyle>
          <a:p>
            <a:fld id="{1EA85E74-CFD1-43C2-9168-DB4B3F980C18}" type="slidenum">
              <a:rPr lang="en-US" smtClean="0"/>
              <a:t>‹#›</a:t>
            </a:fld>
            <a:endParaRPr lang="en-US"/>
          </a:p>
        </p:txBody>
      </p:sp>
      <p:pic>
        <p:nvPicPr>
          <p:cNvPr id="4" name="Picture 3" descr="Logo&#10;&#10;Description automatically generated">
            <a:extLst>
              <a:ext uri="{FF2B5EF4-FFF2-40B4-BE49-F238E27FC236}">
                <a16:creationId xmlns:a16="http://schemas.microsoft.com/office/drawing/2014/main" id="{486D739B-9A04-403F-898F-691ACE851E5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174806" y="6071404"/>
            <a:ext cx="1290905" cy="579856"/>
          </a:xfrm>
          <a:prstGeom prst="rect">
            <a:avLst/>
          </a:prstGeom>
        </p:spPr>
      </p:pic>
    </p:spTree>
    <p:extLst>
      <p:ext uri="{BB962C8B-B14F-4D97-AF65-F5344CB8AC3E}">
        <p14:creationId xmlns:p14="http://schemas.microsoft.com/office/powerpoint/2010/main" val="399314060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7104">
          <p15:clr>
            <a:srgbClr val="FBAE40"/>
          </p15:clr>
        </p15:guide>
        <p15:guide id="4" pos="576">
          <p15:clr>
            <a:srgbClr val="FBAE40"/>
          </p15:clr>
        </p15:guide>
        <p15:guide id="5" orient="horz" pos="576">
          <p15:clr>
            <a:srgbClr val="FBAE40"/>
          </p15:clr>
        </p15:guide>
        <p15:guide id="6" pos="3552">
          <p15:clr>
            <a:srgbClr val="FBAE40"/>
          </p15:clr>
        </p15:guide>
        <p15:guide id="7" pos="4128">
          <p15:clr>
            <a:srgbClr val="FBAE40"/>
          </p15:clr>
        </p15:guide>
        <p15:guide id="8" orient="horz" pos="3744">
          <p15:clr>
            <a:srgbClr val="FBAE40"/>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p:cSld name="3_CLICQ! White-Just Text">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FECDCC8-3C1C-FE4A-B527-D6043B02071C}"/>
              </a:ext>
            </a:extLst>
          </p:cNvPr>
          <p:cNvSpPr/>
          <p:nvPr/>
        </p:nvSpPr>
        <p:spPr>
          <a:xfrm rot="5400000">
            <a:off x="5712944" y="-5729054"/>
            <a:ext cx="766117" cy="12192004"/>
          </a:xfrm>
          <a:prstGeom prst="rect">
            <a:avLst/>
          </a:prstGeom>
          <a:gradFill>
            <a:gsLst>
              <a:gs pos="0">
                <a:schemeClr val="bg1"/>
              </a:gs>
              <a:gs pos="100000">
                <a:schemeClr val="bg1">
                  <a:lumMod val="8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21"/>
          </a:p>
        </p:txBody>
      </p:sp>
      <p:sp>
        <p:nvSpPr>
          <p:cNvPr id="2" name="Title 1">
            <a:extLst>
              <a:ext uri="{FF2B5EF4-FFF2-40B4-BE49-F238E27FC236}">
                <a16:creationId xmlns:a16="http://schemas.microsoft.com/office/drawing/2014/main" id="{754AE155-2542-FB4B-A27C-9DA80F19C464}"/>
              </a:ext>
            </a:extLst>
          </p:cNvPr>
          <p:cNvSpPr>
            <a:spLocks noGrp="1"/>
          </p:cNvSpPr>
          <p:nvPr>
            <p:ph type="ctrTitle" hasCustomPrompt="1"/>
          </p:nvPr>
        </p:nvSpPr>
        <p:spPr>
          <a:xfrm>
            <a:off x="914405" y="914406"/>
            <a:ext cx="10363201" cy="563524"/>
          </a:xfrm>
        </p:spPr>
        <p:txBody>
          <a:bodyPr anchor="t">
            <a:normAutofit/>
          </a:bodyPr>
          <a:lstStyle>
            <a:lvl1pPr algn="l">
              <a:defRPr sz="2880">
                <a:solidFill>
                  <a:srgbClr val="003296"/>
                </a:solidFill>
              </a:defRPr>
            </a:lvl1pPr>
          </a:lstStyle>
          <a:p>
            <a:r>
              <a:rPr lang="en-US" dirty="0"/>
              <a:t>Title here – Just Text</a:t>
            </a:r>
          </a:p>
        </p:txBody>
      </p:sp>
      <p:cxnSp>
        <p:nvCxnSpPr>
          <p:cNvPr id="13" name="Straight Connector 12">
            <a:extLst>
              <a:ext uri="{FF2B5EF4-FFF2-40B4-BE49-F238E27FC236}">
                <a16:creationId xmlns:a16="http://schemas.microsoft.com/office/drawing/2014/main" id="{FA12FB79-C498-D145-B2C2-189C5A546A63}"/>
              </a:ext>
            </a:extLst>
          </p:cNvPr>
          <p:cNvCxnSpPr>
            <a:cxnSpLocks/>
          </p:cNvCxnSpPr>
          <p:nvPr/>
        </p:nvCxnSpPr>
        <p:spPr>
          <a:xfrm>
            <a:off x="914400" y="5943600"/>
            <a:ext cx="1036320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6" name="Text Placeholder 5">
            <a:extLst>
              <a:ext uri="{FF2B5EF4-FFF2-40B4-BE49-F238E27FC236}">
                <a16:creationId xmlns:a16="http://schemas.microsoft.com/office/drawing/2014/main" id="{1C54DF8C-4B39-D648-8475-BF29CB7713C6}"/>
              </a:ext>
            </a:extLst>
          </p:cNvPr>
          <p:cNvSpPr>
            <a:spLocks noGrp="1"/>
          </p:cNvSpPr>
          <p:nvPr>
            <p:ph type="body" sz="quarter" idx="10" hasCustomPrompt="1"/>
          </p:nvPr>
        </p:nvSpPr>
        <p:spPr>
          <a:xfrm>
            <a:off x="914400" y="1743076"/>
            <a:ext cx="10363200" cy="3881440"/>
          </a:xfrm>
        </p:spPr>
        <p:txBody>
          <a:bodyPr anchor="ctr">
            <a:normAutofit/>
          </a:bodyPr>
          <a:lstStyle>
            <a:lvl1pPr marL="0" indent="0" algn="ctr">
              <a:buFont typeface="Arial" panose="020B0604020202020204" pitchFamily="34" charset="0"/>
              <a:buNone/>
              <a:defRPr sz="2520">
                <a:solidFill>
                  <a:schemeClr val="tx1"/>
                </a:solidFill>
              </a:defRPr>
            </a:lvl1pPr>
            <a:lvl2pPr marL="411460" indent="0">
              <a:buFont typeface="Courier New" panose="02070309020205020404" pitchFamily="49" charset="0"/>
              <a:buNone/>
              <a:defRPr sz="2160"/>
            </a:lvl2pPr>
            <a:lvl3pPr marL="1131514" indent="-308594">
              <a:buFont typeface="Wingdings" pitchFamily="2" charset="2"/>
              <a:buChar char="§"/>
              <a:defRPr sz="1800"/>
            </a:lvl3pPr>
            <a:lvl4pPr marL="1491541" indent="-257164">
              <a:buFont typeface="Arial" panose="020B0604020202020204" pitchFamily="34" charset="0"/>
              <a:buChar char="•"/>
              <a:defRPr sz="1621"/>
            </a:lvl4pPr>
            <a:lvl5pPr marL="1903002" indent="-257164">
              <a:buFont typeface="Courier New" panose="02070309020205020404" pitchFamily="49" charset="0"/>
              <a:buChar char="o"/>
              <a:defRPr sz="1621"/>
            </a:lvl5pPr>
          </a:lstStyle>
          <a:p>
            <a:pPr lvl="0"/>
            <a:r>
              <a:rPr lang="en-US" dirty="0"/>
              <a:t>Information or a quote can go here in the middle.</a:t>
            </a:r>
          </a:p>
        </p:txBody>
      </p:sp>
      <p:sp>
        <p:nvSpPr>
          <p:cNvPr id="12" name="Slide Number Placeholder 2">
            <a:extLst>
              <a:ext uri="{FF2B5EF4-FFF2-40B4-BE49-F238E27FC236}">
                <a16:creationId xmlns:a16="http://schemas.microsoft.com/office/drawing/2014/main" id="{A560D025-24FF-A246-B49D-F88BAD1C2482}"/>
              </a:ext>
            </a:extLst>
          </p:cNvPr>
          <p:cNvSpPr>
            <a:spLocks noGrp="1"/>
          </p:cNvSpPr>
          <p:nvPr>
            <p:ph type="sldNum" sz="quarter" idx="12"/>
          </p:nvPr>
        </p:nvSpPr>
        <p:spPr>
          <a:xfrm>
            <a:off x="9037673" y="6178770"/>
            <a:ext cx="2743200" cy="365125"/>
          </a:xfrm>
        </p:spPr>
        <p:txBody>
          <a:bodyPr/>
          <a:lstStyle>
            <a:lvl1pPr>
              <a:defRPr sz="1261">
                <a:solidFill>
                  <a:schemeClr val="tx1"/>
                </a:solidFill>
              </a:defRPr>
            </a:lvl1pPr>
          </a:lstStyle>
          <a:p>
            <a:fld id="{1EA85E74-CFD1-43C2-9168-DB4B3F980C18}" type="slidenum">
              <a:rPr lang="en-US" smtClean="0"/>
              <a:t>‹#›</a:t>
            </a:fld>
            <a:endParaRPr lang="en-US"/>
          </a:p>
        </p:txBody>
      </p:sp>
      <p:pic>
        <p:nvPicPr>
          <p:cNvPr id="4" name="Picture 3" descr="Logo&#10;&#10;Description automatically generated">
            <a:extLst>
              <a:ext uri="{FF2B5EF4-FFF2-40B4-BE49-F238E27FC236}">
                <a16:creationId xmlns:a16="http://schemas.microsoft.com/office/drawing/2014/main" id="{D8DF445D-A118-4555-8C9C-6ADB8E7CF3E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220962" y="6065220"/>
            <a:ext cx="1275260" cy="572828"/>
          </a:xfrm>
          <a:prstGeom prst="rect">
            <a:avLst/>
          </a:prstGeom>
        </p:spPr>
      </p:pic>
    </p:spTree>
    <p:extLst>
      <p:ext uri="{BB962C8B-B14F-4D97-AF65-F5344CB8AC3E}">
        <p14:creationId xmlns:p14="http://schemas.microsoft.com/office/powerpoint/2010/main" val="261865206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7104">
          <p15:clr>
            <a:srgbClr val="FBAE40"/>
          </p15:clr>
        </p15:guide>
        <p15:guide id="4" pos="576">
          <p15:clr>
            <a:srgbClr val="FBAE40"/>
          </p15:clr>
        </p15:guide>
        <p15:guide id="5" orient="horz" pos="576">
          <p15:clr>
            <a:srgbClr val="FBAE40"/>
          </p15:clr>
        </p15:guide>
        <p15:guide id="6" pos="3552">
          <p15:clr>
            <a:srgbClr val="FBAE40"/>
          </p15:clr>
        </p15:guide>
        <p15:guide id="7" pos="4128">
          <p15:clr>
            <a:srgbClr val="FBAE40"/>
          </p15:clr>
        </p15:guide>
        <p15:guide id="8" orient="horz" pos="3744">
          <p15:clr>
            <a:srgbClr val="FBAE40"/>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p:cSld name="2_CLICQ! White-Bullets &amp; Image">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FECDCC8-3C1C-FE4A-B527-D6043B02071C}"/>
              </a:ext>
            </a:extLst>
          </p:cNvPr>
          <p:cNvSpPr/>
          <p:nvPr/>
        </p:nvSpPr>
        <p:spPr>
          <a:xfrm rot="5400000">
            <a:off x="5712944" y="-5729054"/>
            <a:ext cx="766117" cy="12192004"/>
          </a:xfrm>
          <a:prstGeom prst="rect">
            <a:avLst/>
          </a:prstGeom>
          <a:gradFill>
            <a:gsLst>
              <a:gs pos="0">
                <a:schemeClr val="bg1"/>
              </a:gs>
              <a:gs pos="100000">
                <a:schemeClr val="bg1">
                  <a:lumMod val="8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21"/>
          </a:p>
        </p:txBody>
      </p:sp>
      <p:sp>
        <p:nvSpPr>
          <p:cNvPr id="2" name="Title 1">
            <a:extLst>
              <a:ext uri="{FF2B5EF4-FFF2-40B4-BE49-F238E27FC236}">
                <a16:creationId xmlns:a16="http://schemas.microsoft.com/office/drawing/2014/main" id="{754AE155-2542-FB4B-A27C-9DA80F19C464}"/>
              </a:ext>
            </a:extLst>
          </p:cNvPr>
          <p:cNvSpPr>
            <a:spLocks noGrp="1"/>
          </p:cNvSpPr>
          <p:nvPr>
            <p:ph type="ctrTitle" hasCustomPrompt="1"/>
          </p:nvPr>
        </p:nvSpPr>
        <p:spPr>
          <a:xfrm>
            <a:off x="914405" y="914406"/>
            <a:ext cx="10363201" cy="563524"/>
          </a:xfrm>
        </p:spPr>
        <p:txBody>
          <a:bodyPr anchor="t">
            <a:normAutofit/>
          </a:bodyPr>
          <a:lstStyle>
            <a:lvl1pPr algn="l">
              <a:defRPr sz="2880">
                <a:solidFill>
                  <a:srgbClr val="003296"/>
                </a:solidFill>
              </a:defRPr>
            </a:lvl1pPr>
          </a:lstStyle>
          <a:p>
            <a:r>
              <a:rPr lang="en-US" dirty="0"/>
              <a:t>Title Here – Bullets and Image</a:t>
            </a:r>
          </a:p>
        </p:txBody>
      </p:sp>
      <p:cxnSp>
        <p:nvCxnSpPr>
          <p:cNvPr id="13" name="Straight Connector 12">
            <a:extLst>
              <a:ext uri="{FF2B5EF4-FFF2-40B4-BE49-F238E27FC236}">
                <a16:creationId xmlns:a16="http://schemas.microsoft.com/office/drawing/2014/main" id="{FA12FB79-C498-D145-B2C2-189C5A546A63}"/>
              </a:ext>
            </a:extLst>
          </p:cNvPr>
          <p:cNvCxnSpPr>
            <a:cxnSpLocks/>
          </p:cNvCxnSpPr>
          <p:nvPr/>
        </p:nvCxnSpPr>
        <p:spPr>
          <a:xfrm>
            <a:off x="914400" y="5943600"/>
            <a:ext cx="1036320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0" name="Text Placeholder 5">
            <a:extLst>
              <a:ext uri="{FF2B5EF4-FFF2-40B4-BE49-F238E27FC236}">
                <a16:creationId xmlns:a16="http://schemas.microsoft.com/office/drawing/2014/main" id="{8AB7CB25-7DA7-D942-8F9A-88DAD435F168}"/>
              </a:ext>
            </a:extLst>
          </p:cNvPr>
          <p:cNvSpPr>
            <a:spLocks noGrp="1"/>
          </p:cNvSpPr>
          <p:nvPr>
            <p:ph type="body" sz="quarter" idx="12" hasCustomPrompt="1"/>
          </p:nvPr>
        </p:nvSpPr>
        <p:spPr>
          <a:xfrm>
            <a:off x="934499" y="1743076"/>
            <a:ext cx="4724400" cy="3881440"/>
          </a:xfrm>
        </p:spPr>
        <p:txBody>
          <a:bodyPr anchor="t">
            <a:normAutofit/>
          </a:bodyPr>
          <a:lstStyle>
            <a:lvl1pPr marL="411460" indent="-411460">
              <a:buFont typeface="Arial" panose="020B0604020202020204" pitchFamily="34" charset="0"/>
              <a:buChar char="•"/>
              <a:defRPr sz="2520">
                <a:solidFill>
                  <a:schemeClr val="tx1"/>
                </a:solidFill>
              </a:defRPr>
            </a:lvl1pPr>
            <a:lvl2pPr marL="720054" indent="-308594">
              <a:buFont typeface="Courier New" panose="02070309020205020404" pitchFamily="49" charset="0"/>
              <a:buChar char="o"/>
              <a:defRPr sz="2160">
                <a:solidFill>
                  <a:schemeClr val="tx1"/>
                </a:solidFill>
              </a:defRPr>
            </a:lvl2pPr>
            <a:lvl3pPr marL="1131514" indent="-308594">
              <a:buFont typeface="Wingdings" pitchFamily="2" charset="2"/>
              <a:buChar char="§"/>
              <a:defRPr sz="1800">
                <a:solidFill>
                  <a:schemeClr val="tx1"/>
                </a:solidFill>
              </a:defRPr>
            </a:lvl3pPr>
            <a:lvl4pPr marL="1491541" indent="-257164">
              <a:buFont typeface="Arial" panose="020B0604020202020204" pitchFamily="34" charset="0"/>
              <a:buChar char="•"/>
              <a:defRPr sz="1621">
                <a:solidFill>
                  <a:schemeClr val="tx1"/>
                </a:solidFill>
              </a:defRPr>
            </a:lvl4pPr>
            <a:lvl5pPr marL="1903002" indent="-257164">
              <a:buFont typeface="Courier New" panose="02070309020205020404" pitchFamily="49" charset="0"/>
              <a:buChar char="o"/>
              <a:defRPr sz="1621">
                <a:solidFill>
                  <a:schemeClr val="tx1"/>
                </a:solidFill>
              </a:defRPr>
            </a:lvl5pPr>
          </a:lstStyle>
          <a:p>
            <a:pPr lvl="0"/>
            <a:r>
              <a:rPr lang="en-US" dirty="0"/>
              <a:t>First Bullet</a:t>
            </a:r>
          </a:p>
          <a:p>
            <a:pPr lvl="1"/>
            <a:r>
              <a:rPr lang="en-US" dirty="0"/>
              <a:t>Second bullet</a:t>
            </a:r>
          </a:p>
          <a:p>
            <a:pPr lvl="2"/>
            <a:r>
              <a:rPr lang="en-US" dirty="0"/>
              <a:t>Third bullet</a:t>
            </a:r>
          </a:p>
          <a:p>
            <a:pPr lvl="3"/>
            <a:r>
              <a:rPr lang="en-US" dirty="0"/>
              <a:t>Fourth bullet</a:t>
            </a:r>
          </a:p>
          <a:p>
            <a:pPr lvl="4"/>
            <a:r>
              <a:rPr lang="en-US" dirty="0"/>
              <a:t>Fifth bullet</a:t>
            </a:r>
          </a:p>
        </p:txBody>
      </p:sp>
      <p:sp>
        <p:nvSpPr>
          <p:cNvPr id="17" name="Picture Placeholder 2">
            <a:extLst>
              <a:ext uri="{FF2B5EF4-FFF2-40B4-BE49-F238E27FC236}">
                <a16:creationId xmlns:a16="http://schemas.microsoft.com/office/drawing/2014/main" id="{67A3005D-62F0-BF42-831F-C457DB3AA16B}"/>
              </a:ext>
            </a:extLst>
          </p:cNvPr>
          <p:cNvSpPr>
            <a:spLocks noGrp="1"/>
          </p:cNvSpPr>
          <p:nvPr>
            <p:ph type="pic" sz="quarter" idx="20"/>
          </p:nvPr>
        </p:nvSpPr>
        <p:spPr>
          <a:xfrm>
            <a:off x="6554073" y="1743076"/>
            <a:ext cx="4724400" cy="3881440"/>
          </a:xfrm>
          <a:solidFill>
            <a:schemeClr val="tx1">
              <a:alpha val="21000"/>
            </a:schemeClr>
          </a:solidFill>
        </p:spPr>
        <p:txBody>
          <a:bodyPr/>
          <a:lstStyle>
            <a:lvl1pPr marL="0" marR="0" indent="0" algn="ctr" defTabSz="822919" rtl="0" eaLnBrk="1" fontAlgn="auto" latinLnBrk="0" hangingPunct="1">
              <a:lnSpc>
                <a:spcPct val="90000"/>
              </a:lnSpc>
              <a:spcBef>
                <a:spcPts val="901"/>
              </a:spcBef>
              <a:spcAft>
                <a:spcPts val="0"/>
              </a:spcAft>
              <a:buClrTx/>
              <a:buSzTx/>
              <a:buFontTx/>
              <a:buNone/>
              <a:tabLst/>
              <a:defRPr>
                <a:solidFill>
                  <a:schemeClr val="tx1"/>
                </a:solidFill>
              </a:defRPr>
            </a:lvl1pPr>
          </a:lstStyle>
          <a:p>
            <a:pPr marL="0" marR="0" lvl="0" indent="0" algn="l" defTabSz="822919" rtl="0" eaLnBrk="1" fontAlgn="auto" latinLnBrk="0" hangingPunct="1">
              <a:lnSpc>
                <a:spcPct val="90000"/>
              </a:lnSpc>
              <a:spcBef>
                <a:spcPts val="901"/>
              </a:spcBef>
              <a:spcAft>
                <a:spcPts val="0"/>
              </a:spcAft>
              <a:buClrTx/>
              <a:buSzTx/>
              <a:buFontTx/>
              <a:buNone/>
              <a:tabLst/>
              <a:defRPr/>
            </a:pPr>
            <a:r>
              <a:rPr lang="en-US"/>
              <a:t>Click icon to add picture</a:t>
            </a:r>
            <a:endParaRPr lang="en-US" dirty="0"/>
          </a:p>
        </p:txBody>
      </p:sp>
      <p:sp>
        <p:nvSpPr>
          <p:cNvPr id="14" name="Slide Number Placeholder 2">
            <a:extLst>
              <a:ext uri="{FF2B5EF4-FFF2-40B4-BE49-F238E27FC236}">
                <a16:creationId xmlns:a16="http://schemas.microsoft.com/office/drawing/2014/main" id="{648C53C8-6786-A449-BE78-4A0F4C831366}"/>
              </a:ext>
            </a:extLst>
          </p:cNvPr>
          <p:cNvSpPr>
            <a:spLocks noGrp="1"/>
          </p:cNvSpPr>
          <p:nvPr>
            <p:ph type="sldNum" sz="quarter" idx="21"/>
          </p:nvPr>
        </p:nvSpPr>
        <p:spPr>
          <a:xfrm>
            <a:off x="9037673" y="6262689"/>
            <a:ext cx="2743200" cy="365125"/>
          </a:xfrm>
        </p:spPr>
        <p:txBody>
          <a:bodyPr/>
          <a:lstStyle>
            <a:lvl1pPr>
              <a:defRPr sz="1261">
                <a:solidFill>
                  <a:schemeClr val="tx1"/>
                </a:solidFill>
              </a:defRPr>
            </a:lvl1pPr>
          </a:lstStyle>
          <a:p>
            <a:fld id="{1EA85E74-CFD1-43C2-9168-DB4B3F980C18}" type="slidenum">
              <a:rPr lang="en-US" smtClean="0"/>
              <a:t>‹#›</a:t>
            </a:fld>
            <a:endParaRPr lang="en-US"/>
          </a:p>
        </p:txBody>
      </p:sp>
      <p:pic>
        <p:nvPicPr>
          <p:cNvPr id="4" name="Picture 3" descr="Logo&#10;&#10;Description automatically generated">
            <a:extLst>
              <a:ext uri="{FF2B5EF4-FFF2-40B4-BE49-F238E27FC236}">
                <a16:creationId xmlns:a16="http://schemas.microsoft.com/office/drawing/2014/main" id="{6BDBB4C8-78A3-476E-8AFA-3C56FFD6A01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103160" y="6181481"/>
            <a:ext cx="1174440" cy="527542"/>
          </a:xfrm>
          <a:prstGeom prst="rect">
            <a:avLst/>
          </a:prstGeom>
        </p:spPr>
      </p:pic>
    </p:spTree>
    <p:extLst>
      <p:ext uri="{BB962C8B-B14F-4D97-AF65-F5344CB8AC3E}">
        <p14:creationId xmlns:p14="http://schemas.microsoft.com/office/powerpoint/2010/main" val="291758743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7104">
          <p15:clr>
            <a:srgbClr val="FBAE40"/>
          </p15:clr>
        </p15:guide>
        <p15:guide id="4" pos="576">
          <p15:clr>
            <a:srgbClr val="FBAE40"/>
          </p15:clr>
        </p15:guide>
        <p15:guide id="5" orient="horz" pos="576">
          <p15:clr>
            <a:srgbClr val="FBAE40"/>
          </p15:clr>
        </p15:guide>
        <p15:guide id="6" pos="3552">
          <p15:clr>
            <a:srgbClr val="FBAE40"/>
          </p15:clr>
        </p15:guide>
        <p15:guide id="7" pos="4128">
          <p15:clr>
            <a:srgbClr val="FBAE40"/>
          </p15:clr>
        </p15:guide>
        <p15:guide id="8" orient="horz" pos="3744">
          <p15:clr>
            <a:srgbClr val="FBAE40"/>
          </p15:clr>
        </p15:guide>
      </p15:sldGuideLst>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p:cSld name="CLICQ! White-Bullets &amp; Chart">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FECDCC8-3C1C-FE4A-B527-D6043B02071C}"/>
              </a:ext>
            </a:extLst>
          </p:cNvPr>
          <p:cNvSpPr/>
          <p:nvPr/>
        </p:nvSpPr>
        <p:spPr>
          <a:xfrm rot="5400000">
            <a:off x="5712944" y="-5729054"/>
            <a:ext cx="766117" cy="12192004"/>
          </a:xfrm>
          <a:prstGeom prst="rect">
            <a:avLst/>
          </a:prstGeom>
          <a:gradFill>
            <a:gsLst>
              <a:gs pos="0">
                <a:schemeClr val="bg1"/>
              </a:gs>
              <a:gs pos="100000">
                <a:schemeClr val="bg1">
                  <a:lumMod val="8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21"/>
          </a:p>
        </p:txBody>
      </p:sp>
      <p:sp>
        <p:nvSpPr>
          <p:cNvPr id="2" name="Title 1">
            <a:extLst>
              <a:ext uri="{FF2B5EF4-FFF2-40B4-BE49-F238E27FC236}">
                <a16:creationId xmlns:a16="http://schemas.microsoft.com/office/drawing/2014/main" id="{754AE155-2542-FB4B-A27C-9DA80F19C464}"/>
              </a:ext>
            </a:extLst>
          </p:cNvPr>
          <p:cNvSpPr>
            <a:spLocks noGrp="1"/>
          </p:cNvSpPr>
          <p:nvPr>
            <p:ph type="ctrTitle" hasCustomPrompt="1"/>
          </p:nvPr>
        </p:nvSpPr>
        <p:spPr>
          <a:xfrm>
            <a:off x="914405" y="914406"/>
            <a:ext cx="10363201" cy="563524"/>
          </a:xfrm>
        </p:spPr>
        <p:txBody>
          <a:bodyPr anchor="t">
            <a:normAutofit/>
          </a:bodyPr>
          <a:lstStyle>
            <a:lvl1pPr algn="l">
              <a:defRPr sz="2880">
                <a:solidFill>
                  <a:srgbClr val="003296"/>
                </a:solidFill>
              </a:defRPr>
            </a:lvl1pPr>
          </a:lstStyle>
          <a:p>
            <a:r>
              <a:rPr lang="en-US" dirty="0"/>
              <a:t>Title Here – Bullets and Chart</a:t>
            </a:r>
          </a:p>
        </p:txBody>
      </p:sp>
      <p:cxnSp>
        <p:nvCxnSpPr>
          <p:cNvPr id="13" name="Straight Connector 12">
            <a:extLst>
              <a:ext uri="{FF2B5EF4-FFF2-40B4-BE49-F238E27FC236}">
                <a16:creationId xmlns:a16="http://schemas.microsoft.com/office/drawing/2014/main" id="{FA12FB79-C498-D145-B2C2-189C5A546A63}"/>
              </a:ext>
            </a:extLst>
          </p:cNvPr>
          <p:cNvCxnSpPr>
            <a:cxnSpLocks/>
          </p:cNvCxnSpPr>
          <p:nvPr/>
        </p:nvCxnSpPr>
        <p:spPr>
          <a:xfrm>
            <a:off x="914400" y="5943600"/>
            <a:ext cx="1036320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8" name="Chart Placeholder 7">
            <a:extLst>
              <a:ext uri="{FF2B5EF4-FFF2-40B4-BE49-F238E27FC236}">
                <a16:creationId xmlns:a16="http://schemas.microsoft.com/office/drawing/2014/main" id="{803ED863-68C1-4147-905D-3853161920E0}"/>
              </a:ext>
            </a:extLst>
          </p:cNvPr>
          <p:cNvSpPr>
            <a:spLocks noGrp="1"/>
          </p:cNvSpPr>
          <p:nvPr>
            <p:ph type="chart" sz="quarter" idx="11"/>
          </p:nvPr>
        </p:nvSpPr>
        <p:spPr>
          <a:xfrm>
            <a:off x="6553203" y="1743076"/>
            <a:ext cx="4724400" cy="3881440"/>
          </a:xfrm>
        </p:spPr>
        <p:txBody>
          <a:bodyPr anchor="ctr"/>
          <a:lstStyle>
            <a:lvl1pPr algn="ctr">
              <a:defRPr>
                <a:solidFill>
                  <a:schemeClr val="tx1"/>
                </a:solidFill>
              </a:defRPr>
            </a:lvl1pPr>
          </a:lstStyle>
          <a:p>
            <a:r>
              <a:rPr lang="en-US"/>
              <a:t>Click icon to add chart</a:t>
            </a:r>
            <a:endParaRPr lang="en-US" dirty="0"/>
          </a:p>
        </p:txBody>
      </p:sp>
      <p:sp>
        <p:nvSpPr>
          <p:cNvPr id="10" name="Text Placeholder 5">
            <a:extLst>
              <a:ext uri="{FF2B5EF4-FFF2-40B4-BE49-F238E27FC236}">
                <a16:creationId xmlns:a16="http://schemas.microsoft.com/office/drawing/2014/main" id="{8AB7CB25-7DA7-D942-8F9A-88DAD435F168}"/>
              </a:ext>
            </a:extLst>
          </p:cNvPr>
          <p:cNvSpPr>
            <a:spLocks noGrp="1"/>
          </p:cNvSpPr>
          <p:nvPr>
            <p:ph type="body" sz="quarter" idx="12" hasCustomPrompt="1"/>
          </p:nvPr>
        </p:nvSpPr>
        <p:spPr>
          <a:xfrm>
            <a:off x="934499" y="1743076"/>
            <a:ext cx="4724400" cy="3881440"/>
          </a:xfrm>
        </p:spPr>
        <p:txBody>
          <a:bodyPr anchor="t">
            <a:normAutofit/>
          </a:bodyPr>
          <a:lstStyle>
            <a:lvl1pPr marL="411460" indent="-411460">
              <a:buFont typeface="Arial" panose="020B0604020202020204" pitchFamily="34" charset="0"/>
              <a:buChar char="•"/>
              <a:defRPr sz="2520">
                <a:solidFill>
                  <a:schemeClr val="tx1"/>
                </a:solidFill>
              </a:defRPr>
            </a:lvl1pPr>
            <a:lvl2pPr marL="720054" indent="-308594">
              <a:buFont typeface="Courier New" panose="02070309020205020404" pitchFamily="49" charset="0"/>
              <a:buChar char="o"/>
              <a:defRPr sz="2160">
                <a:solidFill>
                  <a:schemeClr val="tx1"/>
                </a:solidFill>
              </a:defRPr>
            </a:lvl2pPr>
            <a:lvl3pPr marL="1131514" indent="-308594">
              <a:buFont typeface="Wingdings" pitchFamily="2" charset="2"/>
              <a:buChar char="§"/>
              <a:defRPr sz="1800">
                <a:solidFill>
                  <a:schemeClr val="tx1"/>
                </a:solidFill>
              </a:defRPr>
            </a:lvl3pPr>
            <a:lvl4pPr marL="1491541" indent="-257164">
              <a:buFont typeface="Arial" panose="020B0604020202020204" pitchFamily="34" charset="0"/>
              <a:buChar char="•"/>
              <a:defRPr sz="1621">
                <a:solidFill>
                  <a:schemeClr val="tx1"/>
                </a:solidFill>
              </a:defRPr>
            </a:lvl4pPr>
            <a:lvl5pPr marL="1903002" indent="-257164">
              <a:buFont typeface="Courier New" panose="02070309020205020404" pitchFamily="49" charset="0"/>
              <a:buChar char="o"/>
              <a:defRPr sz="1621">
                <a:solidFill>
                  <a:schemeClr val="tx1"/>
                </a:solidFill>
              </a:defRPr>
            </a:lvl5pPr>
          </a:lstStyle>
          <a:p>
            <a:pPr lvl="0"/>
            <a:r>
              <a:rPr lang="en-US" dirty="0"/>
              <a:t>First Bullet</a:t>
            </a:r>
          </a:p>
          <a:p>
            <a:pPr lvl="1"/>
            <a:r>
              <a:rPr lang="en-US" dirty="0"/>
              <a:t>Second bullet</a:t>
            </a:r>
          </a:p>
          <a:p>
            <a:pPr lvl="2"/>
            <a:r>
              <a:rPr lang="en-US" dirty="0"/>
              <a:t>Third bullet</a:t>
            </a:r>
          </a:p>
          <a:p>
            <a:pPr lvl="3"/>
            <a:r>
              <a:rPr lang="en-US" dirty="0"/>
              <a:t>Fourth bullet</a:t>
            </a:r>
          </a:p>
          <a:p>
            <a:pPr lvl="4"/>
            <a:r>
              <a:rPr lang="en-US" dirty="0"/>
              <a:t>Fifth bullet</a:t>
            </a:r>
          </a:p>
        </p:txBody>
      </p:sp>
      <p:sp>
        <p:nvSpPr>
          <p:cNvPr id="15" name="Slide Number Placeholder 2">
            <a:extLst>
              <a:ext uri="{FF2B5EF4-FFF2-40B4-BE49-F238E27FC236}">
                <a16:creationId xmlns:a16="http://schemas.microsoft.com/office/drawing/2014/main" id="{2D6D9889-814E-8E49-BB47-5B650AD58051}"/>
              </a:ext>
            </a:extLst>
          </p:cNvPr>
          <p:cNvSpPr>
            <a:spLocks noGrp="1"/>
          </p:cNvSpPr>
          <p:nvPr>
            <p:ph type="sldNum" sz="quarter" idx="13"/>
          </p:nvPr>
        </p:nvSpPr>
        <p:spPr>
          <a:xfrm>
            <a:off x="9037673" y="6178770"/>
            <a:ext cx="2743200" cy="365125"/>
          </a:xfrm>
        </p:spPr>
        <p:txBody>
          <a:bodyPr/>
          <a:lstStyle>
            <a:lvl1pPr>
              <a:defRPr sz="1261">
                <a:solidFill>
                  <a:schemeClr val="tx1"/>
                </a:solidFill>
              </a:defRPr>
            </a:lvl1pPr>
          </a:lstStyle>
          <a:p>
            <a:fld id="{1EA85E74-CFD1-43C2-9168-DB4B3F980C18}" type="slidenum">
              <a:rPr lang="en-US" smtClean="0"/>
              <a:t>‹#›</a:t>
            </a:fld>
            <a:endParaRPr lang="en-US"/>
          </a:p>
        </p:txBody>
      </p:sp>
      <p:pic>
        <p:nvPicPr>
          <p:cNvPr id="4" name="Picture 3" descr="Logo&#10;&#10;Description automatically generated">
            <a:extLst>
              <a:ext uri="{FF2B5EF4-FFF2-40B4-BE49-F238E27FC236}">
                <a16:creationId xmlns:a16="http://schemas.microsoft.com/office/drawing/2014/main" id="{7861281D-07F8-4B4C-AF54-6DDCEB32214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101817" y="6094810"/>
            <a:ext cx="1186689" cy="533044"/>
          </a:xfrm>
          <a:prstGeom prst="rect">
            <a:avLst/>
          </a:prstGeom>
        </p:spPr>
      </p:pic>
    </p:spTree>
    <p:extLst>
      <p:ext uri="{BB962C8B-B14F-4D97-AF65-F5344CB8AC3E}">
        <p14:creationId xmlns:p14="http://schemas.microsoft.com/office/powerpoint/2010/main" val="243321042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7104">
          <p15:clr>
            <a:srgbClr val="FBAE40"/>
          </p15:clr>
        </p15:guide>
        <p15:guide id="4" pos="576">
          <p15:clr>
            <a:srgbClr val="FBAE40"/>
          </p15:clr>
        </p15:guide>
        <p15:guide id="5" orient="horz" pos="576">
          <p15:clr>
            <a:srgbClr val="FBAE40"/>
          </p15:clr>
        </p15:guide>
        <p15:guide id="6" pos="3552">
          <p15:clr>
            <a:srgbClr val="FBAE40"/>
          </p15:clr>
        </p15:guide>
        <p15:guide id="7" pos="4128">
          <p15:clr>
            <a:srgbClr val="FBAE40"/>
          </p15:clr>
        </p15:guide>
        <p15:guide id="8" orient="horz" pos="3744">
          <p15:clr>
            <a:srgbClr val="FBAE40"/>
          </p15:clr>
        </p15:guide>
      </p15:sldGuideLst>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p:cSld name="CLICQ! Image+Content">
    <p:bg>
      <p:bgPr>
        <a:solidFill>
          <a:schemeClr val="bg1"/>
        </a:solidFill>
        <a:effectLst/>
      </p:bgPr>
    </p:bg>
    <p:spTree>
      <p:nvGrpSpPr>
        <p:cNvPr id="1" name=""/>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id="{9ABA5A3A-4691-2C48-8C4C-1050F03685DE}"/>
              </a:ext>
            </a:extLst>
          </p:cNvPr>
          <p:cNvCxnSpPr>
            <a:cxnSpLocks/>
          </p:cNvCxnSpPr>
          <p:nvPr/>
        </p:nvCxnSpPr>
        <p:spPr>
          <a:xfrm>
            <a:off x="914400" y="5943600"/>
            <a:ext cx="1036320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6" name="Title 1">
            <a:extLst>
              <a:ext uri="{FF2B5EF4-FFF2-40B4-BE49-F238E27FC236}">
                <a16:creationId xmlns:a16="http://schemas.microsoft.com/office/drawing/2014/main" id="{4AFB4441-9DFA-5F45-962A-81DB39761403}"/>
              </a:ext>
            </a:extLst>
          </p:cNvPr>
          <p:cNvSpPr>
            <a:spLocks noGrp="1"/>
          </p:cNvSpPr>
          <p:nvPr>
            <p:ph type="ctrTitle" hasCustomPrompt="1"/>
          </p:nvPr>
        </p:nvSpPr>
        <p:spPr>
          <a:xfrm>
            <a:off x="6553202" y="934426"/>
            <a:ext cx="4724401" cy="563524"/>
          </a:xfrm>
        </p:spPr>
        <p:txBody>
          <a:bodyPr anchor="t">
            <a:normAutofit/>
          </a:bodyPr>
          <a:lstStyle>
            <a:lvl1pPr algn="l">
              <a:defRPr sz="2880">
                <a:solidFill>
                  <a:srgbClr val="003296"/>
                </a:solidFill>
              </a:defRPr>
            </a:lvl1pPr>
          </a:lstStyle>
          <a:p>
            <a:r>
              <a:rPr lang="en-US" dirty="0"/>
              <a:t>Title Area - Alternate </a:t>
            </a:r>
          </a:p>
        </p:txBody>
      </p:sp>
      <p:sp>
        <p:nvSpPr>
          <p:cNvPr id="19" name="Rectangle 18">
            <a:extLst>
              <a:ext uri="{FF2B5EF4-FFF2-40B4-BE49-F238E27FC236}">
                <a16:creationId xmlns:a16="http://schemas.microsoft.com/office/drawing/2014/main" id="{2E93C2AF-011C-8044-9429-C33BADE417FE}"/>
              </a:ext>
            </a:extLst>
          </p:cNvPr>
          <p:cNvSpPr/>
          <p:nvPr/>
        </p:nvSpPr>
        <p:spPr>
          <a:xfrm>
            <a:off x="3" y="0"/>
            <a:ext cx="457200" cy="6868756"/>
          </a:xfrm>
          <a:prstGeom prst="rect">
            <a:avLst/>
          </a:prstGeom>
          <a:gradFill>
            <a:gsLst>
              <a:gs pos="20000">
                <a:schemeClr val="accent1">
                  <a:lumMod val="75000"/>
                </a:schemeClr>
              </a:gs>
              <a:gs pos="100000">
                <a:srgbClr val="F4D726"/>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21"/>
          </a:p>
        </p:txBody>
      </p:sp>
      <p:sp>
        <p:nvSpPr>
          <p:cNvPr id="3" name="Picture Placeholder 2">
            <a:extLst>
              <a:ext uri="{FF2B5EF4-FFF2-40B4-BE49-F238E27FC236}">
                <a16:creationId xmlns:a16="http://schemas.microsoft.com/office/drawing/2014/main" id="{235EC2E8-2543-4649-8D59-623D57F87097}"/>
              </a:ext>
            </a:extLst>
          </p:cNvPr>
          <p:cNvSpPr>
            <a:spLocks noGrp="1"/>
          </p:cNvSpPr>
          <p:nvPr>
            <p:ph type="pic" sz="quarter" idx="12"/>
          </p:nvPr>
        </p:nvSpPr>
        <p:spPr>
          <a:xfrm>
            <a:off x="457202" y="0"/>
            <a:ext cx="5270500" cy="6858000"/>
          </a:xfrm>
          <a:solidFill>
            <a:schemeClr val="tx1">
              <a:alpha val="20000"/>
            </a:schemeClr>
          </a:solidFill>
          <a:ln>
            <a:noFill/>
          </a:ln>
        </p:spPr>
        <p:txBody>
          <a:bodyPr/>
          <a:lstStyle>
            <a:lvl1pPr marL="0" marR="0" indent="0" algn="l" defTabSz="822919" rtl="0" eaLnBrk="1" fontAlgn="auto" latinLnBrk="0" hangingPunct="1">
              <a:lnSpc>
                <a:spcPct val="90000"/>
              </a:lnSpc>
              <a:spcBef>
                <a:spcPts val="901"/>
              </a:spcBef>
              <a:spcAft>
                <a:spcPts val="0"/>
              </a:spcAft>
              <a:buClrTx/>
              <a:buSzTx/>
              <a:buFontTx/>
              <a:buNone/>
              <a:tabLst/>
              <a:defRPr>
                <a:solidFill>
                  <a:schemeClr val="tx1"/>
                </a:solidFill>
              </a:defRPr>
            </a:lvl1pPr>
          </a:lstStyle>
          <a:p>
            <a:pPr marL="0" marR="0" lvl="0" indent="0" algn="l" defTabSz="822919" rtl="0" eaLnBrk="1" fontAlgn="auto" latinLnBrk="0" hangingPunct="1">
              <a:lnSpc>
                <a:spcPct val="90000"/>
              </a:lnSpc>
              <a:spcBef>
                <a:spcPts val="901"/>
              </a:spcBef>
              <a:spcAft>
                <a:spcPts val="0"/>
              </a:spcAft>
              <a:buClrTx/>
              <a:buSzTx/>
              <a:buFontTx/>
              <a:buNone/>
              <a:tabLst/>
              <a:defRPr/>
            </a:pPr>
            <a:r>
              <a:rPr lang="en-US"/>
              <a:t>Click icon to add picture</a:t>
            </a:r>
            <a:endParaRPr lang="en-US" dirty="0"/>
          </a:p>
        </p:txBody>
      </p:sp>
      <p:sp>
        <p:nvSpPr>
          <p:cNvPr id="9" name="Text Placeholder 5">
            <a:extLst>
              <a:ext uri="{FF2B5EF4-FFF2-40B4-BE49-F238E27FC236}">
                <a16:creationId xmlns:a16="http://schemas.microsoft.com/office/drawing/2014/main" id="{E7D05C2A-A64D-3645-BAEB-CFB7B8B8D869}"/>
              </a:ext>
            </a:extLst>
          </p:cNvPr>
          <p:cNvSpPr>
            <a:spLocks noGrp="1"/>
          </p:cNvSpPr>
          <p:nvPr>
            <p:ph type="body" sz="quarter" idx="13" hasCustomPrompt="1"/>
          </p:nvPr>
        </p:nvSpPr>
        <p:spPr>
          <a:xfrm>
            <a:off x="6566452" y="1743076"/>
            <a:ext cx="4724400" cy="3881440"/>
          </a:xfrm>
        </p:spPr>
        <p:txBody>
          <a:bodyPr anchor="t">
            <a:normAutofit/>
          </a:bodyPr>
          <a:lstStyle>
            <a:lvl1pPr marL="411460" indent="-411460">
              <a:buFont typeface="Arial" panose="020B0604020202020204" pitchFamily="34" charset="0"/>
              <a:buChar char="•"/>
              <a:defRPr sz="2520">
                <a:solidFill>
                  <a:schemeClr val="tx1"/>
                </a:solidFill>
              </a:defRPr>
            </a:lvl1pPr>
            <a:lvl2pPr marL="720054" indent="-308594">
              <a:buFont typeface="Courier New" panose="02070309020205020404" pitchFamily="49" charset="0"/>
              <a:buChar char="o"/>
              <a:defRPr sz="2160">
                <a:solidFill>
                  <a:schemeClr val="tx1"/>
                </a:solidFill>
              </a:defRPr>
            </a:lvl2pPr>
            <a:lvl3pPr marL="1131514" indent="-308594">
              <a:buFont typeface="Wingdings" pitchFamily="2" charset="2"/>
              <a:buChar char="§"/>
              <a:defRPr sz="1800">
                <a:solidFill>
                  <a:schemeClr val="tx1"/>
                </a:solidFill>
              </a:defRPr>
            </a:lvl3pPr>
            <a:lvl4pPr marL="1491541" indent="-257164">
              <a:buFont typeface="Arial" panose="020B0604020202020204" pitchFamily="34" charset="0"/>
              <a:buChar char="•"/>
              <a:defRPr sz="1621">
                <a:solidFill>
                  <a:schemeClr val="tx1"/>
                </a:solidFill>
              </a:defRPr>
            </a:lvl4pPr>
            <a:lvl5pPr marL="1903002" indent="-257164">
              <a:buFont typeface="Courier New" panose="02070309020205020404" pitchFamily="49" charset="0"/>
              <a:buChar char="o"/>
              <a:defRPr sz="1621">
                <a:solidFill>
                  <a:schemeClr val="tx1"/>
                </a:solidFill>
              </a:defRPr>
            </a:lvl5pPr>
          </a:lstStyle>
          <a:p>
            <a:pPr lvl="0"/>
            <a:r>
              <a:rPr lang="en-US" dirty="0"/>
              <a:t>First Bullet</a:t>
            </a:r>
          </a:p>
          <a:p>
            <a:pPr lvl="1"/>
            <a:r>
              <a:rPr lang="en-US" dirty="0"/>
              <a:t>Second bullet</a:t>
            </a:r>
          </a:p>
          <a:p>
            <a:pPr lvl="2"/>
            <a:r>
              <a:rPr lang="en-US" dirty="0"/>
              <a:t>Third bullet</a:t>
            </a:r>
          </a:p>
          <a:p>
            <a:pPr lvl="3"/>
            <a:r>
              <a:rPr lang="en-US" dirty="0"/>
              <a:t>Fourth bullet</a:t>
            </a:r>
          </a:p>
          <a:p>
            <a:pPr lvl="4"/>
            <a:r>
              <a:rPr lang="en-US" dirty="0"/>
              <a:t>Fifth bullet</a:t>
            </a:r>
          </a:p>
        </p:txBody>
      </p:sp>
      <p:sp>
        <p:nvSpPr>
          <p:cNvPr id="11" name="Slide Number Placeholder 2">
            <a:extLst>
              <a:ext uri="{FF2B5EF4-FFF2-40B4-BE49-F238E27FC236}">
                <a16:creationId xmlns:a16="http://schemas.microsoft.com/office/drawing/2014/main" id="{4D5B6E44-9321-7345-A9CE-4D885F65602D}"/>
              </a:ext>
            </a:extLst>
          </p:cNvPr>
          <p:cNvSpPr>
            <a:spLocks noGrp="1"/>
          </p:cNvSpPr>
          <p:nvPr>
            <p:ph type="sldNum" sz="quarter" idx="14"/>
          </p:nvPr>
        </p:nvSpPr>
        <p:spPr>
          <a:xfrm>
            <a:off x="9037673" y="6178770"/>
            <a:ext cx="2743200" cy="365125"/>
          </a:xfrm>
        </p:spPr>
        <p:txBody>
          <a:bodyPr/>
          <a:lstStyle>
            <a:lvl1pPr>
              <a:defRPr sz="1261">
                <a:solidFill>
                  <a:schemeClr val="tx1"/>
                </a:solidFill>
              </a:defRPr>
            </a:lvl1pPr>
          </a:lstStyle>
          <a:p>
            <a:fld id="{1EA85E74-CFD1-43C2-9168-DB4B3F980C18}" type="slidenum">
              <a:rPr lang="en-US" smtClean="0"/>
              <a:t>‹#›</a:t>
            </a:fld>
            <a:endParaRPr lang="en-US"/>
          </a:p>
        </p:txBody>
      </p:sp>
      <p:pic>
        <p:nvPicPr>
          <p:cNvPr id="4" name="Picture 3" descr="Logo&#10;&#10;Description automatically generated">
            <a:extLst>
              <a:ext uri="{FF2B5EF4-FFF2-40B4-BE49-F238E27FC236}">
                <a16:creationId xmlns:a16="http://schemas.microsoft.com/office/drawing/2014/main" id="{FC236C83-05D4-4D44-A5F1-B24CAA5DE15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255221" y="6092220"/>
            <a:ext cx="1198227" cy="538225"/>
          </a:xfrm>
          <a:prstGeom prst="rect">
            <a:avLst/>
          </a:prstGeom>
        </p:spPr>
      </p:pic>
    </p:spTree>
    <p:extLst>
      <p:ext uri="{BB962C8B-B14F-4D97-AF65-F5344CB8AC3E}">
        <p14:creationId xmlns:p14="http://schemas.microsoft.com/office/powerpoint/2010/main" val="163679039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7104">
          <p15:clr>
            <a:srgbClr val="FBAE40"/>
          </p15:clr>
        </p15:guide>
        <p15:guide id="4" pos="576">
          <p15:clr>
            <a:srgbClr val="FBAE40"/>
          </p15:clr>
        </p15:guide>
        <p15:guide id="5" orient="horz" pos="576">
          <p15:clr>
            <a:srgbClr val="FBAE40"/>
          </p15:clr>
        </p15:guide>
        <p15:guide id="6" pos="3552">
          <p15:clr>
            <a:srgbClr val="FBAE40"/>
          </p15:clr>
        </p15:guide>
        <p15:guide id="7" pos="4128">
          <p15:clr>
            <a:srgbClr val="FBAE40"/>
          </p15:clr>
        </p15:guide>
        <p15:guide id="8" orient="horz" pos="3744">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cSld name="1_CLICQ! White-Bulleted Text">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FECDCC8-3C1C-FE4A-B527-D6043B02071C}"/>
              </a:ext>
            </a:extLst>
          </p:cNvPr>
          <p:cNvSpPr/>
          <p:nvPr/>
        </p:nvSpPr>
        <p:spPr>
          <a:xfrm rot="5400000">
            <a:off x="5712944" y="-5729054"/>
            <a:ext cx="766117" cy="12192004"/>
          </a:xfrm>
          <a:prstGeom prst="rect">
            <a:avLst/>
          </a:prstGeom>
          <a:gradFill>
            <a:gsLst>
              <a:gs pos="0">
                <a:schemeClr val="bg1"/>
              </a:gs>
              <a:gs pos="100000">
                <a:schemeClr val="bg1">
                  <a:lumMod val="8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21"/>
          </a:p>
        </p:txBody>
      </p:sp>
      <p:sp>
        <p:nvSpPr>
          <p:cNvPr id="2" name="Title 1">
            <a:extLst>
              <a:ext uri="{FF2B5EF4-FFF2-40B4-BE49-F238E27FC236}">
                <a16:creationId xmlns:a16="http://schemas.microsoft.com/office/drawing/2014/main" id="{754AE155-2542-FB4B-A27C-9DA80F19C464}"/>
              </a:ext>
            </a:extLst>
          </p:cNvPr>
          <p:cNvSpPr>
            <a:spLocks noGrp="1"/>
          </p:cNvSpPr>
          <p:nvPr>
            <p:ph type="ctrTitle" hasCustomPrompt="1"/>
          </p:nvPr>
        </p:nvSpPr>
        <p:spPr>
          <a:xfrm>
            <a:off x="914405" y="914406"/>
            <a:ext cx="10363201" cy="563524"/>
          </a:xfrm>
        </p:spPr>
        <p:txBody>
          <a:bodyPr anchor="t">
            <a:normAutofit/>
          </a:bodyPr>
          <a:lstStyle>
            <a:lvl1pPr algn="l">
              <a:defRPr sz="3240">
                <a:solidFill>
                  <a:srgbClr val="003296"/>
                </a:solidFill>
              </a:defRPr>
            </a:lvl1pPr>
          </a:lstStyle>
          <a:p>
            <a:r>
              <a:rPr lang="en-US" dirty="0"/>
              <a:t>Title here – Bulleted Text</a:t>
            </a:r>
          </a:p>
        </p:txBody>
      </p:sp>
      <p:cxnSp>
        <p:nvCxnSpPr>
          <p:cNvPr id="13" name="Straight Connector 12">
            <a:extLst>
              <a:ext uri="{FF2B5EF4-FFF2-40B4-BE49-F238E27FC236}">
                <a16:creationId xmlns:a16="http://schemas.microsoft.com/office/drawing/2014/main" id="{FA12FB79-C498-D145-B2C2-189C5A546A63}"/>
              </a:ext>
            </a:extLst>
          </p:cNvPr>
          <p:cNvCxnSpPr>
            <a:cxnSpLocks/>
          </p:cNvCxnSpPr>
          <p:nvPr/>
        </p:nvCxnSpPr>
        <p:spPr>
          <a:xfrm>
            <a:off x="914400" y="5943600"/>
            <a:ext cx="1036320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6" name="Text Placeholder 5">
            <a:extLst>
              <a:ext uri="{FF2B5EF4-FFF2-40B4-BE49-F238E27FC236}">
                <a16:creationId xmlns:a16="http://schemas.microsoft.com/office/drawing/2014/main" id="{1C54DF8C-4B39-D648-8475-BF29CB7713C6}"/>
              </a:ext>
            </a:extLst>
          </p:cNvPr>
          <p:cNvSpPr>
            <a:spLocks noGrp="1"/>
          </p:cNvSpPr>
          <p:nvPr>
            <p:ph type="body" sz="quarter" idx="10" hasCustomPrompt="1"/>
          </p:nvPr>
        </p:nvSpPr>
        <p:spPr>
          <a:xfrm>
            <a:off x="914400" y="1743076"/>
            <a:ext cx="10363200" cy="3881440"/>
          </a:xfrm>
        </p:spPr>
        <p:txBody>
          <a:bodyPr anchor="t">
            <a:normAutofit/>
          </a:bodyPr>
          <a:lstStyle>
            <a:lvl1pPr marL="411460" indent="-411460">
              <a:buFont typeface="Arial" panose="020B0604020202020204" pitchFamily="34" charset="0"/>
              <a:buChar char="•"/>
              <a:defRPr sz="2520">
                <a:solidFill>
                  <a:schemeClr val="tx1"/>
                </a:solidFill>
              </a:defRPr>
            </a:lvl1pPr>
            <a:lvl2pPr marL="720054" indent="-308594">
              <a:buFont typeface="Courier New" panose="02070309020205020404" pitchFamily="49" charset="0"/>
              <a:buChar char="o"/>
              <a:defRPr sz="2160">
                <a:solidFill>
                  <a:schemeClr val="tx1"/>
                </a:solidFill>
              </a:defRPr>
            </a:lvl2pPr>
            <a:lvl3pPr marL="1131514" indent="-308594">
              <a:buFont typeface="Wingdings" pitchFamily="2" charset="2"/>
              <a:buChar char="§"/>
              <a:defRPr sz="1800">
                <a:solidFill>
                  <a:schemeClr val="tx1"/>
                </a:solidFill>
              </a:defRPr>
            </a:lvl3pPr>
            <a:lvl4pPr marL="1491541" indent="-257164">
              <a:buFont typeface="Arial" panose="020B0604020202020204" pitchFamily="34" charset="0"/>
              <a:buChar char="•"/>
              <a:defRPr sz="1621">
                <a:solidFill>
                  <a:schemeClr val="tx1"/>
                </a:solidFill>
              </a:defRPr>
            </a:lvl4pPr>
            <a:lvl5pPr marL="1903002" indent="-257164">
              <a:buFont typeface="Courier New" panose="02070309020205020404" pitchFamily="49" charset="0"/>
              <a:buChar char="o"/>
              <a:defRPr sz="1621">
                <a:solidFill>
                  <a:schemeClr val="tx1"/>
                </a:solidFill>
              </a:defRPr>
            </a:lvl5pPr>
          </a:lstStyle>
          <a:p>
            <a:pPr lvl="0"/>
            <a:r>
              <a:rPr lang="en-US" dirty="0"/>
              <a:t>First Bullet</a:t>
            </a:r>
          </a:p>
          <a:p>
            <a:pPr lvl="1"/>
            <a:r>
              <a:rPr lang="en-US" dirty="0"/>
              <a:t>Second bullet</a:t>
            </a:r>
          </a:p>
          <a:p>
            <a:pPr lvl="2"/>
            <a:r>
              <a:rPr lang="en-US" dirty="0"/>
              <a:t>Third bullet</a:t>
            </a:r>
          </a:p>
          <a:p>
            <a:pPr lvl="3"/>
            <a:r>
              <a:rPr lang="en-US" dirty="0"/>
              <a:t>Fourth bullet</a:t>
            </a:r>
          </a:p>
          <a:p>
            <a:pPr lvl="4"/>
            <a:r>
              <a:rPr lang="en-US" dirty="0"/>
              <a:t>Fifth bullet</a:t>
            </a:r>
          </a:p>
        </p:txBody>
      </p:sp>
      <p:sp>
        <p:nvSpPr>
          <p:cNvPr id="8" name="Slide Number Placeholder 2">
            <a:extLst>
              <a:ext uri="{FF2B5EF4-FFF2-40B4-BE49-F238E27FC236}">
                <a16:creationId xmlns:a16="http://schemas.microsoft.com/office/drawing/2014/main" id="{16C005AD-705B-1543-9D5C-A510705EF2A3}"/>
              </a:ext>
            </a:extLst>
          </p:cNvPr>
          <p:cNvSpPr>
            <a:spLocks noGrp="1"/>
          </p:cNvSpPr>
          <p:nvPr>
            <p:ph type="sldNum" sz="quarter" idx="12"/>
          </p:nvPr>
        </p:nvSpPr>
        <p:spPr>
          <a:xfrm>
            <a:off x="9037673" y="6178770"/>
            <a:ext cx="2743200" cy="365125"/>
          </a:xfrm>
        </p:spPr>
        <p:txBody>
          <a:bodyPr/>
          <a:lstStyle>
            <a:lvl1pPr>
              <a:defRPr sz="1261">
                <a:solidFill>
                  <a:schemeClr val="tx1"/>
                </a:solidFill>
              </a:defRPr>
            </a:lvl1pPr>
          </a:lstStyle>
          <a:p>
            <a:fld id="{1EA85E74-CFD1-43C2-9168-DB4B3F980C18}" type="slidenum">
              <a:rPr lang="en-US" smtClean="0"/>
              <a:t>‹#›</a:t>
            </a:fld>
            <a:endParaRPr lang="en-US"/>
          </a:p>
        </p:txBody>
      </p:sp>
      <p:pic>
        <p:nvPicPr>
          <p:cNvPr id="4" name="Picture 3" descr="Logo&#10;&#10;Description automatically generated">
            <a:extLst>
              <a:ext uri="{FF2B5EF4-FFF2-40B4-BE49-F238E27FC236}">
                <a16:creationId xmlns:a16="http://schemas.microsoft.com/office/drawing/2014/main" id="{486D739B-9A04-403F-898F-691ACE851E5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174806" y="6071404"/>
            <a:ext cx="1290905" cy="579856"/>
          </a:xfrm>
          <a:prstGeom prst="rect">
            <a:avLst/>
          </a:prstGeom>
        </p:spPr>
      </p:pic>
    </p:spTree>
    <p:extLst>
      <p:ext uri="{BB962C8B-B14F-4D97-AF65-F5344CB8AC3E}">
        <p14:creationId xmlns:p14="http://schemas.microsoft.com/office/powerpoint/2010/main" val="360043395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7104">
          <p15:clr>
            <a:srgbClr val="FBAE40"/>
          </p15:clr>
        </p15:guide>
        <p15:guide id="4" pos="576">
          <p15:clr>
            <a:srgbClr val="FBAE40"/>
          </p15:clr>
        </p15:guide>
        <p15:guide id="5" orient="horz" pos="576">
          <p15:clr>
            <a:srgbClr val="FBAE40"/>
          </p15:clr>
        </p15:guide>
        <p15:guide id="6" pos="3552">
          <p15:clr>
            <a:srgbClr val="FBAE40"/>
          </p15:clr>
        </p15:guide>
        <p15:guide id="7" pos="4128">
          <p15:clr>
            <a:srgbClr val="FBAE40"/>
          </p15:clr>
        </p15:guide>
        <p15:guide id="8" orient="horz" pos="3744">
          <p15:clr>
            <a:srgbClr val="FBAE40"/>
          </p15:clr>
        </p15:guide>
      </p15:sldGuideLst>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p:cSld name="CLICQ! Image+Steps">
    <p:bg>
      <p:bgPr>
        <a:solidFill>
          <a:schemeClr val="bg1"/>
        </a:solidFill>
        <a:effectLst/>
      </p:bgPr>
    </p:bg>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61438DF6-DB6E-9241-ADB6-D020994F88B8}"/>
              </a:ext>
            </a:extLst>
          </p:cNvPr>
          <p:cNvSpPr>
            <a:spLocks noGrp="1"/>
          </p:cNvSpPr>
          <p:nvPr>
            <p:ph type="body" sz="quarter" idx="12" hasCustomPrompt="1"/>
          </p:nvPr>
        </p:nvSpPr>
        <p:spPr>
          <a:xfrm>
            <a:off x="1244575" y="2200898"/>
            <a:ext cx="18288" cy="3271624"/>
          </a:xfrm>
          <a:prstGeom prst="rect">
            <a:avLst/>
          </a:prstGeom>
          <a:solidFill>
            <a:schemeClr val="accent3"/>
          </a:solidFill>
        </p:spPr>
        <p:txBody>
          <a:bodyPr/>
          <a:lstStyle>
            <a:lvl1pPr marL="0" indent="0">
              <a:buNone/>
              <a:defRPr/>
            </a:lvl1pPr>
          </a:lstStyle>
          <a:p>
            <a:pPr lvl="0"/>
            <a:r>
              <a:rPr lang="en-US"/>
              <a:t> </a:t>
            </a:r>
          </a:p>
        </p:txBody>
      </p:sp>
      <p:cxnSp>
        <p:nvCxnSpPr>
          <p:cNvPr id="21" name="Straight Connector 20">
            <a:extLst>
              <a:ext uri="{FF2B5EF4-FFF2-40B4-BE49-F238E27FC236}">
                <a16:creationId xmlns:a16="http://schemas.microsoft.com/office/drawing/2014/main" id="{B887E88F-7EF8-364C-904A-AA0A347218D0}"/>
              </a:ext>
            </a:extLst>
          </p:cNvPr>
          <p:cNvCxnSpPr>
            <a:cxnSpLocks/>
          </p:cNvCxnSpPr>
          <p:nvPr/>
        </p:nvCxnSpPr>
        <p:spPr>
          <a:xfrm>
            <a:off x="4418626" y="914400"/>
            <a:ext cx="7953487"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2522C05A-A49F-F549-8EEE-2732FAE79548}"/>
              </a:ext>
            </a:extLst>
          </p:cNvPr>
          <p:cNvCxnSpPr>
            <a:cxnSpLocks/>
          </p:cNvCxnSpPr>
          <p:nvPr/>
        </p:nvCxnSpPr>
        <p:spPr>
          <a:xfrm>
            <a:off x="914400" y="5943600"/>
            <a:ext cx="1036320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5" name="Text Placeholder 4">
            <a:extLst>
              <a:ext uri="{FF2B5EF4-FFF2-40B4-BE49-F238E27FC236}">
                <a16:creationId xmlns:a16="http://schemas.microsoft.com/office/drawing/2014/main" id="{09CF4D8F-53B0-C741-9F8E-A6E705679F52}"/>
              </a:ext>
            </a:extLst>
          </p:cNvPr>
          <p:cNvSpPr>
            <a:spLocks noGrp="1"/>
          </p:cNvSpPr>
          <p:nvPr>
            <p:ph type="body" sz="quarter" idx="11" hasCustomPrompt="1"/>
          </p:nvPr>
        </p:nvSpPr>
        <p:spPr>
          <a:xfrm>
            <a:off x="914404" y="1901341"/>
            <a:ext cx="660347" cy="660347"/>
          </a:xfrm>
          <a:prstGeom prst="ellipse">
            <a:avLst/>
          </a:prstGeom>
          <a:solidFill>
            <a:schemeClr val="bg1"/>
          </a:solidFill>
          <a:ln w="19050">
            <a:solidFill>
              <a:schemeClr val="accent1">
                <a:lumMod val="60000"/>
                <a:lumOff val="40000"/>
              </a:schemeClr>
            </a:solidFill>
          </a:ln>
        </p:spPr>
        <p:txBody>
          <a:bodyPr anchor="b"/>
          <a:lstStyle>
            <a:lvl2pPr marL="11430" indent="0" algn="ctr">
              <a:buNone/>
              <a:tabLst/>
              <a:defRPr>
                <a:solidFill>
                  <a:schemeClr val="accent1">
                    <a:lumMod val="60000"/>
                    <a:lumOff val="40000"/>
                  </a:schemeClr>
                </a:solidFill>
              </a:defRPr>
            </a:lvl2pPr>
          </a:lstStyle>
          <a:p>
            <a:pPr lvl="1"/>
            <a:r>
              <a:rPr lang="en-US"/>
              <a:t> </a:t>
            </a:r>
          </a:p>
        </p:txBody>
      </p:sp>
      <p:sp>
        <p:nvSpPr>
          <p:cNvPr id="18" name="Text Placeholder 4">
            <a:extLst>
              <a:ext uri="{FF2B5EF4-FFF2-40B4-BE49-F238E27FC236}">
                <a16:creationId xmlns:a16="http://schemas.microsoft.com/office/drawing/2014/main" id="{D52E452A-B5A1-0E48-8D1F-BFCDCFF4693A}"/>
              </a:ext>
            </a:extLst>
          </p:cNvPr>
          <p:cNvSpPr>
            <a:spLocks noGrp="1"/>
          </p:cNvSpPr>
          <p:nvPr>
            <p:ph type="body" sz="quarter" idx="13" hasCustomPrompt="1"/>
          </p:nvPr>
        </p:nvSpPr>
        <p:spPr>
          <a:xfrm>
            <a:off x="914404" y="2825167"/>
            <a:ext cx="660347" cy="660347"/>
          </a:xfrm>
          <a:prstGeom prst="ellipse">
            <a:avLst/>
          </a:prstGeom>
          <a:solidFill>
            <a:schemeClr val="bg1"/>
          </a:solidFill>
          <a:ln w="19050">
            <a:solidFill>
              <a:schemeClr val="accent1">
                <a:lumMod val="60000"/>
                <a:lumOff val="40000"/>
              </a:schemeClr>
            </a:solidFill>
          </a:ln>
        </p:spPr>
        <p:txBody>
          <a:bodyPr anchor="b"/>
          <a:lstStyle>
            <a:lvl2pPr marL="11430" indent="0" algn="ctr">
              <a:buNone/>
              <a:tabLst/>
              <a:defRPr>
                <a:solidFill>
                  <a:schemeClr val="accent1">
                    <a:lumMod val="60000"/>
                    <a:lumOff val="40000"/>
                  </a:schemeClr>
                </a:solidFill>
              </a:defRPr>
            </a:lvl2pPr>
          </a:lstStyle>
          <a:p>
            <a:pPr lvl="1"/>
            <a:r>
              <a:rPr lang="en-US"/>
              <a:t> </a:t>
            </a:r>
          </a:p>
        </p:txBody>
      </p:sp>
      <p:sp>
        <p:nvSpPr>
          <p:cNvPr id="19" name="Text Placeholder 4">
            <a:extLst>
              <a:ext uri="{FF2B5EF4-FFF2-40B4-BE49-F238E27FC236}">
                <a16:creationId xmlns:a16="http://schemas.microsoft.com/office/drawing/2014/main" id="{450A6E0E-AE92-BE4C-BD96-A472FEDC484A}"/>
              </a:ext>
            </a:extLst>
          </p:cNvPr>
          <p:cNvSpPr>
            <a:spLocks noGrp="1"/>
          </p:cNvSpPr>
          <p:nvPr>
            <p:ph type="body" sz="quarter" idx="14" hasCustomPrompt="1"/>
          </p:nvPr>
        </p:nvSpPr>
        <p:spPr>
          <a:xfrm>
            <a:off x="914404" y="3833834"/>
            <a:ext cx="660347" cy="660347"/>
          </a:xfrm>
          <a:prstGeom prst="ellipse">
            <a:avLst/>
          </a:prstGeom>
          <a:solidFill>
            <a:schemeClr val="bg1"/>
          </a:solidFill>
          <a:ln w="19050">
            <a:solidFill>
              <a:schemeClr val="accent1">
                <a:lumMod val="60000"/>
                <a:lumOff val="40000"/>
              </a:schemeClr>
            </a:solidFill>
          </a:ln>
        </p:spPr>
        <p:txBody>
          <a:bodyPr anchor="b"/>
          <a:lstStyle>
            <a:lvl2pPr marL="11430" indent="0" algn="ctr">
              <a:buNone/>
              <a:tabLst/>
              <a:defRPr>
                <a:solidFill>
                  <a:schemeClr val="accent1">
                    <a:lumMod val="60000"/>
                    <a:lumOff val="40000"/>
                  </a:schemeClr>
                </a:solidFill>
              </a:defRPr>
            </a:lvl2pPr>
          </a:lstStyle>
          <a:p>
            <a:pPr lvl="1"/>
            <a:r>
              <a:rPr lang="en-US"/>
              <a:t> </a:t>
            </a:r>
          </a:p>
        </p:txBody>
      </p:sp>
      <p:sp>
        <p:nvSpPr>
          <p:cNvPr id="22" name="Text Placeholder 4">
            <a:extLst>
              <a:ext uri="{FF2B5EF4-FFF2-40B4-BE49-F238E27FC236}">
                <a16:creationId xmlns:a16="http://schemas.microsoft.com/office/drawing/2014/main" id="{81F26DE1-166D-CC4B-89C4-D24593948241}"/>
              </a:ext>
            </a:extLst>
          </p:cNvPr>
          <p:cNvSpPr>
            <a:spLocks noGrp="1"/>
          </p:cNvSpPr>
          <p:nvPr>
            <p:ph type="body" sz="quarter" idx="15" hasCustomPrompt="1"/>
          </p:nvPr>
        </p:nvSpPr>
        <p:spPr>
          <a:xfrm>
            <a:off x="914404" y="4842502"/>
            <a:ext cx="660347" cy="660347"/>
          </a:xfrm>
          <a:prstGeom prst="ellipse">
            <a:avLst/>
          </a:prstGeom>
          <a:solidFill>
            <a:schemeClr val="bg1"/>
          </a:solidFill>
          <a:ln w="19050">
            <a:solidFill>
              <a:schemeClr val="accent1">
                <a:lumMod val="60000"/>
                <a:lumOff val="40000"/>
              </a:schemeClr>
            </a:solidFill>
          </a:ln>
        </p:spPr>
        <p:txBody>
          <a:bodyPr anchor="b"/>
          <a:lstStyle>
            <a:lvl2pPr marL="11430" indent="0" algn="ctr">
              <a:buNone/>
              <a:tabLst/>
              <a:defRPr>
                <a:solidFill>
                  <a:schemeClr val="accent1">
                    <a:lumMod val="60000"/>
                    <a:lumOff val="40000"/>
                  </a:schemeClr>
                </a:solidFill>
              </a:defRPr>
            </a:lvl2pPr>
          </a:lstStyle>
          <a:p>
            <a:pPr lvl="1"/>
            <a:r>
              <a:rPr lang="en-US"/>
              <a:t> </a:t>
            </a:r>
          </a:p>
        </p:txBody>
      </p:sp>
      <p:sp>
        <p:nvSpPr>
          <p:cNvPr id="28" name="Title 1">
            <a:extLst>
              <a:ext uri="{FF2B5EF4-FFF2-40B4-BE49-F238E27FC236}">
                <a16:creationId xmlns:a16="http://schemas.microsoft.com/office/drawing/2014/main" id="{E4E157B6-08A4-0848-989E-7A1F3D0E3D33}"/>
              </a:ext>
            </a:extLst>
          </p:cNvPr>
          <p:cNvSpPr>
            <a:spLocks noGrp="1"/>
          </p:cNvSpPr>
          <p:nvPr>
            <p:ph type="ctrTitle" hasCustomPrompt="1"/>
          </p:nvPr>
        </p:nvSpPr>
        <p:spPr>
          <a:xfrm>
            <a:off x="914405" y="914406"/>
            <a:ext cx="10363201" cy="563524"/>
          </a:xfrm>
        </p:spPr>
        <p:txBody>
          <a:bodyPr anchor="t">
            <a:normAutofit/>
          </a:bodyPr>
          <a:lstStyle>
            <a:lvl1pPr algn="l">
              <a:defRPr sz="2880">
                <a:solidFill>
                  <a:srgbClr val="003296"/>
                </a:solidFill>
              </a:defRPr>
            </a:lvl1pPr>
          </a:lstStyle>
          <a:p>
            <a:r>
              <a:rPr lang="en-US" dirty="0"/>
              <a:t>Title here - Alternate</a:t>
            </a:r>
          </a:p>
        </p:txBody>
      </p:sp>
      <p:sp>
        <p:nvSpPr>
          <p:cNvPr id="31" name="Text Placeholder 5">
            <a:extLst>
              <a:ext uri="{FF2B5EF4-FFF2-40B4-BE49-F238E27FC236}">
                <a16:creationId xmlns:a16="http://schemas.microsoft.com/office/drawing/2014/main" id="{A9E4364B-9B23-274F-B482-B585C1BE2503}"/>
              </a:ext>
            </a:extLst>
          </p:cNvPr>
          <p:cNvSpPr>
            <a:spLocks noGrp="1"/>
          </p:cNvSpPr>
          <p:nvPr>
            <p:ph type="body" sz="quarter" idx="16" hasCustomPrompt="1"/>
          </p:nvPr>
        </p:nvSpPr>
        <p:spPr>
          <a:xfrm>
            <a:off x="1778000" y="1949755"/>
            <a:ext cx="3860800" cy="563515"/>
          </a:xfrm>
        </p:spPr>
        <p:txBody>
          <a:bodyPr anchor="t">
            <a:normAutofit/>
          </a:bodyPr>
          <a:lstStyle>
            <a:lvl1pPr marL="0" indent="0">
              <a:buNone/>
              <a:defRPr sz="1440">
                <a:solidFill>
                  <a:schemeClr val="tx1"/>
                </a:solidFill>
              </a:defRPr>
            </a:lvl1pPr>
            <a:lvl2pPr marL="411460" indent="0">
              <a:buNone/>
              <a:defRPr sz="1440"/>
            </a:lvl2pPr>
            <a:lvl3pPr marL="822919" indent="0">
              <a:buNone/>
              <a:defRPr sz="1440"/>
            </a:lvl3pPr>
            <a:lvl4pPr marL="1234378" indent="0">
              <a:buNone/>
              <a:defRPr sz="1440"/>
            </a:lvl4pPr>
            <a:lvl5pPr marL="1645838" indent="0">
              <a:buNone/>
              <a:defRPr sz="1440"/>
            </a:lvl5pPr>
          </a:lstStyle>
          <a:p>
            <a:pPr lvl="0"/>
            <a:r>
              <a:rPr lang="en-US" dirty="0"/>
              <a:t>Bulleted List</a:t>
            </a:r>
          </a:p>
        </p:txBody>
      </p:sp>
      <p:sp>
        <p:nvSpPr>
          <p:cNvPr id="32" name="Text Placeholder 5">
            <a:extLst>
              <a:ext uri="{FF2B5EF4-FFF2-40B4-BE49-F238E27FC236}">
                <a16:creationId xmlns:a16="http://schemas.microsoft.com/office/drawing/2014/main" id="{A8C8569C-08E7-AA49-94CA-8CDF3B025995}"/>
              </a:ext>
            </a:extLst>
          </p:cNvPr>
          <p:cNvSpPr>
            <a:spLocks noGrp="1"/>
          </p:cNvSpPr>
          <p:nvPr>
            <p:ph type="body" sz="quarter" idx="17" hasCustomPrompt="1"/>
          </p:nvPr>
        </p:nvSpPr>
        <p:spPr>
          <a:xfrm>
            <a:off x="1778000" y="2864155"/>
            <a:ext cx="3860800" cy="563515"/>
          </a:xfrm>
        </p:spPr>
        <p:txBody>
          <a:bodyPr anchor="t">
            <a:normAutofit/>
          </a:bodyPr>
          <a:lstStyle>
            <a:lvl1pPr marL="0" indent="0">
              <a:buNone/>
              <a:defRPr sz="1440">
                <a:solidFill>
                  <a:schemeClr val="tx1"/>
                </a:solidFill>
              </a:defRPr>
            </a:lvl1pPr>
            <a:lvl2pPr marL="411460" indent="0">
              <a:buNone/>
              <a:defRPr sz="1440"/>
            </a:lvl2pPr>
            <a:lvl3pPr marL="822919" indent="0">
              <a:buNone/>
              <a:defRPr sz="1440"/>
            </a:lvl3pPr>
            <a:lvl4pPr marL="1234378" indent="0">
              <a:buNone/>
              <a:defRPr sz="1440"/>
            </a:lvl4pPr>
            <a:lvl5pPr marL="1645838" indent="0">
              <a:buNone/>
              <a:defRPr sz="1440"/>
            </a:lvl5pPr>
          </a:lstStyle>
          <a:p>
            <a:pPr lvl="0"/>
            <a:r>
              <a:rPr lang="en-US" dirty="0"/>
              <a:t>Bulleted List</a:t>
            </a:r>
          </a:p>
        </p:txBody>
      </p:sp>
      <p:sp>
        <p:nvSpPr>
          <p:cNvPr id="33" name="Text Placeholder 5">
            <a:extLst>
              <a:ext uri="{FF2B5EF4-FFF2-40B4-BE49-F238E27FC236}">
                <a16:creationId xmlns:a16="http://schemas.microsoft.com/office/drawing/2014/main" id="{D04AA3E8-8D6B-6B4E-BDC0-21D53245B216}"/>
              </a:ext>
            </a:extLst>
          </p:cNvPr>
          <p:cNvSpPr>
            <a:spLocks noGrp="1"/>
          </p:cNvSpPr>
          <p:nvPr>
            <p:ph type="body" sz="quarter" idx="18" hasCustomPrompt="1"/>
          </p:nvPr>
        </p:nvSpPr>
        <p:spPr>
          <a:xfrm>
            <a:off x="1778000" y="3854755"/>
            <a:ext cx="3860800" cy="563515"/>
          </a:xfrm>
        </p:spPr>
        <p:txBody>
          <a:bodyPr anchor="t">
            <a:normAutofit/>
          </a:bodyPr>
          <a:lstStyle>
            <a:lvl1pPr marL="0" indent="0">
              <a:buNone/>
              <a:defRPr sz="1440">
                <a:solidFill>
                  <a:schemeClr val="tx1"/>
                </a:solidFill>
              </a:defRPr>
            </a:lvl1pPr>
            <a:lvl2pPr marL="411460" indent="0">
              <a:buNone/>
              <a:defRPr sz="1440"/>
            </a:lvl2pPr>
            <a:lvl3pPr marL="822919" indent="0">
              <a:buNone/>
              <a:defRPr sz="1440"/>
            </a:lvl3pPr>
            <a:lvl4pPr marL="1234378" indent="0">
              <a:buNone/>
              <a:defRPr sz="1440"/>
            </a:lvl4pPr>
            <a:lvl5pPr marL="1645838" indent="0">
              <a:buNone/>
              <a:defRPr sz="1440"/>
            </a:lvl5pPr>
          </a:lstStyle>
          <a:p>
            <a:pPr lvl="0"/>
            <a:r>
              <a:rPr lang="en-US" dirty="0"/>
              <a:t>Bulleted List</a:t>
            </a:r>
          </a:p>
        </p:txBody>
      </p:sp>
      <p:sp>
        <p:nvSpPr>
          <p:cNvPr id="34" name="Text Placeholder 5">
            <a:extLst>
              <a:ext uri="{FF2B5EF4-FFF2-40B4-BE49-F238E27FC236}">
                <a16:creationId xmlns:a16="http://schemas.microsoft.com/office/drawing/2014/main" id="{2DC318DB-5124-C34F-947C-F5DC04653820}"/>
              </a:ext>
            </a:extLst>
          </p:cNvPr>
          <p:cNvSpPr>
            <a:spLocks noGrp="1"/>
          </p:cNvSpPr>
          <p:nvPr>
            <p:ph type="body" sz="quarter" idx="19" hasCustomPrompt="1"/>
          </p:nvPr>
        </p:nvSpPr>
        <p:spPr>
          <a:xfrm>
            <a:off x="1778000" y="4870756"/>
            <a:ext cx="3860800" cy="563515"/>
          </a:xfrm>
        </p:spPr>
        <p:txBody>
          <a:bodyPr anchor="t">
            <a:normAutofit/>
          </a:bodyPr>
          <a:lstStyle>
            <a:lvl1pPr marL="0" indent="0">
              <a:buNone/>
              <a:defRPr sz="1440">
                <a:solidFill>
                  <a:schemeClr val="tx1"/>
                </a:solidFill>
              </a:defRPr>
            </a:lvl1pPr>
            <a:lvl2pPr marL="411460" indent="0">
              <a:buNone/>
              <a:defRPr sz="1440"/>
            </a:lvl2pPr>
            <a:lvl3pPr marL="822919" indent="0">
              <a:buNone/>
              <a:defRPr sz="1440"/>
            </a:lvl3pPr>
            <a:lvl4pPr marL="1234378" indent="0">
              <a:buNone/>
              <a:defRPr sz="1440"/>
            </a:lvl4pPr>
            <a:lvl5pPr marL="1645838" indent="0">
              <a:buNone/>
              <a:defRPr sz="1440"/>
            </a:lvl5pPr>
          </a:lstStyle>
          <a:p>
            <a:pPr lvl="0"/>
            <a:r>
              <a:rPr lang="en-US" dirty="0"/>
              <a:t>Bulleted List</a:t>
            </a:r>
          </a:p>
        </p:txBody>
      </p:sp>
      <p:sp>
        <p:nvSpPr>
          <p:cNvPr id="3" name="Picture Placeholder 2">
            <a:extLst>
              <a:ext uri="{FF2B5EF4-FFF2-40B4-BE49-F238E27FC236}">
                <a16:creationId xmlns:a16="http://schemas.microsoft.com/office/drawing/2014/main" id="{0633D53B-2ADB-D445-B797-B54A664DE5A6}"/>
              </a:ext>
            </a:extLst>
          </p:cNvPr>
          <p:cNvSpPr>
            <a:spLocks noGrp="1"/>
          </p:cNvSpPr>
          <p:nvPr>
            <p:ph type="pic" sz="quarter" idx="20"/>
          </p:nvPr>
        </p:nvSpPr>
        <p:spPr>
          <a:xfrm>
            <a:off x="6096000" y="-6350"/>
            <a:ext cx="6096000" cy="6864352"/>
          </a:xfrm>
          <a:solidFill>
            <a:schemeClr val="tx1">
              <a:alpha val="21000"/>
            </a:schemeClr>
          </a:solidFill>
        </p:spPr>
        <p:txBody>
          <a:bodyPr/>
          <a:lstStyle>
            <a:lvl1pPr marL="0" marR="0" indent="0" algn="l" defTabSz="822919" rtl="0" eaLnBrk="1" fontAlgn="auto" latinLnBrk="0" hangingPunct="1">
              <a:lnSpc>
                <a:spcPct val="90000"/>
              </a:lnSpc>
              <a:spcBef>
                <a:spcPts val="901"/>
              </a:spcBef>
              <a:spcAft>
                <a:spcPts val="0"/>
              </a:spcAft>
              <a:buClrTx/>
              <a:buSzTx/>
              <a:buFontTx/>
              <a:buNone/>
              <a:tabLst/>
              <a:defRPr>
                <a:solidFill>
                  <a:schemeClr val="tx1"/>
                </a:solidFill>
              </a:defRPr>
            </a:lvl1pPr>
          </a:lstStyle>
          <a:p>
            <a:pPr marL="0" marR="0" lvl="0" indent="0" algn="l" defTabSz="822919" rtl="0" eaLnBrk="1" fontAlgn="auto" latinLnBrk="0" hangingPunct="1">
              <a:lnSpc>
                <a:spcPct val="90000"/>
              </a:lnSpc>
              <a:spcBef>
                <a:spcPts val="901"/>
              </a:spcBef>
              <a:spcAft>
                <a:spcPts val="0"/>
              </a:spcAft>
              <a:buClrTx/>
              <a:buSzTx/>
              <a:buFontTx/>
              <a:buNone/>
              <a:tabLst/>
              <a:defRPr/>
            </a:pPr>
            <a:r>
              <a:rPr lang="en-US"/>
              <a:t>Click icon to add picture</a:t>
            </a:r>
            <a:endParaRPr lang="en-US" dirty="0"/>
          </a:p>
        </p:txBody>
      </p:sp>
      <p:sp>
        <p:nvSpPr>
          <p:cNvPr id="20" name="Slide Number Placeholder 2">
            <a:extLst>
              <a:ext uri="{FF2B5EF4-FFF2-40B4-BE49-F238E27FC236}">
                <a16:creationId xmlns:a16="http://schemas.microsoft.com/office/drawing/2014/main" id="{06DBEEE9-B67A-DB4E-8F97-D98EBB3437FA}"/>
              </a:ext>
            </a:extLst>
          </p:cNvPr>
          <p:cNvSpPr>
            <a:spLocks noGrp="1"/>
          </p:cNvSpPr>
          <p:nvPr>
            <p:ph type="sldNum" sz="quarter" idx="21"/>
          </p:nvPr>
        </p:nvSpPr>
        <p:spPr>
          <a:xfrm>
            <a:off x="9037673" y="6178770"/>
            <a:ext cx="2743200" cy="365125"/>
          </a:xfrm>
        </p:spPr>
        <p:txBody>
          <a:bodyPr/>
          <a:lstStyle>
            <a:lvl1pPr>
              <a:defRPr sz="1261">
                <a:solidFill>
                  <a:schemeClr val="bg1"/>
                </a:solidFill>
              </a:defRPr>
            </a:lvl1pPr>
          </a:lstStyle>
          <a:p>
            <a:fld id="{1EA85E74-CFD1-43C2-9168-DB4B3F980C18}" type="slidenum">
              <a:rPr lang="en-US" smtClean="0"/>
              <a:t>‹#›</a:t>
            </a:fld>
            <a:endParaRPr lang="en-US"/>
          </a:p>
        </p:txBody>
      </p:sp>
      <p:pic>
        <p:nvPicPr>
          <p:cNvPr id="4" name="Picture 3" descr="Logo&#10;&#10;Description automatically generated">
            <a:extLst>
              <a:ext uri="{FF2B5EF4-FFF2-40B4-BE49-F238E27FC236}">
                <a16:creationId xmlns:a16="http://schemas.microsoft.com/office/drawing/2014/main" id="{E8B595A1-6DEB-452F-8ACD-A4157968ED7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14402" y="6052972"/>
            <a:ext cx="1372972" cy="616720"/>
          </a:xfrm>
          <a:prstGeom prst="rect">
            <a:avLst/>
          </a:prstGeom>
        </p:spPr>
      </p:pic>
    </p:spTree>
    <p:extLst>
      <p:ext uri="{BB962C8B-B14F-4D97-AF65-F5344CB8AC3E}">
        <p14:creationId xmlns:p14="http://schemas.microsoft.com/office/powerpoint/2010/main" val="168094291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7104">
          <p15:clr>
            <a:srgbClr val="FBAE40"/>
          </p15:clr>
        </p15:guide>
        <p15:guide id="4" pos="576">
          <p15:clr>
            <a:srgbClr val="FBAE40"/>
          </p15:clr>
        </p15:guide>
        <p15:guide id="5" orient="horz" pos="576">
          <p15:clr>
            <a:srgbClr val="FBAE40"/>
          </p15:clr>
        </p15:guide>
        <p15:guide id="6" pos="3552">
          <p15:clr>
            <a:srgbClr val="FBAE40"/>
          </p15:clr>
        </p15:guide>
        <p15:guide id="7" pos="4128">
          <p15:clr>
            <a:srgbClr val="FBAE40"/>
          </p15:clr>
        </p15:guide>
        <p15:guide id="8" orient="horz" pos="3744">
          <p15:clr>
            <a:srgbClr val="FBAE40"/>
          </p15:clr>
        </p15:guide>
      </p15:sldGuideLst>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p:cSld name="CLICQ! Image+Timeline">
    <p:bg>
      <p:bgPr>
        <a:solidFill>
          <a:schemeClr val="bg1"/>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2990B7B7-E1DC-254D-B895-2AF9ADC1D021}"/>
              </a:ext>
            </a:extLst>
          </p:cNvPr>
          <p:cNvSpPr>
            <a:spLocks noGrp="1"/>
          </p:cNvSpPr>
          <p:nvPr>
            <p:ph type="pic" sz="quarter" idx="21"/>
          </p:nvPr>
        </p:nvSpPr>
        <p:spPr>
          <a:xfrm>
            <a:off x="-12699" y="-1"/>
            <a:ext cx="12384089" cy="2825713"/>
          </a:xfrm>
          <a:solidFill>
            <a:schemeClr val="tx1">
              <a:alpha val="20000"/>
            </a:schemeClr>
          </a:solidFill>
        </p:spPr>
        <p:txBody>
          <a:bodyPr/>
          <a:lstStyle>
            <a:lvl1pPr marL="0" marR="0" indent="0" algn="l" defTabSz="822919" rtl="0" eaLnBrk="1" fontAlgn="auto" latinLnBrk="0" hangingPunct="1">
              <a:lnSpc>
                <a:spcPct val="90000"/>
              </a:lnSpc>
              <a:spcBef>
                <a:spcPts val="901"/>
              </a:spcBef>
              <a:spcAft>
                <a:spcPts val="0"/>
              </a:spcAft>
              <a:buClrTx/>
              <a:buSzTx/>
              <a:buFontTx/>
              <a:buNone/>
              <a:tabLst/>
              <a:defRPr>
                <a:solidFill>
                  <a:schemeClr val="tx1"/>
                </a:solidFill>
              </a:defRPr>
            </a:lvl1pPr>
          </a:lstStyle>
          <a:p>
            <a:pPr marL="0" marR="0" lvl="0" indent="0" algn="l" defTabSz="822919" rtl="0" eaLnBrk="1" fontAlgn="auto" latinLnBrk="0" hangingPunct="1">
              <a:lnSpc>
                <a:spcPct val="90000"/>
              </a:lnSpc>
              <a:spcBef>
                <a:spcPts val="901"/>
              </a:spcBef>
              <a:spcAft>
                <a:spcPts val="0"/>
              </a:spcAft>
              <a:buClrTx/>
              <a:buSzTx/>
              <a:buFontTx/>
              <a:buNone/>
              <a:tabLst/>
              <a:defRPr/>
            </a:pPr>
            <a:r>
              <a:rPr lang="en-US"/>
              <a:t>Click icon to add picture</a:t>
            </a:r>
            <a:endParaRPr lang="en-US" dirty="0"/>
          </a:p>
        </p:txBody>
      </p:sp>
      <p:cxnSp>
        <p:nvCxnSpPr>
          <p:cNvPr id="21" name="Straight Connector 20">
            <a:extLst>
              <a:ext uri="{FF2B5EF4-FFF2-40B4-BE49-F238E27FC236}">
                <a16:creationId xmlns:a16="http://schemas.microsoft.com/office/drawing/2014/main" id="{B887E88F-7EF8-364C-904A-AA0A347218D0}"/>
              </a:ext>
            </a:extLst>
          </p:cNvPr>
          <p:cNvCxnSpPr>
            <a:cxnSpLocks/>
          </p:cNvCxnSpPr>
          <p:nvPr/>
        </p:nvCxnSpPr>
        <p:spPr>
          <a:xfrm>
            <a:off x="4418626" y="914400"/>
            <a:ext cx="7953487"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pic>
        <p:nvPicPr>
          <p:cNvPr id="23" name="Picture 22">
            <a:extLst>
              <a:ext uri="{FF2B5EF4-FFF2-40B4-BE49-F238E27FC236}">
                <a16:creationId xmlns:a16="http://schemas.microsoft.com/office/drawing/2014/main" id="{020DC1D3-F3D4-CA49-85C4-ABE11E8943B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030365" y="1757585"/>
            <a:ext cx="6323281" cy="766116"/>
          </a:xfrm>
          <a:prstGeom prst="rect">
            <a:avLst/>
          </a:prstGeom>
        </p:spPr>
      </p:pic>
      <p:cxnSp>
        <p:nvCxnSpPr>
          <p:cNvPr id="16" name="Straight Connector 15">
            <a:extLst>
              <a:ext uri="{FF2B5EF4-FFF2-40B4-BE49-F238E27FC236}">
                <a16:creationId xmlns:a16="http://schemas.microsoft.com/office/drawing/2014/main" id="{2A51CA95-FB8F-6542-85A6-1CB8B96273A2}"/>
              </a:ext>
            </a:extLst>
          </p:cNvPr>
          <p:cNvCxnSpPr>
            <a:cxnSpLocks/>
          </p:cNvCxnSpPr>
          <p:nvPr/>
        </p:nvCxnSpPr>
        <p:spPr>
          <a:xfrm>
            <a:off x="-12700" y="2825716"/>
            <a:ext cx="12204699"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2" name="Text Placeholder 4" descr="Dates or Icons">
            <a:extLst>
              <a:ext uri="{FF2B5EF4-FFF2-40B4-BE49-F238E27FC236}">
                <a16:creationId xmlns:a16="http://schemas.microsoft.com/office/drawing/2014/main" id="{E1836C94-9116-6A44-9A37-52B1D6AA144E}"/>
              </a:ext>
            </a:extLst>
          </p:cNvPr>
          <p:cNvSpPr>
            <a:spLocks noGrp="1"/>
          </p:cNvSpPr>
          <p:nvPr>
            <p:ph type="body" sz="quarter" idx="11" hasCustomPrompt="1"/>
          </p:nvPr>
        </p:nvSpPr>
        <p:spPr>
          <a:xfrm>
            <a:off x="1264816" y="2220523"/>
            <a:ext cx="1185055" cy="1185053"/>
          </a:xfrm>
          <a:prstGeom prst="ellipse">
            <a:avLst/>
          </a:prstGeom>
          <a:solidFill>
            <a:schemeClr val="bg1"/>
          </a:solidFill>
          <a:ln w="19050">
            <a:solidFill>
              <a:schemeClr val="accent3"/>
            </a:solidFill>
          </a:ln>
        </p:spPr>
        <p:txBody>
          <a:bodyPr anchor="ctr"/>
          <a:lstStyle>
            <a:lvl2pPr marL="11430" indent="0" algn="ctr">
              <a:buFontTx/>
              <a:buNone/>
              <a:tabLst/>
              <a:defRPr>
                <a:ln>
                  <a:noFill/>
                </a:ln>
                <a:solidFill>
                  <a:schemeClr val="accent2"/>
                </a:solidFill>
              </a:defRPr>
            </a:lvl2pPr>
          </a:lstStyle>
          <a:p>
            <a:pPr lvl="1"/>
            <a:r>
              <a:rPr lang="en-US"/>
              <a:t>  </a:t>
            </a:r>
          </a:p>
        </p:txBody>
      </p:sp>
      <p:sp>
        <p:nvSpPr>
          <p:cNvPr id="17" name="Text Placeholder 4" descr="Dates or Icons">
            <a:extLst>
              <a:ext uri="{FF2B5EF4-FFF2-40B4-BE49-F238E27FC236}">
                <a16:creationId xmlns:a16="http://schemas.microsoft.com/office/drawing/2014/main" id="{5ADA231D-BE9F-1A44-816C-F12B525421CA}"/>
              </a:ext>
            </a:extLst>
          </p:cNvPr>
          <p:cNvSpPr>
            <a:spLocks noGrp="1"/>
          </p:cNvSpPr>
          <p:nvPr>
            <p:ph type="body" sz="quarter" idx="12" hasCustomPrompt="1"/>
          </p:nvPr>
        </p:nvSpPr>
        <p:spPr>
          <a:xfrm>
            <a:off x="3383857" y="2220523"/>
            <a:ext cx="1185055" cy="1185053"/>
          </a:xfrm>
          <a:prstGeom prst="ellipse">
            <a:avLst/>
          </a:prstGeom>
          <a:solidFill>
            <a:schemeClr val="bg1"/>
          </a:solidFill>
          <a:ln w="19050">
            <a:solidFill>
              <a:schemeClr val="accent3"/>
            </a:solidFill>
          </a:ln>
        </p:spPr>
        <p:txBody>
          <a:bodyPr anchor="ctr"/>
          <a:lstStyle>
            <a:lvl2pPr marL="11430" indent="0" algn="ctr">
              <a:buFontTx/>
              <a:buNone/>
              <a:tabLst/>
              <a:defRPr>
                <a:ln>
                  <a:noFill/>
                </a:ln>
                <a:solidFill>
                  <a:schemeClr val="accent2"/>
                </a:solidFill>
              </a:defRPr>
            </a:lvl2pPr>
          </a:lstStyle>
          <a:p>
            <a:pPr lvl="1"/>
            <a:r>
              <a:rPr lang="en-US"/>
              <a:t> </a:t>
            </a:r>
          </a:p>
        </p:txBody>
      </p:sp>
      <p:sp>
        <p:nvSpPr>
          <p:cNvPr id="18" name="Text Placeholder 4" descr="Dates or Icons">
            <a:extLst>
              <a:ext uri="{FF2B5EF4-FFF2-40B4-BE49-F238E27FC236}">
                <a16:creationId xmlns:a16="http://schemas.microsoft.com/office/drawing/2014/main" id="{B0EE25D9-DFFA-3F4C-81E9-E2E254AD0808}"/>
              </a:ext>
            </a:extLst>
          </p:cNvPr>
          <p:cNvSpPr>
            <a:spLocks noGrp="1"/>
          </p:cNvSpPr>
          <p:nvPr>
            <p:ph type="body" sz="quarter" idx="13" hasCustomPrompt="1"/>
          </p:nvPr>
        </p:nvSpPr>
        <p:spPr>
          <a:xfrm>
            <a:off x="5502901" y="2233190"/>
            <a:ext cx="1185055" cy="1185053"/>
          </a:xfrm>
          <a:prstGeom prst="ellipse">
            <a:avLst/>
          </a:prstGeom>
          <a:solidFill>
            <a:schemeClr val="bg1"/>
          </a:solidFill>
          <a:ln w="19050">
            <a:solidFill>
              <a:schemeClr val="accent3"/>
            </a:solidFill>
          </a:ln>
        </p:spPr>
        <p:txBody>
          <a:bodyPr anchor="ctr"/>
          <a:lstStyle>
            <a:lvl2pPr marL="11430" indent="0" algn="ctr">
              <a:buFontTx/>
              <a:buNone/>
              <a:tabLst/>
              <a:defRPr>
                <a:ln>
                  <a:noFill/>
                </a:ln>
                <a:solidFill>
                  <a:schemeClr val="accent2"/>
                </a:solidFill>
              </a:defRPr>
            </a:lvl2pPr>
          </a:lstStyle>
          <a:p>
            <a:pPr lvl="1"/>
            <a:r>
              <a:rPr lang="en-US"/>
              <a:t> </a:t>
            </a:r>
          </a:p>
        </p:txBody>
      </p:sp>
      <p:sp>
        <p:nvSpPr>
          <p:cNvPr id="19" name="Text Placeholder 4" descr="Dates or Icons">
            <a:extLst>
              <a:ext uri="{FF2B5EF4-FFF2-40B4-BE49-F238E27FC236}">
                <a16:creationId xmlns:a16="http://schemas.microsoft.com/office/drawing/2014/main" id="{63B224B7-3F63-B04E-BC57-FCD123EA5DB2}"/>
              </a:ext>
            </a:extLst>
          </p:cNvPr>
          <p:cNvSpPr>
            <a:spLocks noGrp="1"/>
          </p:cNvSpPr>
          <p:nvPr>
            <p:ph type="body" sz="quarter" idx="14" hasCustomPrompt="1"/>
          </p:nvPr>
        </p:nvSpPr>
        <p:spPr>
          <a:xfrm>
            <a:off x="7630720" y="2220523"/>
            <a:ext cx="1185055" cy="1185053"/>
          </a:xfrm>
          <a:prstGeom prst="ellipse">
            <a:avLst/>
          </a:prstGeom>
          <a:solidFill>
            <a:schemeClr val="bg1"/>
          </a:solidFill>
          <a:ln w="19050">
            <a:solidFill>
              <a:schemeClr val="accent3"/>
            </a:solidFill>
          </a:ln>
        </p:spPr>
        <p:txBody>
          <a:bodyPr anchor="ctr"/>
          <a:lstStyle>
            <a:lvl2pPr marL="11430" indent="0" algn="ctr">
              <a:buFontTx/>
              <a:buNone/>
              <a:tabLst/>
              <a:defRPr>
                <a:ln>
                  <a:noFill/>
                </a:ln>
                <a:solidFill>
                  <a:schemeClr val="accent2"/>
                </a:solidFill>
              </a:defRPr>
            </a:lvl2pPr>
          </a:lstStyle>
          <a:p>
            <a:pPr lvl="1"/>
            <a:r>
              <a:rPr lang="en-US"/>
              <a:t> </a:t>
            </a:r>
          </a:p>
        </p:txBody>
      </p:sp>
      <p:sp>
        <p:nvSpPr>
          <p:cNvPr id="22" name="Text Placeholder 4" descr="Dates or Icons">
            <a:extLst>
              <a:ext uri="{FF2B5EF4-FFF2-40B4-BE49-F238E27FC236}">
                <a16:creationId xmlns:a16="http://schemas.microsoft.com/office/drawing/2014/main" id="{7217A956-3E1C-6248-B49F-E9370819986B}"/>
              </a:ext>
            </a:extLst>
          </p:cNvPr>
          <p:cNvSpPr>
            <a:spLocks noGrp="1"/>
          </p:cNvSpPr>
          <p:nvPr>
            <p:ph type="body" sz="quarter" idx="15" hasCustomPrompt="1"/>
          </p:nvPr>
        </p:nvSpPr>
        <p:spPr>
          <a:xfrm>
            <a:off x="9758545" y="2220523"/>
            <a:ext cx="1185055" cy="1185053"/>
          </a:xfrm>
          <a:prstGeom prst="ellipse">
            <a:avLst/>
          </a:prstGeom>
          <a:solidFill>
            <a:schemeClr val="bg1"/>
          </a:solidFill>
          <a:ln w="19050">
            <a:solidFill>
              <a:schemeClr val="accent3"/>
            </a:solidFill>
          </a:ln>
        </p:spPr>
        <p:txBody>
          <a:bodyPr anchor="ctr"/>
          <a:lstStyle>
            <a:lvl2pPr marL="11430" indent="0" algn="ctr">
              <a:buFontTx/>
              <a:buNone/>
              <a:tabLst/>
              <a:defRPr>
                <a:ln>
                  <a:noFill/>
                </a:ln>
                <a:solidFill>
                  <a:schemeClr val="accent2"/>
                </a:solidFill>
              </a:defRPr>
            </a:lvl2pPr>
          </a:lstStyle>
          <a:p>
            <a:pPr lvl="1"/>
            <a:r>
              <a:rPr lang="en-US"/>
              <a:t> </a:t>
            </a:r>
          </a:p>
        </p:txBody>
      </p:sp>
      <p:sp>
        <p:nvSpPr>
          <p:cNvPr id="24" name="Text Placeholder 5">
            <a:extLst>
              <a:ext uri="{FF2B5EF4-FFF2-40B4-BE49-F238E27FC236}">
                <a16:creationId xmlns:a16="http://schemas.microsoft.com/office/drawing/2014/main" id="{BA4B569B-7C10-4D45-A780-AC7B39B6D84B}"/>
              </a:ext>
            </a:extLst>
          </p:cNvPr>
          <p:cNvSpPr>
            <a:spLocks noGrp="1"/>
          </p:cNvSpPr>
          <p:nvPr>
            <p:ph type="body" sz="quarter" idx="16" hasCustomPrompt="1"/>
          </p:nvPr>
        </p:nvSpPr>
        <p:spPr>
          <a:xfrm>
            <a:off x="914405" y="3642917"/>
            <a:ext cx="1855337" cy="563515"/>
          </a:xfrm>
        </p:spPr>
        <p:txBody>
          <a:bodyPr anchor="t">
            <a:normAutofit/>
          </a:bodyPr>
          <a:lstStyle>
            <a:lvl1pPr marL="0" indent="0" algn="ctr">
              <a:buNone/>
              <a:defRPr sz="1440">
                <a:solidFill>
                  <a:schemeClr val="tx1"/>
                </a:solidFill>
              </a:defRPr>
            </a:lvl1pPr>
            <a:lvl2pPr marL="411460" indent="0">
              <a:buNone/>
              <a:defRPr sz="1440"/>
            </a:lvl2pPr>
            <a:lvl3pPr marL="822919" indent="0">
              <a:buNone/>
              <a:defRPr sz="1440"/>
            </a:lvl3pPr>
            <a:lvl4pPr marL="1234378" indent="0">
              <a:buNone/>
              <a:defRPr sz="1440"/>
            </a:lvl4pPr>
            <a:lvl5pPr marL="1645838" indent="0">
              <a:buNone/>
              <a:defRPr sz="1440"/>
            </a:lvl5pPr>
          </a:lstStyle>
          <a:p>
            <a:pPr lvl="0"/>
            <a:r>
              <a:rPr lang="en-US" dirty="0"/>
              <a:t>Visual List</a:t>
            </a:r>
          </a:p>
        </p:txBody>
      </p:sp>
      <p:sp>
        <p:nvSpPr>
          <p:cNvPr id="25" name="Title 1">
            <a:extLst>
              <a:ext uri="{FF2B5EF4-FFF2-40B4-BE49-F238E27FC236}">
                <a16:creationId xmlns:a16="http://schemas.microsoft.com/office/drawing/2014/main" id="{70998ADD-2553-3044-B22A-2EE9864AE6E4}"/>
              </a:ext>
            </a:extLst>
          </p:cNvPr>
          <p:cNvSpPr>
            <a:spLocks noGrp="1"/>
          </p:cNvSpPr>
          <p:nvPr>
            <p:ph type="ctrTitle" hasCustomPrompt="1"/>
          </p:nvPr>
        </p:nvSpPr>
        <p:spPr>
          <a:xfrm>
            <a:off x="914405" y="5140602"/>
            <a:ext cx="10363201" cy="563524"/>
          </a:xfrm>
        </p:spPr>
        <p:txBody>
          <a:bodyPr anchor="t">
            <a:normAutofit/>
          </a:bodyPr>
          <a:lstStyle>
            <a:lvl1pPr algn="l">
              <a:defRPr sz="2880">
                <a:solidFill>
                  <a:srgbClr val="003296"/>
                </a:solidFill>
              </a:defRPr>
            </a:lvl1pPr>
          </a:lstStyle>
          <a:p>
            <a:r>
              <a:rPr lang="en-US" dirty="0"/>
              <a:t>Title here - Alternate</a:t>
            </a:r>
          </a:p>
        </p:txBody>
      </p:sp>
      <p:cxnSp>
        <p:nvCxnSpPr>
          <p:cNvPr id="27" name="Straight Connector 26">
            <a:extLst>
              <a:ext uri="{FF2B5EF4-FFF2-40B4-BE49-F238E27FC236}">
                <a16:creationId xmlns:a16="http://schemas.microsoft.com/office/drawing/2014/main" id="{FA486747-4B62-1146-902D-4FA3798254A3}"/>
              </a:ext>
            </a:extLst>
          </p:cNvPr>
          <p:cNvCxnSpPr>
            <a:cxnSpLocks/>
          </p:cNvCxnSpPr>
          <p:nvPr/>
        </p:nvCxnSpPr>
        <p:spPr>
          <a:xfrm>
            <a:off x="914400" y="5943600"/>
            <a:ext cx="1036320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28" name="Text Placeholder 5">
            <a:extLst>
              <a:ext uri="{FF2B5EF4-FFF2-40B4-BE49-F238E27FC236}">
                <a16:creationId xmlns:a16="http://schemas.microsoft.com/office/drawing/2014/main" id="{A0971EC2-AB4B-8244-958F-3A7473B2CA4D}"/>
              </a:ext>
            </a:extLst>
          </p:cNvPr>
          <p:cNvSpPr>
            <a:spLocks noGrp="1"/>
          </p:cNvSpPr>
          <p:nvPr>
            <p:ph type="body" sz="quarter" idx="17" hasCustomPrompt="1"/>
          </p:nvPr>
        </p:nvSpPr>
        <p:spPr>
          <a:xfrm>
            <a:off x="3041654" y="3642917"/>
            <a:ext cx="1855337" cy="563515"/>
          </a:xfrm>
        </p:spPr>
        <p:txBody>
          <a:bodyPr anchor="t">
            <a:normAutofit/>
          </a:bodyPr>
          <a:lstStyle>
            <a:lvl1pPr marL="0" indent="0" algn="ctr">
              <a:buNone/>
              <a:defRPr sz="1440">
                <a:solidFill>
                  <a:schemeClr val="tx1"/>
                </a:solidFill>
              </a:defRPr>
            </a:lvl1pPr>
            <a:lvl2pPr marL="411460" indent="0">
              <a:buNone/>
              <a:defRPr sz="1440"/>
            </a:lvl2pPr>
            <a:lvl3pPr marL="822919" indent="0">
              <a:buNone/>
              <a:defRPr sz="1440"/>
            </a:lvl3pPr>
            <a:lvl4pPr marL="1234378" indent="0">
              <a:buNone/>
              <a:defRPr sz="1440"/>
            </a:lvl4pPr>
            <a:lvl5pPr marL="1645838" indent="0">
              <a:buNone/>
              <a:defRPr sz="1440"/>
            </a:lvl5pPr>
          </a:lstStyle>
          <a:p>
            <a:pPr lvl="0"/>
            <a:r>
              <a:rPr lang="en-US" dirty="0"/>
              <a:t>Visual List</a:t>
            </a:r>
          </a:p>
        </p:txBody>
      </p:sp>
      <p:sp>
        <p:nvSpPr>
          <p:cNvPr id="29" name="Text Placeholder 5">
            <a:extLst>
              <a:ext uri="{FF2B5EF4-FFF2-40B4-BE49-F238E27FC236}">
                <a16:creationId xmlns:a16="http://schemas.microsoft.com/office/drawing/2014/main" id="{07010168-B739-7649-9F0F-C18F879CD9F7}"/>
              </a:ext>
            </a:extLst>
          </p:cNvPr>
          <p:cNvSpPr>
            <a:spLocks noGrp="1"/>
          </p:cNvSpPr>
          <p:nvPr>
            <p:ph type="body" sz="quarter" idx="18" hasCustomPrompt="1"/>
          </p:nvPr>
        </p:nvSpPr>
        <p:spPr>
          <a:xfrm>
            <a:off x="5168905" y="3642917"/>
            <a:ext cx="1855337" cy="563515"/>
          </a:xfrm>
        </p:spPr>
        <p:txBody>
          <a:bodyPr anchor="t">
            <a:normAutofit/>
          </a:bodyPr>
          <a:lstStyle>
            <a:lvl1pPr marL="0" indent="0" algn="ctr">
              <a:buNone/>
              <a:defRPr sz="1440">
                <a:solidFill>
                  <a:schemeClr val="tx1"/>
                </a:solidFill>
              </a:defRPr>
            </a:lvl1pPr>
            <a:lvl2pPr marL="411460" indent="0">
              <a:buNone/>
              <a:defRPr sz="1440"/>
            </a:lvl2pPr>
            <a:lvl3pPr marL="822919" indent="0">
              <a:buNone/>
              <a:defRPr sz="1440"/>
            </a:lvl3pPr>
            <a:lvl4pPr marL="1234378" indent="0">
              <a:buNone/>
              <a:defRPr sz="1440"/>
            </a:lvl4pPr>
            <a:lvl5pPr marL="1645838" indent="0">
              <a:buNone/>
              <a:defRPr sz="1440"/>
            </a:lvl5pPr>
          </a:lstStyle>
          <a:p>
            <a:pPr lvl="0"/>
            <a:r>
              <a:rPr lang="en-US" dirty="0"/>
              <a:t>Visual List</a:t>
            </a:r>
          </a:p>
        </p:txBody>
      </p:sp>
      <p:sp>
        <p:nvSpPr>
          <p:cNvPr id="30" name="Text Placeholder 5">
            <a:extLst>
              <a:ext uri="{FF2B5EF4-FFF2-40B4-BE49-F238E27FC236}">
                <a16:creationId xmlns:a16="http://schemas.microsoft.com/office/drawing/2014/main" id="{3D66A21B-D9F0-5E47-AACE-66137EE7A356}"/>
              </a:ext>
            </a:extLst>
          </p:cNvPr>
          <p:cNvSpPr>
            <a:spLocks noGrp="1"/>
          </p:cNvSpPr>
          <p:nvPr>
            <p:ph type="body" sz="quarter" idx="19" hasCustomPrompt="1"/>
          </p:nvPr>
        </p:nvSpPr>
        <p:spPr>
          <a:xfrm>
            <a:off x="7296155" y="3642917"/>
            <a:ext cx="1855337" cy="563515"/>
          </a:xfrm>
        </p:spPr>
        <p:txBody>
          <a:bodyPr anchor="t">
            <a:normAutofit/>
          </a:bodyPr>
          <a:lstStyle>
            <a:lvl1pPr marL="0" indent="0" algn="ctr">
              <a:buNone/>
              <a:defRPr sz="1440">
                <a:solidFill>
                  <a:schemeClr val="tx1"/>
                </a:solidFill>
              </a:defRPr>
            </a:lvl1pPr>
            <a:lvl2pPr marL="411460" indent="0">
              <a:buNone/>
              <a:defRPr sz="1440"/>
            </a:lvl2pPr>
            <a:lvl3pPr marL="822919" indent="0">
              <a:buNone/>
              <a:defRPr sz="1440"/>
            </a:lvl3pPr>
            <a:lvl4pPr marL="1234378" indent="0">
              <a:buNone/>
              <a:defRPr sz="1440"/>
            </a:lvl4pPr>
            <a:lvl5pPr marL="1645838" indent="0">
              <a:buNone/>
              <a:defRPr sz="1440"/>
            </a:lvl5pPr>
          </a:lstStyle>
          <a:p>
            <a:pPr lvl="0"/>
            <a:r>
              <a:rPr lang="en-US" dirty="0"/>
              <a:t>Visual List</a:t>
            </a:r>
          </a:p>
        </p:txBody>
      </p:sp>
      <p:sp>
        <p:nvSpPr>
          <p:cNvPr id="31" name="Text Placeholder 5">
            <a:extLst>
              <a:ext uri="{FF2B5EF4-FFF2-40B4-BE49-F238E27FC236}">
                <a16:creationId xmlns:a16="http://schemas.microsoft.com/office/drawing/2014/main" id="{15CDF808-A6B5-A642-A3FC-E7C2612EDFAD}"/>
              </a:ext>
            </a:extLst>
          </p:cNvPr>
          <p:cNvSpPr>
            <a:spLocks noGrp="1"/>
          </p:cNvSpPr>
          <p:nvPr>
            <p:ph type="body" sz="quarter" idx="20" hasCustomPrompt="1"/>
          </p:nvPr>
        </p:nvSpPr>
        <p:spPr>
          <a:xfrm>
            <a:off x="9423404" y="3642917"/>
            <a:ext cx="1855337" cy="563515"/>
          </a:xfrm>
        </p:spPr>
        <p:txBody>
          <a:bodyPr anchor="t">
            <a:normAutofit/>
          </a:bodyPr>
          <a:lstStyle>
            <a:lvl1pPr marL="0" indent="0" algn="ctr">
              <a:buNone/>
              <a:defRPr sz="1440">
                <a:solidFill>
                  <a:schemeClr val="tx1"/>
                </a:solidFill>
              </a:defRPr>
            </a:lvl1pPr>
            <a:lvl2pPr marL="411460" indent="0">
              <a:buNone/>
              <a:defRPr sz="1440"/>
            </a:lvl2pPr>
            <a:lvl3pPr marL="822919" indent="0">
              <a:buNone/>
              <a:defRPr sz="1440"/>
            </a:lvl3pPr>
            <a:lvl4pPr marL="1234378" indent="0">
              <a:buNone/>
              <a:defRPr sz="1440"/>
            </a:lvl4pPr>
            <a:lvl5pPr marL="1645838" indent="0">
              <a:buNone/>
              <a:defRPr sz="1440"/>
            </a:lvl5pPr>
          </a:lstStyle>
          <a:p>
            <a:pPr lvl="0"/>
            <a:r>
              <a:rPr lang="en-US" dirty="0"/>
              <a:t>Visual List</a:t>
            </a:r>
          </a:p>
        </p:txBody>
      </p:sp>
      <p:sp>
        <p:nvSpPr>
          <p:cNvPr id="32" name="Slide Number Placeholder 2">
            <a:extLst>
              <a:ext uri="{FF2B5EF4-FFF2-40B4-BE49-F238E27FC236}">
                <a16:creationId xmlns:a16="http://schemas.microsoft.com/office/drawing/2014/main" id="{206F7364-CD6C-274D-939A-C8AB53BEDEAC}"/>
              </a:ext>
            </a:extLst>
          </p:cNvPr>
          <p:cNvSpPr>
            <a:spLocks noGrp="1"/>
          </p:cNvSpPr>
          <p:nvPr>
            <p:ph type="sldNum" sz="quarter" idx="22"/>
          </p:nvPr>
        </p:nvSpPr>
        <p:spPr>
          <a:xfrm>
            <a:off x="9037673" y="6178770"/>
            <a:ext cx="2743200" cy="365125"/>
          </a:xfrm>
        </p:spPr>
        <p:txBody>
          <a:bodyPr/>
          <a:lstStyle>
            <a:lvl1pPr>
              <a:defRPr sz="1261">
                <a:solidFill>
                  <a:schemeClr val="tx1"/>
                </a:solidFill>
              </a:defRPr>
            </a:lvl1pPr>
          </a:lstStyle>
          <a:p>
            <a:fld id="{1EA85E74-CFD1-43C2-9168-DB4B3F980C18}" type="slidenum">
              <a:rPr lang="en-US" smtClean="0"/>
              <a:t>‹#›</a:t>
            </a:fld>
            <a:endParaRPr lang="en-US"/>
          </a:p>
        </p:txBody>
      </p:sp>
      <p:pic>
        <p:nvPicPr>
          <p:cNvPr id="4" name="Picture 3" descr="Logo&#10;&#10;Description automatically generated">
            <a:extLst>
              <a:ext uri="{FF2B5EF4-FFF2-40B4-BE49-F238E27FC236}">
                <a16:creationId xmlns:a16="http://schemas.microsoft.com/office/drawing/2014/main" id="{3B1B03FC-34BB-410D-85EA-70E739EAAE7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00930" y="6053539"/>
            <a:ext cx="1301820" cy="584759"/>
          </a:xfrm>
          <a:prstGeom prst="rect">
            <a:avLst/>
          </a:prstGeom>
        </p:spPr>
      </p:pic>
    </p:spTree>
    <p:extLst>
      <p:ext uri="{BB962C8B-B14F-4D97-AF65-F5344CB8AC3E}">
        <p14:creationId xmlns:p14="http://schemas.microsoft.com/office/powerpoint/2010/main" val="185897793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7104">
          <p15:clr>
            <a:srgbClr val="FBAE40"/>
          </p15:clr>
        </p15:guide>
        <p15:guide id="4" pos="576">
          <p15:clr>
            <a:srgbClr val="FBAE40"/>
          </p15:clr>
        </p15:guide>
        <p15:guide id="5" orient="horz" pos="576">
          <p15:clr>
            <a:srgbClr val="FBAE40"/>
          </p15:clr>
        </p15:guide>
        <p15:guide id="6" pos="3552">
          <p15:clr>
            <a:srgbClr val="FBAE40"/>
          </p15:clr>
        </p15:guide>
        <p15:guide id="7" pos="4128">
          <p15:clr>
            <a:srgbClr val="FBAE40"/>
          </p15:clr>
        </p15:guide>
        <p15:guide id="8" orient="horz" pos="3744">
          <p15:clr>
            <a:srgbClr val="FBAE40"/>
          </p15:clr>
        </p15:guide>
      </p15:sldGuideLst>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p:cSld name="2_CLICQ! Section Header 2">
    <p:bg>
      <p:bgPr>
        <a:solidFill>
          <a:schemeClr val="accent1">
            <a:lumMod val="75000"/>
          </a:schemeClr>
        </a:solidFill>
        <a:effectLst/>
      </p:bgPr>
    </p:bg>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989588" y="2956249"/>
            <a:ext cx="10363200" cy="1157816"/>
          </a:xfrm>
        </p:spPr>
        <p:txBody>
          <a:bodyPr anchor="ctr" anchorCtr="0"/>
          <a:lstStyle>
            <a:lvl1pPr marL="0" indent="0" algn="ctr">
              <a:buNone/>
              <a:defRPr sz="4320" baseline="0">
                <a:solidFill>
                  <a:schemeClr val="bg1"/>
                </a:solidFill>
                <a:effectLst/>
              </a:defRPr>
            </a:lvl1pPr>
            <a:lvl2pPr marL="548599" indent="0">
              <a:buNone/>
              <a:defRPr sz="2160">
                <a:solidFill>
                  <a:schemeClr val="tx1">
                    <a:tint val="75000"/>
                  </a:schemeClr>
                </a:solidFill>
              </a:defRPr>
            </a:lvl2pPr>
            <a:lvl3pPr marL="1097200" indent="0">
              <a:buNone/>
              <a:defRPr sz="1920">
                <a:solidFill>
                  <a:schemeClr val="tx1">
                    <a:tint val="75000"/>
                  </a:schemeClr>
                </a:solidFill>
              </a:defRPr>
            </a:lvl3pPr>
            <a:lvl4pPr marL="1645798" indent="0">
              <a:buNone/>
              <a:defRPr sz="1680">
                <a:solidFill>
                  <a:schemeClr val="tx1">
                    <a:tint val="75000"/>
                  </a:schemeClr>
                </a:solidFill>
              </a:defRPr>
            </a:lvl4pPr>
            <a:lvl5pPr marL="2194397" indent="0">
              <a:buNone/>
              <a:defRPr sz="1680">
                <a:solidFill>
                  <a:schemeClr val="tx1">
                    <a:tint val="75000"/>
                  </a:schemeClr>
                </a:solidFill>
              </a:defRPr>
            </a:lvl5pPr>
            <a:lvl6pPr marL="2742995" indent="0">
              <a:buNone/>
              <a:defRPr sz="1680">
                <a:solidFill>
                  <a:schemeClr val="tx1">
                    <a:tint val="75000"/>
                  </a:schemeClr>
                </a:solidFill>
              </a:defRPr>
            </a:lvl6pPr>
            <a:lvl7pPr marL="3291594" indent="0">
              <a:buNone/>
              <a:defRPr sz="1680">
                <a:solidFill>
                  <a:schemeClr val="tx1">
                    <a:tint val="75000"/>
                  </a:schemeClr>
                </a:solidFill>
              </a:defRPr>
            </a:lvl7pPr>
            <a:lvl8pPr marL="3840192" indent="0">
              <a:buNone/>
              <a:defRPr sz="1680">
                <a:solidFill>
                  <a:schemeClr val="tx1">
                    <a:tint val="75000"/>
                  </a:schemeClr>
                </a:solidFill>
              </a:defRPr>
            </a:lvl8pPr>
            <a:lvl9pPr marL="4388791" indent="0">
              <a:buNone/>
              <a:defRPr sz="1680">
                <a:solidFill>
                  <a:schemeClr val="tx1">
                    <a:tint val="75000"/>
                  </a:schemeClr>
                </a:solidFill>
              </a:defRPr>
            </a:lvl9pPr>
          </a:lstStyle>
          <a:p>
            <a:pPr lvl="0"/>
            <a:r>
              <a:rPr lang="en-US" dirty="0"/>
              <a:t>Transition Slide</a:t>
            </a:r>
          </a:p>
        </p:txBody>
      </p:sp>
    </p:spTree>
    <p:extLst>
      <p:ext uri="{BB962C8B-B14F-4D97-AF65-F5344CB8AC3E}">
        <p14:creationId xmlns:p14="http://schemas.microsoft.com/office/powerpoint/2010/main" val="1643554076"/>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cSld name="1_CLICQ! Whit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4AE155-2542-FB4B-A27C-9DA80F19C464}"/>
              </a:ext>
            </a:extLst>
          </p:cNvPr>
          <p:cNvSpPr>
            <a:spLocks noGrp="1"/>
          </p:cNvSpPr>
          <p:nvPr>
            <p:ph type="ctrTitle" hasCustomPrompt="1"/>
          </p:nvPr>
        </p:nvSpPr>
        <p:spPr>
          <a:xfrm>
            <a:off x="914405" y="914406"/>
            <a:ext cx="10363201" cy="563524"/>
          </a:xfrm>
        </p:spPr>
        <p:txBody>
          <a:bodyPr anchor="t">
            <a:normAutofit/>
          </a:bodyPr>
          <a:lstStyle>
            <a:lvl1pPr algn="l">
              <a:defRPr sz="2880">
                <a:solidFill>
                  <a:srgbClr val="003296"/>
                </a:solidFill>
              </a:defRPr>
            </a:lvl1pPr>
          </a:lstStyle>
          <a:p>
            <a:r>
              <a:rPr lang="en-US" dirty="0"/>
              <a:t>Title here – Bulleted Text</a:t>
            </a:r>
          </a:p>
        </p:txBody>
      </p:sp>
      <p:sp>
        <p:nvSpPr>
          <p:cNvPr id="6" name="Text Placeholder 5">
            <a:extLst>
              <a:ext uri="{FF2B5EF4-FFF2-40B4-BE49-F238E27FC236}">
                <a16:creationId xmlns:a16="http://schemas.microsoft.com/office/drawing/2014/main" id="{1C54DF8C-4B39-D648-8475-BF29CB7713C6}"/>
              </a:ext>
            </a:extLst>
          </p:cNvPr>
          <p:cNvSpPr>
            <a:spLocks noGrp="1"/>
          </p:cNvSpPr>
          <p:nvPr>
            <p:ph type="body" sz="quarter" idx="10" hasCustomPrompt="1"/>
          </p:nvPr>
        </p:nvSpPr>
        <p:spPr>
          <a:xfrm>
            <a:off x="914400" y="1743076"/>
            <a:ext cx="10363200" cy="3881440"/>
          </a:xfrm>
        </p:spPr>
        <p:txBody>
          <a:bodyPr anchor="t">
            <a:normAutofit/>
          </a:bodyPr>
          <a:lstStyle>
            <a:lvl1pPr marL="411460" indent="-411460">
              <a:buFont typeface="Arial" panose="020B0604020202020204" pitchFamily="34" charset="0"/>
              <a:buChar char="•"/>
              <a:defRPr sz="2520"/>
            </a:lvl1pPr>
            <a:lvl2pPr marL="720054" indent="-308594">
              <a:buFont typeface="Courier New" panose="02070309020205020404" pitchFamily="49" charset="0"/>
              <a:buChar char="o"/>
              <a:defRPr sz="2160"/>
            </a:lvl2pPr>
            <a:lvl3pPr marL="1131514" indent="-308594">
              <a:buFont typeface="Wingdings" pitchFamily="2" charset="2"/>
              <a:buChar char="§"/>
              <a:defRPr sz="1800"/>
            </a:lvl3pPr>
            <a:lvl4pPr marL="1491541" indent="-257164">
              <a:buFont typeface="Arial" panose="020B0604020202020204" pitchFamily="34" charset="0"/>
              <a:buChar char="•"/>
              <a:defRPr sz="1621"/>
            </a:lvl4pPr>
            <a:lvl5pPr marL="1903002" indent="-257164">
              <a:buFont typeface="Courier New" panose="02070309020205020404" pitchFamily="49" charset="0"/>
              <a:buChar char="o"/>
              <a:defRPr sz="1621"/>
            </a:lvl5pPr>
          </a:lstStyle>
          <a:p>
            <a:pPr lvl="0"/>
            <a:r>
              <a:rPr lang="en-US" dirty="0"/>
              <a:t>First Bullet</a:t>
            </a:r>
          </a:p>
          <a:p>
            <a:pPr lvl="1"/>
            <a:r>
              <a:rPr lang="en-US" dirty="0"/>
              <a:t>Second bullet</a:t>
            </a:r>
          </a:p>
          <a:p>
            <a:pPr lvl="2"/>
            <a:r>
              <a:rPr lang="en-US" dirty="0"/>
              <a:t>Third bullet</a:t>
            </a:r>
          </a:p>
          <a:p>
            <a:pPr lvl="3"/>
            <a:r>
              <a:rPr lang="en-US" dirty="0"/>
              <a:t>Fourth bullet</a:t>
            </a:r>
          </a:p>
          <a:p>
            <a:pPr lvl="4"/>
            <a:r>
              <a:rPr lang="en-US" dirty="0"/>
              <a:t>Fifth bullet</a:t>
            </a:r>
          </a:p>
        </p:txBody>
      </p:sp>
      <p:sp>
        <p:nvSpPr>
          <p:cNvPr id="8" name="Slide Number Placeholder 2">
            <a:extLst>
              <a:ext uri="{FF2B5EF4-FFF2-40B4-BE49-F238E27FC236}">
                <a16:creationId xmlns:a16="http://schemas.microsoft.com/office/drawing/2014/main" id="{16C005AD-705B-1543-9D5C-A510705EF2A3}"/>
              </a:ext>
            </a:extLst>
          </p:cNvPr>
          <p:cNvSpPr>
            <a:spLocks noGrp="1"/>
          </p:cNvSpPr>
          <p:nvPr>
            <p:ph type="sldNum" sz="quarter" idx="12"/>
          </p:nvPr>
        </p:nvSpPr>
        <p:spPr>
          <a:xfrm>
            <a:off x="9037673" y="6178770"/>
            <a:ext cx="2743200" cy="365125"/>
          </a:xfrm>
        </p:spPr>
        <p:txBody>
          <a:bodyPr/>
          <a:lstStyle>
            <a:lvl1pPr>
              <a:defRPr sz="1261">
                <a:solidFill>
                  <a:schemeClr val="tx1"/>
                </a:solidFill>
              </a:defRPr>
            </a:lvl1pPr>
          </a:lstStyle>
          <a:p>
            <a:fld id="{1EA85E74-CFD1-43C2-9168-DB4B3F980C18}" type="slidenum">
              <a:rPr lang="en-US" smtClean="0"/>
              <a:t>‹#›</a:t>
            </a:fld>
            <a:endParaRPr lang="en-US"/>
          </a:p>
        </p:txBody>
      </p:sp>
    </p:spTree>
    <p:extLst>
      <p:ext uri="{BB962C8B-B14F-4D97-AF65-F5344CB8AC3E}">
        <p14:creationId xmlns:p14="http://schemas.microsoft.com/office/powerpoint/2010/main" val="504779771"/>
      </p:ext>
    </p:extLst>
  </p:cSld>
  <p:clrMapOvr>
    <a:masterClrMapping/>
  </p:clrMapOvr>
  <p:extLst>
    <p:ext uri="{DCECCB84-F9BA-43D5-87BE-67443E8EF086}">
      <p15:sldGuideLst xmlns:p15="http://schemas.microsoft.com/office/powerpoint/2012/main"/>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p:cSld name="2_CLICQ! Whit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4AE155-2542-FB4B-A27C-9DA80F19C464}"/>
              </a:ext>
            </a:extLst>
          </p:cNvPr>
          <p:cNvSpPr>
            <a:spLocks noGrp="1"/>
          </p:cNvSpPr>
          <p:nvPr>
            <p:ph type="ctrTitle" hasCustomPrompt="1"/>
          </p:nvPr>
        </p:nvSpPr>
        <p:spPr>
          <a:xfrm>
            <a:off x="914405" y="914406"/>
            <a:ext cx="10363201" cy="563524"/>
          </a:xfrm>
        </p:spPr>
        <p:txBody>
          <a:bodyPr anchor="t">
            <a:normAutofit/>
          </a:bodyPr>
          <a:lstStyle>
            <a:lvl1pPr algn="l">
              <a:defRPr sz="2880">
                <a:solidFill>
                  <a:srgbClr val="003296"/>
                </a:solidFill>
              </a:defRPr>
            </a:lvl1pPr>
          </a:lstStyle>
          <a:p>
            <a:r>
              <a:rPr lang="en-US" dirty="0"/>
              <a:t>Title here – Bullets and Image</a:t>
            </a:r>
          </a:p>
        </p:txBody>
      </p:sp>
      <p:sp>
        <p:nvSpPr>
          <p:cNvPr id="10" name="Text Placeholder 5">
            <a:extLst>
              <a:ext uri="{FF2B5EF4-FFF2-40B4-BE49-F238E27FC236}">
                <a16:creationId xmlns:a16="http://schemas.microsoft.com/office/drawing/2014/main" id="{8AB7CB25-7DA7-D942-8F9A-88DAD435F168}"/>
              </a:ext>
            </a:extLst>
          </p:cNvPr>
          <p:cNvSpPr>
            <a:spLocks noGrp="1"/>
          </p:cNvSpPr>
          <p:nvPr>
            <p:ph type="body" sz="quarter" idx="12" hasCustomPrompt="1"/>
          </p:nvPr>
        </p:nvSpPr>
        <p:spPr>
          <a:xfrm>
            <a:off x="934499" y="1743076"/>
            <a:ext cx="4724400" cy="3881440"/>
          </a:xfrm>
        </p:spPr>
        <p:txBody>
          <a:bodyPr anchor="t">
            <a:normAutofit/>
          </a:bodyPr>
          <a:lstStyle>
            <a:lvl1pPr marL="411460" indent="-411460">
              <a:buFont typeface="Arial" panose="020B0604020202020204" pitchFamily="34" charset="0"/>
              <a:buChar char="•"/>
              <a:defRPr sz="2520">
                <a:solidFill>
                  <a:schemeClr val="tx1"/>
                </a:solidFill>
              </a:defRPr>
            </a:lvl1pPr>
            <a:lvl2pPr marL="720054" indent="-308594">
              <a:buFont typeface="Courier New" panose="02070309020205020404" pitchFamily="49" charset="0"/>
              <a:buChar char="o"/>
              <a:defRPr sz="2160">
                <a:solidFill>
                  <a:schemeClr val="tx1"/>
                </a:solidFill>
              </a:defRPr>
            </a:lvl2pPr>
            <a:lvl3pPr marL="1131514" indent="-308594">
              <a:buFont typeface="Wingdings" pitchFamily="2" charset="2"/>
              <a:buChar char="§"/>
              <a:defRPr sz="1800">
                <a:solidFill>
                  <a:schemeClr val="tx1"/>
                </a:solidFill>
              </a:defRPr>
            </a:lvl3pPr>
            <a:lvl4pPr marL="1491541" indent="-257164">
              <a:buFont typeface="Arial" panose="020B0604020202020204" pitchFamily="34" charset="0"/>
              <a:buChar char="•"/>
              <a:defRPr sz="1621">
                <a:solidFill>
                  <a:schemeClr val="tx1"/>
                </a:solidFill>
              </a:defRPr>
            </a:lvl4pPr>
            <a:lvl5pPr marL="1903002" indent="-257164">
              <a:buFont typeface="Courier New" panose="02070309020205020404" pitchFamily="49" charset="0"/>
              <a:buChar char="o"/>
              <a:defRPr sz="1621">
                <a:solidFill>
                  <a:schemeClr val="tx1"/>
                </a:solidFill>
              </a:defRPr>
            </a:lvl5pPr>
          </a:lstStyle>
          <a:p>
            <a:pPr lvl="0"/>
            <a:r>
              <a:rPr lang="en-US" dirty="0"/>
              <a:t>First Bullet</a:t>
            </a:r>
          </a:p>
          <a:p>
            <a:pPr lvl="1"/>
            <a:r>
              <a:rPr lang="en-US" dirty="0"/>
              <a:t>Second bullet</a:t>
            </a:r>
          </a:p>
          <a:p>
            <a:pPr lvl="2"/>
            <a:r>
              <a:rPr lang="en-US" dirty="0"/>
              <a:t>Third bullet</a:t>
            </a:r>
          </a:p>
          <a:p>
            <a:pPr lvl="3"/>
            <a:r>
              <a:rPr lang="en-US" dirty="0"/>
              <a:t>Fourth bullet</a:t>
            </a:r>
          </a:p>
          <a:p>
            <a:pPr lvl="4"/>
            <a:r>
              <a:rPr lang="en-US" dirty="0"/>
              <a:t>Fifth bullet</a:t>
            </a:r>
          </a:p>
        </p:txBody>
      </p:sp>
      <p:sp>
        <p:nvSpPr>
          <p:cNvPr id="17" name="Picture Placeholder 2">
            <a:extLst>
              <a:ext uri="{FF2B5EF4-FFF2-40B4-BE49-F238E27FC236}">
                <a16:creationId xmlns:a16="http://schemas.microsoft.com/office/drawing/2014/main" id="{67A3005D-62F0-BF42-831F-C457DB3AA16B}"/>
              </a:ext>
            </a:extLst>
          </p:cNvPr>
          <p:cNvSpPr>
            <a:spLocks noGrp="1"/>
          </p:cNvSpPr>
          <p:nvPr>
            <p:ph type="pic" sz="quarter" idx="20"/>
          </p:nvPr>
        </p:nvSpPr>
        <p:spPr>
          <a:xfrm>
            <a:off x="6554073" y="1743076"/>
            <a:ext cx="4724400" cy="3881440"/>
          </a:xfrm>
          <a:solidFill>
            <a:schemeClr val="tx1">
              <a:alpha val="21000"/>
            </a:schemeClr>
          </a:solidFill>
        </p:spPr>
        <p:txBody>
          <a:bodyPr/>
          <a:lstStyle>
            <a:lvl1pPr marL="0" marR="0" indent="0" algn="ctr" defTabSz="822919" rtl="0" eaLnBrk="1" fontAlgn="auto" latinLnBrk="0" hangingPunct="1">
              <a:lnSpc>
                <a:spcPct val="90000"/>
              </a:lnSpc>
              <a:spcBef>
                <a:spcPts val="901"/>
              </a:spcBef>
              <a:spcAft>
                <a:spcPts val="0"/>
              </a:spcAft>
              <a:buClrTx/>
              <a:buSzTx/>
              <a:buFontTx/>
              <a:buNone/>
              <a:tabLst/>
              <a:defRPr>
                <a:solidFill>
                  <a:schemeClr val="tx1"/>
                </a:solidFill>
              </a:defRPr>
            </a:lvl1pPr>
          </a:lstStyle>
          <a:p>
            <a:pPr marL="0" marR="0" lvl="0" indent="0" algn="l" defTabSz="822919" rtl="0" eaLnBrk="1" fontAlgn="auto" latinLnBrk="0" hangingPunct="1">
              <a:lnSpc>
                <a:spcPct val="90000"/>
              </a:lnSpc>
              <a:spcBef>
                <a:spcPts val="901"/>
              </a:spcBef>
              <a:spcAft>
                <a:spcPts val="0"/>
              </a:spcAft>
              <a:buClrTx/>
              <a:buSzTx/>
              <a:buFontTx/>
              <a:buNone/>
              <a:tabLst/>
              <a:defRPr/>
            </a:pPr>
            <a:r>
              <a:rPr lang="en-US"/>
              <a:t>Click icon to add picture</a:t>
            </a:r>
            <a:endParaRPr lang="en-US" dirty="0"/>
          </a:p>
        </p:txBody>
      </p:sp>
      <p:sp>
        <p:nvSpPr>
          <p:cNvPr id="14" name="Slide Number Placeholder 2">
            <a:extLst>
              <a:ext uri="{FF2B5EF4-FFF2-40B4-BE49-F238E27FC236}">
                <a16:creationId xmlns:a16="http://schemas.microsoft.com/office/drawing/2014/main" id="{648C53C8-6786-A449-BE78-4A0F4C831366}"/>
              </a:ext>
            </a:extLst>
          </p:cNvPr>
          <p:cNvSpPr>
            <a:spLocks noGrp="1"/>
          </p:cNvSpPr>
          <p:nvPr>
            <p:ph type="sldNum" sz="quarter" idx="21"/>
          </p:nvPr>
        </p:nvSpPr>
        <p:spPr>
          <a:xfrm>
            <a:off x="9037673" y="6262689"/>
            <a:ext cx="2743200" cy="365125"/>
          </a:xfrm>
        </p:spPr>
        <p:txBody>
          <a:bodyPr/>
          <a:lstStyle>
            <a:lvl1pPr>
              <a:defRPr sz="1261">
                <a:solidFill>
                  <a:schemeClr val="tx1"/>
                </a:solidFill>
              </a:defRPr>
            </a:lvl1pPr>
          </a:lstStyle>
          <a:p>
            <a:fld id="{1EA85E74-CFD1-43C2-9168-DB4B3F980C18}" type="slidenum">
              <a:rPr lang="en-US" smtClean="0"/>
              <a:t>‹#›</a:t>
            </a:fld>
            <a:endParaRPr lang="en-US"/>
          </a:p>
        </p:txBody>
      </p:sp>
    </p:spTree>
    <p:extLst>
      <p:ext uri="{BB962C8B-B14F-4D97-AF65-F5344CB8AC3E}">
        <p14:creationId xmlns:p14="http://schemas.microsoft.com/office/powerpoint/2010/main" val="183642170"/>
      </p:ext>
    </p:extLst>
  </p:cSld>
  <p:clrMapOvr>
    <a:masterClrMapping/>
  </p:clrMapOvr>
  <p:extLst>
    <p:ext uri="{DCECCB84-F9BA-43D5-87BE-67443E8EF086}">
      <p15:sldGuideLst xmlns:p15="http://schemas.microsoft.com/office/powerpoint/2012/main"/>
    </p:ext>
  </p:extLst>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665192D-323C-4BD3-B95D-9A9B738C7D64}"/>
              </a:ext>
            </a:extLst>
          </p:cNvPr>
          <p:cNvSpPr>
            <a:spLocks noGrp="1"/>
          </p:cNvSpPr>
          <p:nvPr>
            <p:ph type="dt" sz="half" idx="10"/>
          </p:nvPr>
        </p:nvSpPr>
        <p:spPr/>
        <p:txBody>
          <a:bodyPr/>
          <a:lstStyle/>
          <a:p>
            <a:fld id="{3BCAF195-5291-4D07-9D32-0D604417E6D4}" type="datetime1">
              <a:rPr lang="en-US" smtClean="0"/>
              <a:t>2/16/2022</a:t>
            </a:fld>
            <a:endParaRPr lang="en-US"/>
          </a:p>
        </p:txBody>
      </p:sp>
      <p:sp>
        <p:nvSpPr>
          <p:cNvPr id="3" name="Footer Placeholder 2">
            <a:extLst>
              <a:ext uri="{FF2B5EF4-FFF2-40B4-BE49-F238E27FC236}">
                <a16:creationId xmlns:a16="http://schemas.microsoft.com/office/drawing/2014/main" id="{2ECFDA28-F51E-4335-8DA5-EFB6FAFDEB2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D7A65BB-9C1E-4AE5-B4B8-7AA9D56583DA}"/>
              </a:ext>
            </a:extLst>
          </p:cNvPr>
          <p:cNvSpPr>
            <a:spLocks noGrp="1"/>
          </p:cNvSpPr>
          <p:nvPr>
            <p:ph type="sldNum" sz="quarter" idx="12"/>
          </p:nvPr>
        </p:nvSpPr>
        <p:spPr/>
        <p:txBody>
          <a:bodyPr/>
          <a:lstStyle/>
          <a:p>
            <a:fld id="{1EA85E74-CFD1-43C2-9168-DB4B3F980C18}" type="slidenum">
              <a:rPr lang="en-US" smtClean="0"/>
              <a:t>‹#›</a:t>
            </a:fld>
            <a:endParaRPr lang="en-US"/>
          </a:p>
        </p:txBody>
      </p:sp>
    </p:spTree>
    <p:extLst>
      <p:ext uri="{BB962C8B-B14F-4D97-AF65-F5344CB8AC3E}">
        <p14:creationId xmlns:p14="http://schemas.microsoft.com/office/powerpoint/2010/main" val="398027916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userDrawn="1">
  <p:cSld name="CLICQ! Cover">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577FF1F9-9684-5F4D-B267-C4FA7828A0BF}"/>
              </a:ext>
            </a:extLst>
          </p:cNvPr>
          <p:cNvSpPr/>
          <p:nvPr/>
        </p:nvSpPr>
        <p:spPr>
          <a:xfrm rot="16200000">
            <a:off x="3245898" y="-2071563"/>
            <a:ext cx="6874111" cy="11018111"/>
          </a:xfrm>
          <a:prstGeom prst="rect">
            <a:avLst/>
          </a:prstGeom>
          <a:gradFill>
            <a:gsLst>
              <a:gs pos="0">
                <a:schemeClr val="bg1"/>
              </a:gs>
              <a:gs pos="84000">
                <a:schemeClr val="bg1">
                  <a:lumMod val="8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21"/>
          </a:p>
        </p:txBody>
      </p:sp>
      <p:sp>
        <p:nvSpPr>
          <p:cNvPr id="15" name="Rectangle 14">
            <a:extLst>
              <a:ext uri="{FF2B5EF4-FFF2-40B4-BE49-F238E27FC236}">
                <a16:creationId xmlns:a16="http://schemas.microsoft.com/office/drawing/2014/main" id="{B9534ED5-DCC7-DF42-B8F2-1970D87FFECA}"/>
              </a:ext>
            </a:extLst>
          </p:cNvPr>
          <p:cNvSpPr/>
          <p:nvPr/>
        </p:nvSpPr>
        <p:spPr>
          <a:xfrm>
            <a:off x="3" y="3"/>
            <a:ext cx="1173892" cy="6857999"/>
          </a:xfrm>
          <a:prstGeom prst="rect">
            <a:avLst/>
          </a:prstGeom>
          <a:gradFill>
            <a:gsLst>
              <a:gs pos="16000">
                <a:schemeClr val="accent1">
                  <a:lumMod val="75000"/>
                </a:schemeClr>
              </a:gs>
              <a:gs pos="100000">
                <a:srgbClr val="F4D726"/>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21"/>
          </a:p>
        </p:txBody>
      </p:sp>
      <p:sp>
        <p:nvSpPr>
          <p:cNvPr id="2" name="Title 1">
            <a:extLst>
              <a:ext uri="{FF2B5EF4-FFF2-40B4-BE49-F238E27FC236}">
                <a16:creationId xmlns:a16="http://schemas.microsoft.com/office/drawing/2014/main" id="{754AE155-2542-FB4B-A27C-9DA80F19C464}"/>
              </a:ext>
            </a:extLst>
          </p:cNvPr>
          <p:cNvSpPr>
            <a:spLocks noGrp="1"/>
          </p:cNvSpPr>
          <p:nvPr>
            <p:ph type="ctrTitle" hasCustomPrompt="1"/>
          </p:nvPr>
        </p:nvSpPr>
        <p:spPr>
          <a:xfrm>
            <a:off x="2883273" y="3016488"/>
            <a:ext cx="6692507" cy="1388672"/>
          </a:xfrm>
        </p:spPr>
        <p:txBody>
          <a:bodyPr anchor="t" anchorCtr="0">
            <a:normAutofit/>
          </a:bodyPr>
          <a:lstStyle>
            <a:lvl1pPr algn="l">
              <a:defRPr sz="4320">
                <a:solidFill>
                  <a:srgbClr val="003296"/>
                </a:solidFill>
                <a:effectLst>
                  <a:innerShdw blurRad="63500" dist="50800" dir="13500000">
                    <a:prstClr val="black">
                      <a:alpha val="50000"/>
                    </a:prstClr>
                  </a:innerShdw>
                </a:effectLst>
              </a:defRPr>
            </a:lvl1pPr>
          </a:lstStyle>
          <a:p>
            <a:r>
              <a:rPr lang="en-US" dirty="0"/>
              <a:t>Title Area</a:t>
            </a:r>
            <a:br>
              <a:rPr lang="en-US" dirty="0"/>
            </a:br>
            <a:r>
              <a:rPr lang="en-US" dirty="0"/>
              <a:t>Two Lines</a:t>
            </a:r>
          </a:p>
        </p:txBody>
      </p:sp>
      <p:sp>
        <p:nvSpPr>
          <p:cNvPr id="3" name="Subtitle 2">
            <a:extLst>
              <a:ext uri="{FF2B5EF4-FFF2-40B4-BE49-F238E27FC236}">
                <a16:creationId xmlns:a16="http://schemas.microsoft.com/office/drawing/2014/main" id="{A2144F37-9150-6740-8669-89477261BF9F}"/>
              </a:ext>
            </a:extLst>
          </p:cNvPr>
          <p:cNvSpPr>
            <a:spLocks noGrp="1"/>
          </p:cNvSpPr>
          <p:nvPr>
            <p:ph type="subTitle" idx="1" hasCustomPrompt="1"/>
          </p:nvPr>
        </p:nvSpPr>
        <p:spPr>
          <a:xfrm>
            <a:off x="2883273" y="4538298"/>
            <a:ext cx="6692511" cy="385764"/>
          </a:xfrm>
        </p:spPr>
        <p:txBody>
          <a:bodyPr/>
          <a:lstStyle>
            <a:lvl1pPr marL="0" indent="0" algn="l">
              <a:buNone/>
              <a:defRPr sz="2160">
                <a:solidFill>
                  <a:srgbClr val="003296"/>
                </a:solidFill>
                <a:latin typeface="+mn-lt"/>
              </a:defRPr>
            </a:lvl1pPr>
            <a:lvl2pPr marL="411460" indent="0" algn="ctr">
              <a:buNone/>
              <a:defRPr sz="1800"/>
            </a:lvl2pPr>
            <a:lvl3pPr marL="822919" indent="0" algn="ctr">
              <a:buNone/>
              <a:defRPr sz="1621"/>
            </a:lvl3pPr>
            <a:lvl4pPr marL="1234378" indent="0" algn="ctr">
              <a:buNone/>
              <a:defRPr sz="1440"/>
            </a:lvl4pPr>
            <a:lvl5pPr marL="1645838" indent="0" algn="ctr">
              <a:buNone/>
              <a:defRPr sz="1440"/>
            </a:lvl5pPr>
            <a:lvl6pPr marL="2057298" indent="0" algn="ctr">
              <a:buNone/>
              <a:defRPr sz="1440"/>
            </a:lvl6pPr>
            <a:lvl7pPr marL="2468756" indent="0" algn="ctr">
              <a:buNone/>
              <a:defRPr sz="1440"/>
            </a:lvl7pPr>
            <a:lvl8pPr marL="2880216" indent="0" algn="ctr">
              <a:buNone/>
              <a:defRPr sz="1440"/>
            </a:lvl8pPr>
            <a:lvl9pPr marL="3291676" indent="0" algn="ctr">
              <a:buNone/>
              <a:defRPr sz="1440"/>
            </a:lvl9pPr>
          </a:lstStyle>
          <a:p>
            <a:r>
              <a:rPr lang="en-US" dirty="0"/>
              <a:t>Subtitle Line</a:t>
            </a:r>
          </a:p>
        </p:txBody>
      </p:sp>
      <p:cxnSp>
        <p:nvCxnSpPr>
          <p:cNvPr id="13" name="Straight Connector 12">
            <a:extLst>
              <a:ext uri="{FF2B5EF4-FFF2-40B4-BE49-F238E27FC236}">
                <a16:creationId xmlns:a16="http://schemas.microsoft.com/office/drawing/2014/main" id="{FA12FB79-C498-D145-B2C2-189C5A546A63}"/>
              </a:ext>
            </a:extLst>
          </p:cNvPr>
          <p:cNvCxnSpPr>
            <a:cxnSpLocks/>
          </p:cNvCxnSpPr>
          <p:nvPr/>
        </p:nvCxnSpPr>
        <p:spPr>
          <a:xfrm>
            <a:off x="2883273" y="5978530"/>
            <a:ext cx="9308731"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887E88F-7EF8-364C-904A-AA0A347218D0}"/>
              </a:ext>
            </a:extLst>
          </p:cNvPr>
          <p:cNvCxnSpPr>
            <a:cxnSpLocks/>
          </p:cNvCxnSpPr>
          <p:nvPr/>
        </p:nvCxnSpPr>
        <p:spPr>
          <a:xfrm>
            <a:off x="2785839" y="879470"/>
            <a:ext cx="9406164"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pic>
        <p:nvPicPr>
          <p:cNvPr id="23" name="Picture 22">
            <a:extLst>
              <a:ext uri="{FF2B5EF4-FFF2-40B4-BE49-F238E27FC236}">
                <a16:creationId xmlns:a16="http://schemas.microsoft.com/office/drawing/2014/main" id="{020DC1D3-F3D4-CA49-85C4-ABE11E8943B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657218" y="83902"/>
            <a:ext cx="7437743" cy="766116"/>
          </a:xfrm>
          <a:prstGeom prst="rect">
            <a:avLst/>
          </a:prstGeom>
        </p:spPr>
      </p:pic>
      <p:sp>
        <p:nvSpPr>
          <p:cNvPr id="6" name="Text Placeholder 5">
            <a:extLst>
              <a:ext uri="{FF2B5EF4-FFF2-40B4-BE49-F238E27FC236}">
                <a16:creationId xmlns:a16="http://schemas.microsoft.com/office/drawing/2014/main" id="{77E85142-A4B8-6543-BB2C-770C297857C6}"/>
              </a:ext>
            </a:extLst>
          </p:cNvPr>
          <p:cNvSpPr>
            <a:spLocks noGrp="1"/>
          </p:cNvSpPr>
          <p:nvPr>
            <p:ph type="body" sz="quarter" idx="11" hasCustomPrompt="1"/>
          </p:nvPr>
        </p:nvSpPr>
        <p:spPr>
          <a:xfrm>
            <a:off x="2883273" y="5098245"/>
            <a:ext cx="6692507" cy="417512"/>
          </a:xfrm>
        </p:spPr>
        <p:txBody>
          <a:bodyPr>
            <a:noAutofit/>
          </a:bodyPr>
          <a:lstStyle>
            <a:lvl1pPr marL="0" indent="0" algn="l">
              <a:buNone/>
              <a:defRPr sz="1800">
                <a:solidFill>
                  <a:schemeClr val="tx1"/>
                </a:solidFill>
              </a:defRPr>
            </a:lvl1pPr>
          </a:lstStyle>
          <a:p>
            <a:pPr lvl="0"/>
            <a:r>
              <a:rPr lang="en-US" dirty="0"/>
              <a:t>Speaker | Date</a:t>
            </a:r>
          </a:p>
        </p:txBody>
      </p:sp>
      <p:pic>
        <p:nvPicPr>
          <p:cNvPr id="5" name="Picture 4" descr="Logo&#10;&#10;Description automatically generated">
            <a:extLst>
              <a:ext uri="{FF2B5EF4-FFF2-40B4-BE49-F238E27FC236}">
                <a16:creationId xmlns:a16="http://schemas.microsoft.com/office/drawing/2014/main" id="{99F77369-8F04-4BDA-95C7-122A05CAB70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18727" y="854418"/>
            <a:ext cx="3793796" cy="1704118"/>
          </a:xfrm>
          <a:prstGeom prst="rect">
            <a:avLst/>
          </a:prstGeom>
        </p:spPr>
      </p:pic>
      <p:pic>
        <p:nvPicPr>
          <p:cNvPr id="8" name="Picture 7" descr="Logo&#10;&#10;Description automatically generated">
            <a:extLst>
              <a:ext uri="{FF2B5EF4-FFF2-40B4-BE49-F238E27FC236}">
                <a16:creationId xmlns:a16="http://schemas.microsoft.com/office/drawing/2014/main" id="{81DF348F-F683-45D3-B387-ADAE20039FB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83562" y="5994819"/>
            <a:ext cx="1903919" cy="839776"/>
          </a:xfrm>
          <a:prstGeom prst="rect">
            <a:avLst/>
          </a:prstGeom>
        </p:spPr>
      </p:pic>
      <p:pic>
        <p:nvPicPr>
          <p:cNvPr id="10" name="Picture 9" descr="A picture containing text, clipart&#10;&#10;Description automatically generated">
            <a:extLst>
              <a:ext uri="{FF2B5EF4-FFF2-40B4-BE49-F238E27FC236}">
                <a16:creationId xmlns:a16="http://schemas.microsoft.com/office/drawing/2014/main" id="{13265C77-5ADD-40E8-8877-F6B19C771701}"/>
              </a:ext>
            </a:extLst>
          </p:cNvPr>
          <p:cNvPicPr>
            <a:picLocks noChangeAspect="1"/>
          </p:cNvPicPr>
          <p:nvPr/>
        </p:nvPicPr>
        <p:blipFill rotWithShape="1">
          <a:blip r:embed="rId5">
            <a:extLst>
              <a:ext uri="{28A0092B-C50C-407E-A947-70E740481C1C}">
                <a14:useLocalDpi xmlns:a14="http://schemas.microsoft.com/office/drawing/2010/main" val="0"/>
              </a:ext>
            </a:extLst>
          </a:blip>
          <a:srcRect l="13853" r="11527"/>
          <a:stretch/>
        </p:blipFill>
        <p:spPr>
          <a:xfrm>
            <a:off x="5344086" y="6024343"/>
            <a:ext cx="1503831" cy="799404"/>
          </a:xfrm>
          <a:prstGeom prst="rect">
            <a:avLst/>
          </a:prstGeom>
        </p:spPr>
      </p:pic>
      <p:pic>
        <p:nvPicPr>
          <p:cNvPr id="4" name="Picture 3">
            <a:extLst>
              <a:ext uri="{FF2B5EF4-FFF2-40B4-BE49-F238E27FC236}">
                <a16:creationId xmlns:a16="http://schemas.microsoft.com/office/drawing/2014/main" id="{98150E29-091E-4198-BA98-5563DF495489}"/>
              </a:ext>
            </a:extLst>
          </p:cNvPr>
          <p:cNvPicPr>
            <a:picLocks noChangeAspect="1"/>
          </p:cNvPicPr>
          <p:nvPr userDrawn="1"/>
        </p:nvPicPr>
        <p:blipFill>
          <a:blip r:embed="rId6"/>
          <a:stretch>
            <a:fillRect/>
          </a:stretch>
        </p:blipFill>
        <p:spPr>
          <a:xfrm>
            <a:off x="7473407" y="6020144"/>
            <a:ext cx="2102373" cy="784468"/>
          </a:xfrm>
          <a:prstGeom prst="rect">
            <a:avLst/>
          </a:prstGeom>
        </p:spPr>
      </p:pic>
      <p:pic>
        <p:nvPicPr>
          <p:cNvPr id="7" name="Picture 6">
            <a:extLst>
              <a:ext uri="{FF2B5EF4-FFF2-40B4-BE49-F238E27FC236}">
                <a16:creationId xmlns:a16="http://schemas.microsoft.com/office/drawing/2014/main" id="{7E2EB1D9-E1F1-484C-8997-75CA56DCD9B1}"/>
              </a:ext>
            </a:extLst>
          </p:cNvPr>
          <p:cNvPicPr>
            <a:picLocks noChangeAspect="1"/>
          </p:cNvPicPr>
          <p:nvPr userDrawn="1"/>
        </p:nvPicPr>
        <p:blipFill>
          <a:blip r:embed="rId7"/>
          <a:stretch>
            <a:fillRect/>
          </a:stretch>
        </p:blipFill>
        <p:spPr>
          <a:xfrm>
            <a:off x="9629120" y="6021144"/>
            <a:ext cx="1947597" cy="772124"/>
          </a:xfrm>
          <a:prstGeom prst="rect">
            <a:avLst/>
          </a:prstGeom>
        </p:spPr>
      </p:pic>
    </p:spTree>
    <p:extLst>
      <p:ext uri="{BB962C8B-B14F-4D97-AF65-F5344CB8AC3E}">
        <p14:creationId xmlns:p14="http://schemas.microsoft.com/office/powerpoint/2010/main" val="328552942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7104">
          <p15:clr>
            <a:srgbClr val="FBAE40"/>
          </p15:clr>
        </p15:guide>
        <p15:guide id="4" pos="576">
          <p15:clr>
            <a:srgbClr val="FBAE40"/>
          </p15:clr>
        </p15:guide>
        <p15:guide id="5" orient="horz" pos="576">
          <p15:clr>
            <a:srgbClr val="FBAE40"/>
          </p15:clr>
        </p15:guide>
        <p15:guide id="6" pos="3552">
          <p15:clr>
            <a:srgbClr val="FBAE40"/>
          </p15:clr>
        </p15:guide>
        <p15:guide id="7" pos="4128">
          <p15:clr>
            <a:srgbClr val="FBAE40"/>
          </p15:clr>
        </p15:guide>
        <p15:guide id="8" orient="horz" pos="3744">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slideLayout" Target="../slideLayouts/slideLayout31.xml"/><Relationship Id="rId18" Type="http://schemas.openxmlformats.org/officeDocument/2006/relationships/slideLayout" Target="../slideLayouts/slideLayout3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17" Type="http://schemas.openxmlformats.org/officeDocument/2006/relationships/slideLayout" Target="../slideLayouts/slideLayout35.xml"/><Relationship Id="rId2" Type="http://schemas.openxmlformats.org/officeDocument/2006/relationships/slideLayout" Target="../slideLayouts/slideLayout20.xml"/><Relationship Id="rId16" Type="http://schemas.openxmlformats.org/officeDocument/2006/relationships/slideLayout" Target="../slideLayouts/slideLayout34.xml"/><Relationship Id="rId20" Type="http://schemas.openxmlformats.org/officeDocument/2006/relationships/theme" Target="../theme/theme2.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5" Type="http://schemas.openxmlformats.org/officeDocument/2006/relationships/slideLayout" Target="../slideLayouts/slideLayout33.xml"/><Relationship Id="rId10" Type="http://schemas.openxmlformats.org/officeDocument/2006/relationships/slideLayout" Target="../slideLayouts/slideLayout28.xml"/><Relationship Id="rId19" Type="http://schemas.openxmlformats.org/officeDocument/2006/relationships/slideLayout" Target="../slideLayouts/slideLayout37.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slideLayout" Target="../slideLayouts/slideLayout3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slideLayout" Target="../slideLayouts/slideLayout50.xml"/><Relationship Id="rId18" Type="http://schemas.openxmlformats.org/officeDocument/2006/relationships/slideLayout" Target="../slideLayouts/slideLayout55.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17" Type="http://schemas.openxmlformats.org/officeDocument/2006/relationships/slideLayout" Target="../slideLayouts/slideLayout54.xml"/><Relationship Id="rId2" Type="http://schemas.openxmlformats.org/officeDocument/2006/relationships/slideLayout" Target="../slideLayouts/slideLayout39.xml"/><Relationship Id="rId16" Type="http://schemas.openxmlformats.org/officeDocument/2006/relationships/slideLayout" Target="../slideLayouts/slideLayout53.xml"/><Relationship Id="rId20" Type="http://schemas.openxmlformats.org/officeDocument/2006/relationships/theme" Target="../theme/theme3.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5" Type="http://schemas.openxmlformats.org/officeDocument/2006/relationships/slideLayout" Target="../slideLayouts/slideLayout52.xml"/><Relationship Id="rId10" Type="http://schemas.openxmlformats.org/officeDocument/2006/relationships/slideLayout" Target="../slideLayouts/slideLayout47.xml"/><Relationship Id="rId19" Type="http://schemas.openxmlformats.org/officeDocument/2006/relationships/slideLayout" Target="../slideLayouts/slideLayout56.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slideLayout" Target="../slideLayouts/slideLayout5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slideLayout" Target="../slideLayouts/slideLayout69.xml"/><Relationship Id="rId18" Type="http://schemas.openxmlformats.org/officeDocument/2006/relationships/slideLayout" Target="../slideLayouts/slideLayout74.xml"/><Relationship Id="rId3" Type="http://schemas.openxmlformats.org/officeDocument/2006/relationships/slideLayout" Target="../slideLayouts/slideLayout59.xml"/><Relationship Id="rId21" Type="http://schemas.openxmlformats.org/officeDocument/2006/relationships/theme" Target="../theme/theme4.xml"/><Relationship Id="rId7" Type="http://schemas.openxmlformats.org/officeDocument/2006/relationships/slideLayout" Target="../slideLayouts/slideLayout63.xml"/><Relationship Id="rId12" Type="http://schemas.openxmlformats.org/officeDocument/2006/relationships/slideLayout" Target="../slideLayouts/slideLayout68.xml"/><Relationship Id="rId17" Type="http://schemas.openxmlformats.org/officeDocument/2006/relationships/slideLayout" Target="../slideLayouts/slideLayout73.xml"/><Relationship Id="rId2" Type="http://schemas.openxmlformats.org/officeDocument/2006/relationships/slideLayout" Target="../slideLayouts/slideLayout58.xml"/><Relationship Id="rId16" Type="http://schemas.openxmlformats.org/officeDocument/2006/relationships/slideLayout" Target="../slideLayouts/slideLayout72.xml"/><Relationship Id="rId20" Type="http://schemas.openxmlformats.org/officeDocument/2006/relationships/slideLayout" Target="../slideLayouts/slideLayout76.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5" Type="http://schemas.openxmlformats.org/officeDocument/2006/relationships/slideLayout" Target="../slideLayouts/slideLayout71.xml"/><Relationship Id="rId10" Type="http://schemas.openxmlformats.org/officeDocument/2006/relationships/slideLayout" Target="../slideLayouts/slideLayout66.xml"/><Relationship Id="rId19" Type="http://schemas.openxmlformats.org/officeDocument/2006/relationships/slideLayout" Target="../slideLayouts/slideLayout75.xml"/><Relationship Id="rId4" Type="http://schemas.openxmlformats.org/officeDocument/2006/relationships/slideLayout" Target="../slideLayouts/slideLayout60.xml"/><Relationship Id="rId9" Type="http://schemas.openxmlformats.org/officeDocument/2006/relationships/slideLayout" Target="../slideLayouts/slideLayout65.xml"/><Relationship Id="rId14" Type="http://schemas.openxmlformats.org/officeDocument/2006/relationships/slideLayout" Target="../slideLayouts/slideLayout7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84.xml"/><Relationship Id="rId13" Type="http://schemas.openxmlformats.org/officeDocument/2006/relationships/slideLayout" Target="../slideLayouts/slideLayout89.xml"/><Relationship Id="rId18" Type="http://schemas.openxmlformats.org/officeDocument/2006/relationships/slideLayout" Target="../slideLayouts/slideLayout94.xml"/><Relationship Id="rId3" Type="http://schemas.openxmlformats.org/officeDocument/2006/relationships/slideLayout" Target="../slideLayouts/slideLayout79.xml"/><Relationship Id="rId21" Type="http://schemas.openxmlformats.org/officeDocument/2006/relationships/theme" Target="../theme/theme5.xml"/><Relationship Id="rId7" Type="http://schemas.openxmlformats.org/officeDocument/2006/relationships/slideLayout" Target="../slideLayouts/slideLayout83.xml"/><Relationship Id="rId12" Type="http://schemas.openxmlformats.org/officeDocument/2006/relationships/slideLayout" Target="../slideLayouts/slideLayout88.xml"/><Relationship Id="rId17" Type="http://schemas.openxmlformats.org/officeDocument/2006/relationships/slideLayout" Target="../slideLayouts/slideLayout93.xml"/><Relationship Id="rId2" Type="http://schemas.openxmlformats.org/officeDocument/2006/relationships/slideLayout" Target="../slideLayouts/slideLayout78.xml"/><Relationship Id="rId16" Type="http://schemas.openxmlformats.org/officeDocument/2006/relationships/slideLayout" Target="../slideLayouts/slideLayout92.xml"/><Relationship Id="rId20" Type="http://schemas.openxmlformats.org/officeDocument/2006/relationships/slideLayout" Target="../slideLayouts/slideLayout96.xml"/><Relationship Id="rId1" Type="http://schemas.openxmlformats.org/officeDocument/2006/relationships/slideLayout" Target="../slideLayouts/slideLayout77.xml"/><Relationship Id="rId6" Type="http://schemas.openxmlformats.org/officeDocument/2006/relationships/slideLayout" Target="../slideLayouts/slideLayout82.xml"/><Relationship Id="rId11" Type="http://schemas.openxmlformats.org/officeDocument/2006/relationships/slideLayout" Target="../slideLayouts/slideLayout87.xml"/><Relationship Id="rId5" Type="http://schemas.openxmlformats.org/officeDocument/2006/relationships/slideLayout" Target="../slideLayouts/slideLayout81.xml"/><Relationship Id="rId15" Type="http://schemas.openxmlformats.org/officeDocument/2006/relationships/slideLayout" Target="../slideLayouts/slideLayout91.xml"/><Relationship Id="rId10" Type="http://schemas.openxmlformats.org/officeDocument/2006/relationships/slideLayout" Target="../slideLayouts/slideLayout86.xml"/><Relationship Id="rId19" Type="http://schemas.openxmlformats.org/officeDocument/2006/relationships/slideLayout" Target="../slideLayouts/slideLayout95.xml"/><Relationship Id="rId4" Type="http://schemas.openxmlformats.org/officeDocument/2006/relationships/slideLayout" Target="../slideLayouts/slideLayout80.xml"/><Relationship Id="rId9" Type="http://schemas.openxmlformats.org/officeDocument/2006/relationships/slideLayout" Target="../slideLayouts/slideLayout85.xml"/><Relationship Id="rId14" Type="http://schemas.openxmlformats.org/officeDocument/2006/relationships/slideLayout" Target="../slideLayouts/slideLayout9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67835" y="234565"/>
            <a:ext cx="10834101" cy="801127"/>
          </a:xfrm>
          <a:prstGeom prst="rect">
            <a:avLst/>
          </a:prstGeom>
        </p:spPr>
        <p:txBody>
          <a:bodyPr vert="horz" lIns="0" tIns="45720" rIns="0" bIns="45720" rtlCol="0" anchor="ctr">
            <a:noAutofit/>
          </a:bodyPr>
          <a:lstStyle/>
          <a:p>
            <a:r>
              <a:rPr lang="en-US" dirty="0"/>
              <a:t>Click to edit Master </a:t>
            </a:r>
            <a:br>
              <a:rPr lang="en-US" dirty="0"/>
            </a:br>
            <a:r>
              <a:rPr lang="en-US" dirty="0"/>
              <a:t>title style</a:t>
            </a:r>
          </a:p>
        </p:txBody>
      </p:sp>
      <p:sp>
        <p:nvSpPr>
          <p:cNvPr id="3" name="Text Placeholder 2"/>
          <p:cNvSpPr>
            <a:spLocks noGrp="1"/>
          </p:cNvSpPr>
          <p:nvPr>
            <p:ph type="body" idx="1"/>
          </p:nvPr>
        </p:nvSpPr>
        <p:spPr>
          <a:xfrm>
            <a:off x="867839" y="1496992"/>
            <a:ext cx="10834100" cy="4629172"/>
          </a:xfrm>
          <a:prstGeom prst="rect">
            <a:avLst/>
          </a:prstGeom>
        </p:spPr>
        <p:txBody>
          <a:bodyPr vert="horz" lIns="0" tIns="45720" rIns="0" bIns="45720" rtlCol="0">
            <a:noAutofit/>
          </a:bodyPr>
          <a:lstStyle/>
          <a:p>
            <a:pPr lvl="0"/>
            <a:r>
              <a:rPr lang="en-US" dirty="0"/>
              <a:t>Click to edit Master text styles</a:t>
            </a:r>
          </a:p>
          <a:p>
            <a:pPr lvl="1"/>
            <a:r>
              <a:rPr lang="en-US" dirty="0"/>
              <a:t>Second level</a:t>
            </a:r>
          </a:p>
          <a:p>
            <a:pPr lvl="2"/>
            <a:r>
              <a:rPr lang="en-US" dirty="0"/>
              <a:t>Third level</a:t>
            </a:r>
          </a:p>
        </p:txBody>
      </p:sp>
      <p:sp>
        <p:nvSpPr>
          <p:cNvPr id="7" name="Slide Number Placeholder 5"/>
          <p:cNvSpPr>
            <a:spLocks noGrp="1"/>
          </p:cNvSpPr>
          <p:nvPr>
            <p:ph type="sldNum" sz="quarter" idx="4"/>
          </p:nvPr>
        </p:nvSpPr>
        <p:spPr>
          <a:xfrm>
            <a:off x="11306982" y="6495583"/>
            <a:ext cx="585695" cy="227947"/>
          </a:xfrm>
          <a:prstGeom prst="rect">
            <a:avLst/>
          </a:prstGeom>
        </p:spPr>
        <p:txBody>
          <a:bodyPr lIns="0" rIns="0" anchor="ctr"/>
          <a:lstStyle>
            <a:lvl1pPr algn="r">
              <a:lnSpc>
                <a:spcPct val="90000"/>
              </a:lnSpc>
              <a:defRPr sz="1080">
                <a:solidFill>
                  <a:schemeClr val="tx2"/>
                </a:solidFill>
              </a:defRPr>
            </a:lvl1pPr>
          </a:lstStyle>
          <a:p>
            <a:fld id="{1EA85E74-CFD1-43C2-9168-DB4B3F980C18}" type="slidenum">
              <a:rPr lang="en-US" smtClean="0"/>
              <a:t>‹#›</a:t>
            </a:fld>
            <a:endParaRPr lang="en-US"/>
          </a:p>
        </p:txBody>
      </p:sp>
    </p:spTree>
    <p:extLst>
      <p:ext uri="{BB962C8B-B14F-4D97-AF65-F5344CB8AC3E}">
        <p14:creationId xmlns:p14="http://schemas.microsoft.com/office/powerpoint/2010/main" val="89725620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Lst>
  <p:hf hdr="0" ftr="0" dt="0"/>
  <p:txStyles>
    <p:titleStyle>
      <a:lvl1pPr algn="l" defTabSz="1097225" rtl="0" eaLnBrk="1" latinLnBrk="0" hangingPunct="1">
        <a:lnSpc>
          <a:spcPct val="85000"/>
        </a:lnSpc>
        <a:spcBef>
          <a:spcPts val="0"/>
        </a:spcBef>
        <a:spcAft>
          <a:spcPts val="1440"/>
        </a:spcAft>
        <a:buNone/>
        <a:defRPr sz="2880" b="1" kern="1200">
          <a:solidFill>
            <a:schemeClr val="bg1"/>
          </a:solidFill>
          <a:effectLst>
            <a:outerShdw blurRad="38100" dist="38100" dir="2700000" algn="tl">
              <a:srgbClr val="000000">
                <a:alpha val="43137"/>
              </a:srgbClr>
            </a:outerShdw>
          </a:effectLst>
          <a:latin typeface="+mj-lt"/>
          <a:ea typeface="+mj-ea"/>
          <a:cs typeface="+mj-cs"/>
        </a:defRPr>
      </a:lvl1pPr>
    </p:titleStyle>
    <p:bodyStyle>
      <a:lvl1pPr marL="346693" indent="-346693" algn="l" defTabSz="1097225" rtl="0" eaLnBrk="1" latinLnBrk="0" hangingPunct="1">
        <a:lnSpc>
          <a:spcPct val="90000"/>
        </a:lnSpc>
        <a:spcBef>
          <a:spcPts val="0"/>
        </a:spcBef>
        <a:spcAft>
          <a:spcPts val="1440"/>
        </a:spcAft>
        <a:buClr>
          <a:schemeClr val="bg1"/>
        </a:buClr>
        <a:buSzPct val="110000"/>
        <a:buFont typeface="Arial Narrow" panose="020B0606020202030204" pitchFamily="34" charset="0"/>
        <a:buChar char="►"/>
        <a:defRPr sz="2400" kern="1200">
          <a:solidFill>
            <a:schemeClr val="bg1"/>
          </a:solidFill>
          <a:latin typeface="+mn-lt"/>
          <a:ea typeface="+mn-ea"/>
          <a:cs typeface="+mn-cs"/>
        </a:defRPr>
      </a:lvl1pPr>
      <a:lvl2pPr marL="819109" indent="-270497" algn="l" defTabSz="1097225" rtl="0" eaLnBrk="1" latinLnBrk="0" hangingPunct="1">
        <a:lnSpc>
          <a:spcPct val="90000"/>
        </a:lnSpc>
        <a:spcBef>
          <a:spcPts val="0"/>
        </a:spcBef>
        <a:spcAft>
          <a:spcPts val="1440"/>
        </a:spcAft>
        <a:buFont typeface="Arial" panose="020B0604020202020204" pitchFamily="34" charset="0"/>
        <a:buChar char="–"/>
        <a:defRPr sz="2160" kern="1200">
          <a:solidFill>
            <a:schemeClr val="bg1"/>
          </a:solidFill>
          <a:latin typeface="+mn-lt"/>
          <a:ea typeface="+mn-ea"/>
          <a:cs typeface="+mn-cs"/>
        </a:defRPr>
      </a:lvl2pPr>
      <a:lvl3pPr marL="1304861" indent="-207636" algn="l" defTabSz="1097225" rtl="0" eaLnBrk="1" latinLnBrk="0" hangingPunct="1">
        <a:lnSpc>
          <a:spcPct val="90000"/>
        </a:lnSpc>
        <a:spcBef>
          <a:spcPts val="0"/>
        </a:spcBef>
        <a:spcAft>
          <a:spcPts val="1440"/>
        </a:spcAft>
        <a:buFont typeface="Arial" panose="020B0604020202020204" pitchFamily="34" charset="0"/>
        <a:buChar char="•"/>
        <a:defRPr sz="1920" kern="1200">
          <a:solidFill>
            <a:schemeClr val="bg1"/>
          </a:solidFill>
          <a:latin typeface="+mn-lt"/>
          <a:ea typeface="+mn-ea"/>
          <a:cs typeface="+mn-cs"/>
        </a:defRPr>
      </a:lvl3pPr>
      <a:lvl4pPr marL="1920144" indent="-274306" algn="l" defTabSz="1097225" rtl="0" eaLnBrk="1" latinLnBrk="0" hangingPunct="1">
        <a:lnSpc>
          <a:spcPct val="90000"/>
        </a:lnSpc>
        <a:spcBef>
          <a:spcPts val="0"/>
        </a:spcBef>
        <a:spcAft>
          <a:spcPts val="1440"/>
        </a:spcAft>
        <a:buFont typeface="Arial" panose="020B0604020202020204" pitchFamily="34" charset="0"/>
        <a:buChar char="–"/>
        <a:defRPr sz="2640" kern="1200">
          <a:solidFill>
            <a:schemeClr val="bg1"/>
          </a:solidFill>
          <a:latin typeface="+mn-lt"/>
          <a:ea typeface="+mn-ea"/>
          <a:cs typeface="+mn-cs"/>
        </a:defRPr>
      </a:lvl4pPr>
      <a:lvl5pPr marL="2468756" indent="-274306" algn="l" defTabSz="1097225" rtl="0" eaLnBrk="1" latinLnBrk="0" hangingPunct="1">
        <a:lnSpc>
          <a:spcPct val="90000"/>
        </a:lnSpc>
        <a:spcBef>
          <a:spcPts val="0"/>
        </a:spcBef>
        <a:spcAft>
          <a:spcPts val="1440"/>
        </a:spcAft>
        <a:buFont typeface="Arial" panose="020B0604020202020204" pitchFamily="34" charset="0"/>
        <a:buChar char="»"/>
        <a:defRPr sz="2640" kern="1200">
          <a:solidFill>
            <a:schemeClr val="bg1"/>
          </a:solidFill>
          <a:latin typeface="+mn-lt"/>
          <a:ea typeface="+mn-ea"/>
          <a:cs typeface="+mn-cs"/>
        </a:defRPr>
      </a:lvl5pPr>
      <a:lvl6pPr marL="3017369" indent="-274306" algn="l" defTabSz="109722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6pPr>
      <a:lvl7pPr marL="3565982" indent="-274306" algn="l" defTabSz="109722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7pPr>
      <a:lvl8pPr marL="4114594" indent="-274306" algn="l" defTabSz="109722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8pPr>
      <a:lvl9pPr marL="4663207" indent="-274306" algn="l" defTabSz="109722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097225" rtl="0" eaLnBrk="1" latinLnBrk="0" hangingPunct="1">
        <a:defRPr sz="2160" kern="1200">
          <a:solidFill>
            <a:schemeClr val="tx1"/>
          </a:solidFill>
          <a:latin typeface="+mn-lt"/>
          <a:ea typeface="+mn-ea"/>
          <a:cs typeface="+mn-cs"/>
        </a:defRPr>
      </a:lvl1pPr>
      <a:lvl2pPr marL="548614" algn="l" defTabSz="1097225" rtl="0" eaLnBrk="1" latinLnBrk="0" hangingPunct="1">
        <a:defRPr sz="2160" kern="1200">
          <a:solidFill>
            <a:schemeClr val="tx1"/>
          </a:solidFill>
          <a:latin typeface="+mn-lt"/>
          <a:ea typeface="+mn-ea"/>
          <a:cs typeface="+mn-cs"/>
        </a:defRPr>
      </a:lvl2pPr>
      <a:lvl3pPr marL="1097225" algn="l" defTabSz="1097225" rtl="0" eaLnBrk="1" latinLnBrk="0" hangingPunct="1">
        <a:defRPr sz="2160" kern="1200">
          <a:solidFill>
            <a:schemeClr val="tx1"/>
          </a:solidFill>
          <a:latin typeface="+mn-lt"/>
          <a:ea typeface="+mn-ea"/>
          <a:cs typeface="+mn-cs"/>
        </a:defRPr>
      </a:lvl3pPr>
      <a:lvl4pPr marL="1645838" algn="l" defTabSz="1097225" rtl="0" eaLnBrk="1" latinLnBrk="0" hangingPunct="1">
        <a:defRPr sz="2160" kern="1200">
          <a:solidFill>
            <a:schemeClr val="tx1"/>
          </a:solidFill>
          <a:latin typeface="+mn-lt"/>
          <a:ea typeface="+mn-ea"/>
          <a:cs typeface="+mn-cs"/>
        </a:defRPr>
      </a:lvl4pPr>
      <a:lvl5pPr marL="2194451" algn="l" defTabSz="1097225" rtl="0" eaLnBrk="1" latinLnBrk="0" hangingPunct="1">
        <a:defRPr sz="2160" kern="1200">
          <a:solidFill>
            <a:schemeClr val="tx1"/>
          </a:solidFill>
          <a:latin typeface="+mn-lt"/>
          <a:ea typeface="+mn-ea"/>
          <a:cs typeface="+mn-cs"/>
        </a:defRPr>
      </a:lvl5pPr>
      <a:lvl6pPr marL="2743063" algn="l" defTabSz="1097225" rtl="0" eaLnBrk="1" latinLnBrk="0" hangingPunct="1">
        <a:defRPr sz="2160" kern="1200">
          <a:solidFill>
            <a:schemeClr val="tx1"/>
          </a:solidFill>
          <a:latin typeface="+mn-lt"/>
          <a:ea typeface="+mn-ea"/>
          <a:cs typeface="+mn-cs"/>
        </a:defRPr>
      </a:lvl6pPr>
      <a:lvl7pPr marL="3291676" algn="l" defTabSz="1097225" rtl="0" eaLnBrk="1" latinLnBrk="0" hangingPunct="1">
        <a:defRPr sz="2160" kern="1200">
          <a:solidFill>
            <a:schemeClr val="tx1"/>
          </a:solidFill>
          <a:latin typeface="+mn-lt"/>
          <a:ea typeface="+mn-ea"/>
          <a:cs typeface="+mn-cs"/>
        </a:defRPr>
      </a:lvl7pPr>
      <a:lvl8pPr marL="3840288" algn="l" defTabSz="1097225" rtl="0" eaLnBrk="1" latinLnBrk="0" hangingPunct="1">
        <a:defRPr sz="2160" kern="1200">
          <a:solidFill>
            <a:schemeClr val="tx1"/>
          </a:solidFill>
          <a:latin typeface="+mn-lt"/>
          <a:ea typeface="+mn-ea"/>
          <a:cs typeface="+mn-cs"/>
        </a:defRPr>
      </a:lvl8pPr>
      <a:lvl9pPr marL="4388902" algn="l" defTabSz="1097225" rtl="0" eaLnBrk="1" latinLnBrk="0" hangingPunct="1">
        <a:defRPr sz="216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67834" y="234565"/>
            <a:ext cx="10834101" cy="801127"/>
          </a:xfrm>
          <a:prstGeom prst="rect">
            <a:avLst/>
          </a:prstGeom>
        </p:spPr>
        <p:txBody>
          <a:bodyPr vert="horz" lIns="0" tIns="45720" rIns="0" bIns="45720" rtlCol="0" anchor="ctr">
            <a:noAutofit/>
          </a:bodyPr>
          <a:lstStyle/>
          <a:p>
            <a:r>
              <a:rPr lang="en-US" dirty="0"/>
              <a:t>Click to edit Master </a:t>
            </a:r>
            <a:br>
              <a:rPr lang="en-US" dirty="0"/>
            </a:br>
            <a:r>
              <a:rPr lang="en-US" dirty="0"/>
              <a:t>title style</a:t>
            </a:r>
          </a:p>
        </p:txBody>
      </p:sp>
      <p:sp>
        <p:nvSpPr>
          <p:cNvPr id="3" name="Text Placeholder 2"/>
          <p:cNvSpPr>
            <a:spLocks noGrp="1"/>
          </p:cNvSpPr>
          <p:nvPr>
            <p:ph type="body" idx="1"/>
          </p:nvPr>
        </p:nvSpPr>
        <p:spPr>
          <a:xfrm>
            <a:off x="867838" y="1496991"/>
            <a:ext cx="10834100" cy="4629172"/>
          </a:xfrm>
          <a:prstGeom prst="rect">
            <a:avLst/>
          </a:prstGeom>
        </p:spPr>
        <p:txBody>
          <a:bodyPr vert="horz" lIns="0" tIns="45720" rIns="0" bIns="45720" rtlCol="0">
            <a:noAutofit/>
          </a:bodyPr>
          <a:lstStyle/>
          <a:p>
            <a:pPr lvl="0"/>
            <a:r>
              <a:rPr lang="en-US" dirty="0"/>
              <a:t>Click to edit Master text styles</a:t>
            </a:r>
          </a:p>
          <a:p>
            <a:pPr lvl="1"/>
            <a:r>
              <a:rPr lang="en-US" dirty="0"/>
              <a:t>Second level</a:t>
            </a:r>
          </a:p>
          <a:p>
            <a:pPr lvl="2"/>
            <a:r>
              <a:rPr lang="en-US" dirty="0"/>
              <a:t>Third level</a:t>
            </a:r>
          </a:p>
        </p:txBody>
      </p:sp>
      <p:sp>
        <p:nvSpPr>
          <p:cNvPr id="7" name="Slide Number Placeholder 5"/>
          <p:cNvSpPr>
            <a:spLocks noGrp="1"/>
          </p:cNvSpPr>
          <p:nvPr>
            <p:ph type="sldNum" sz="quarter" idx="4"/>
          </p:nvPr>
        </p:nvSpPr>
        <p:spPr>
          <a:xfrm>
            <a:off x="11306981" y="6495583"/>
            <a:ext cx="585695" cy="227947"/>
          </a:xfrm>
          <a:prstGeom prst="rect">
            <a:avLst/>
          </a:prstGeom>
        </p:spPr>
        <p:txBody>
          <a:bodyPr lIns="0" rIns="0" anchor="ctr"/>
          <a:lstStyle>
            <a:lvl1pPr algn="r">
              <a:lnSpc>
                <a:spcPct val="90000"/>
              </a:lnSpc>
              <a:defRPr sz="1200">
                <a:solidFill>
                  <a:schemeClr val="tx2"/>
                </a:solidFill>
              </a:defRPr>
            </a:lvl1pPr>
          </a:lstStyle>
          <a:p>
            <a:fld id="{1EA85E74-CFD1-43C2-9168-DB4B3F980C18}" type="slidenum">
              <a:rPr lang="en-US" smtClean="0"/>
              <a:t>‹#›</a:t>
            </a:fld>
            <a:endParaRPr lang="en-US"/>
          </a:p>
        </p:txBody>
      </p:sp>
    </p:spTree>
    <p:extLst>
      <p:ext uri="{BB962C8B-B14F-4D97-AF65-F5344CB8AC3E}">
        <p14:creationId xmlns:p14="http://schemas.microsoft.com/office/powerpoint/2010/main" val="533674136"/>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 id="2147483691" r:id="rId12"/>
    <p:sldLayoutId id="2147483692" r:id="rId13"/>
    <p:sldLayoutId id="2147483693" r:id="rId14"/>
    <p:sldLayoutId id="2147483694" r:id="rId15"/>
    <p:sldLayoutId id="2147483695" r:id="rId16"/>
    <p:sldLayoutId id="2147483696" r:id="rId17"/>
    <p:sldLayoutId id="2147483697" r:id="rId18"/>
    <p:sldLayoutId id="2147483698" r:id="rId19"/>
  </p:sldLayoutIdLst>
  <p:hf hdr="0" ftr="0" dt="0"/>
  <p:txStyles>
    <p:titleStyle>
      <a:lvl1pPr algn="l" defTabSz="1219139" rtl="0" eaLnBrk="1" latinLnBrk="0" hangingPunct="1">
        <a:lnSpc>
          <a:spcPct val="85000"/>
        </a:lnSpc>
        <a:spcBef>
          <a:spcPts val="0"/>
        </a:spcBef>
        <a:spcAft>
          <a:spcPts val="1600"/>
        </a:spcAft>
        <a:buNone/>
        <a:defRPr sz="3200" b="1" kern="1200">
          <a:solidFill>
            <a:schemeClr val="bg1"/>
          </a:solidFill>
          <a:effectLst>
            <a:outerShdw blurRad="38100" dist="38100" dir="2700000" algn="tl">
              <a:srgbClr val="000000">
                <a:alpha val="43137"/>
              </a:srgbClr>
            </a:outerShdw>
          </a:effectLst>
          <a:latin typeface="+mj-lt"/>
          <a:ea typeface="+mj-ea"/>
          <a:cs typeface="+mj-cs"/>
        </a:defRPr>
      </a:lvl1pPr>
    </p:titleStyle>
    <p:bodyStyle>
      <a:lvl1pPr marL="385214" indent="-385214" algn="l" defTabSz="1219139" rtl="0" eaLnBrk="1" latinLnBrk="0" hangingPunct="1">
        <a:lnSpc>
          <a:spcPct val="90000"/>
        </a:lnSpc>
        <a:spcBef>
          <a:spcPts val="0"/>
        </a:spcBef>
        <a:spcAft>
          <a:spcPts val="1600"/>
        </a:spcAft>
        <a:buClr>
          <a:schemeClr val="bg1"/>
        </a:buClr>
        <a:buSzPct val="110000"/>
        <a:buFont typeface="Arial Narrow" panose="020B0606020202030204" pitchFamily="34" charset="0"/>
        <a:buChar char="►"/>
        <a:defRPr sz="2667" kern="1200">
          <a:solidFill>
            <a:schemeClr val="bg1"/>
          </a:solidFill>
          <a:latin typeface="+mn-lt"/>
          <a:ea typeface="+mn-ea"/>
          <a:cs typeface="+mn-cs"/>
        </a:defRPr>
      </a:lvl1pPr>
      <a:lvl2pPr marL="910121" indent="-300552" algn="l" defTabSz="1219139" rtl="0" eaLnBrk="1" latinLnBrk="0" hangingPunct="1">
        <a:lnSpc>
          <a:spcPct val="90000"/>
        </a:lnSpc>
        <a:spcBef>
          <a:spcPts val="0"/>
        </a:spcBef>
        <a:spcAft>
          <a:spcPts val="1600"/>
        </a:spcAft>
        <a:buFont typeface="Arial" panose="020B0604020202020204" pitchFamily="34" charset="0"/>
        <a:buChar char="–"/>
        <a:defRPr sz="2400" kern="1200">
          <a:solidFill>
            <a:schemeClr val="bg1"/>
          </a:solidFill>
          <a:latin typeface="+mn-lt"/>
          <a:ea typeface="+mn-ea"/>
          <a:cs typeface="+mn-cs"/>
        </a:defRPr>
      </a:lvl2pPr>
      <a:lvl3pPr marL="1449845" indent="-230706" algn="l" defTabSz="1219139" rtl="0" eaLnBrk="1" latinLnBrk="0" hangingPunct="1">
        <a:lnSpc>
          <a:spcPct val="90000"/>
        </a:lnSpc>
        <a:spcBef>
          <a:spcPts val="0"/>
        </a:spcBef>
        <a:spcAft>
          <a:spcPts val="1600"/>
        </a:spcAft>
        <a:buFont typeface="Arial" panose="020B0604020202020204" pitchFamily="34" charset="0"/>
        <a:buChar char="•"/>
        <a:defRPr sz="2133" kern="1200">
          <a:solidFill>
            <a:schemeClr val="bg1"/>
          </a:solidFill>
          <a:latin typeface="+mn-lt"/>
          <a:ea typeface="+mn-ea"/>
          <a:cs typeface="+mn-cs"/>
        </a:defRPr>
      </a:lvl3pPr>
      <a:lvl4pPr marL="2133493" indent="-304784" algn="l" defTabSz="1219139" rtl="0" eaLnBrk="1" latinLnBrk="0" hangingPunct="1">
        <a:lnSpc>
          <a:spcPct val="90000"/>
        </a:lnSpc>
        <a:spcBef>
          <a:spcPts val="0"/>
        </a:spcBef>
        <a:spcAft>
          <a:spcPts val="1600"/>
        </a:spcAft>
        <a:buFont typeface="Arial" panose="020B0604020202020204" pitchFamily="34" charset="0"/>
        <a:buChar char="–"/>
        <a:defRPr sz="2933" kern="1200">
          <a:solidFill>
            <a:schemeClr val="bg1"/>
          </a:solidFill>
          <a:latin typeface="+mn-lt"/>
          <a:ea typeface="+mn-ea"/>
          <a:cs typeface="+mn-cs"/>
        </a:defRPr>
      </a:lvl4pPr>
      <a:lvl5pPr marL="2743063" indent="-304784" algn="l" defTabSz="1219139" rtl="0" eaLnBrk="1" latinLnBrk="0" hangingPunct="1">
        <a:lnSpc>
          <a:spcPct val="90000"/>
        </a:lnSpc>
        <a:spcBef>
          <a:spcPts val="0"/>
        </a:spcBef>
        <a:spcAft>
          <a:spcPts val="1600"/>
        </a:spcAft>
        <a:buFont typeface="Arial" panose="020B0604020202020204" pitchFamily="34" charset="0"/>
        <a:buChar char="»"/>
        <a:defRPr sz="2933" kern="1200">
          <a:solidFill>
            <a:schemeClr val="bg1"/>
          </a:solidFill>
          <a:latin typeface="+mn-lt"/>
          <a:ea typeface="+mn-ea"/>
          <a:cs typeface="+mn-cs"/>
        </a:defRPr>
      </a:lvl5pPr>
      <a:lvl6pPr marL="3352632" indent="-304784" algn="l" defTabSz="1219139"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202" indent="-304784" algn="l" defTabSz="1219139"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771" indent="-304784" algn="l" defTabSz="1219139"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341" indent="-304784" algn="l" defTabSz="1219139"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en-US"/>
      </a:defPPr>
      <a:lvl1pPr marL="0" algn="l" defTabSz="1219139" rtl="0" eaLnBrk="1" latinLnBrk="0" hangingPunct="1">
        <a:defRPr sz="2400" kern="1200">
          <a:solidFill>
            <a:schemeClr val="tx1"/>
          </a:solidFill>
          <a:latin typeface="+mn-lt"/>
          <a:ea typeface="+mn-ea"/>
          <a:cs typeface="+mn-cs"/>
        </a:defRPr>
      </a:lvl1pPr>
      <a:lvl2pPr marL="609570" algn="l" defTabSz="1219139" rtl="0" eaLnBrk="1" latinLnBrk="0" hangingPunct="1">
        <a:defRPr sz="2400" kern="1200">
          <a:solidFill>
            <a:schemeClr val="tx1"/>
          </a:solidFill>
          <a:latin typeface="+mn-lt"/>
          <a:ea typeface="+mn-ea"/>
          <a:cs typeface="+mn-cs"/>
        </a:defRPr>
      </a:lvl2pPr>
      <a:lvl3pPr marL="1219139" algn="l" defTabSz="1219139" rtl="0" eaLnBrk="1" latinLnBrk="0" hangingPunct="1">
        <a:defRPr sz="2400" kern="1200">
          <a:solidFill>
            <a:schemeClr val="tx1"/>
          </a:solidFill>
          <a:latin typeface="+mn-lt"/>
          <a:ea typeface="+mn-ea"/>
          <a:cs typeface="+mn-cs"/>
        </a:defRPr>
      </a:lvl3pPr>
      <a:lvl4pPr marL="1828709" algn="l" defTabSz="1219139" rtl="0" eaLnBrk="1" latinLnBrk="0" hangingPunct="1">
        <a:defRPr sz="2400" kern="1200">
          <a:solidFill>
            <a:schemeClr val="tx1"/>
          </a:solidFill>
          <a:latin typeface="+mn-lt"/>
          <a:ea typeface="+mn-ea"/>
          <a:cs typeface="+mn-cs"/>
        </a:defRPr>
      </a:lvl4pPr>
      <a:lvl5pPr marL="2438278" algn="l" defTabSz="1219139" rtl="0" eaLnBrk="1" latinLnBrk="0" hangingPunct="1">
        <a:defRPr sz="2400" kern="1200">
          <a:solidFill>
            <a:schemeClr val="tx1"/>
          </a:solidFill>
          <a:latin typeface="+mn-lt"/>
          <a:ea typeface="+mn-ea"/>
          <a:cs typeface="+mn-cs"/>
        </a:defRPr>
      </a:lvl5pPr>
      <a:lvl6pPr marL="3047848" algn="l" defTabSz="1219139" rtl="0" eaLnBrk="1" latinLnBrk="0" hangingPunct="1">
        <a:defRPr sz="2400" kern="1200">
          <a:solidFill>
            <a:schemeClr val="tx1"/>
          </a:solidFill>
          <a:latin typeface="+mn-lt"/>
          <a:ea typeface="+mn-ea"/>
          <a:cs typeface="+mn-cs"/>
        </a:defRPr>
      </a:lvl6pPr>
      <a:lvl7pPr marL="3657417" algn="l" defTabSz="1219139" rtl="0" eaLnBrk="1" latinLnBrk="0" hangingPunct="1">
        <a:defRPr sz="2400" kern="1200">
          <a:solidFill>
            <a:schemeClr val="tx1"/>
          </a:solidFill>
          <a:latin typeface="+mn-lt"/>
          <a:ea typeface="+mn-ea"/>
          <a:cs typeface="+mn-cs"/>
        </a:defRPr>
      </a:lvl7pPr>
      <a:lvl8pPr marL="4266987" algn="l" defTabSz="1219139" rtl="0" eaLnBrk="1" latinLnBrk="0" hangingPunct="1">
        <a:defRPr sz="2400" kern="1200">
          <a:solidFill>
            <a:schemeClr val="tx1"/>
          </a:solidFill>
          <a:latin typeface="+mn-lt"/>
          <a:ea typeface="+mn-ea"/>
          <a:cs typeface="+mn-cs"/>
        </a:defRPr>
      </a:lvl8pPr>
      <a:lvl9pPr marL="4876557" algn="l" defTabSz="1219139"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67834" y="234565"/>
            <a:ext cx="10834101" cy="801127"/>
          </a:xfrm>
          <a:prstGeom prst="rect">
            <a:avLst/>
          </a:prstGeom>
        </p:spPr>
        <p:txBody>
          <a:bodyPr vert="horz" lIns="0" tIns="45720" rIns="0" bIns="45720" rtlCol="0" anchor="ctr">
            <a:noAutofit/>
          </a:bodyPr>
          <a:lstStyle/>
          <a:p>
            <a:r>
              <a:rPr lang="en-US" dirty="0"/>
              <a:t>Click to edit Master </a:t>
            </a:r>
            <a:br>
              <a:rPr lang="en-US" dirty="0"/>
            </a:br>
            <a:r>
              <a:rPr lang="en-US" dirty="0"/>
              <a:t>title style</a:t>
            </a:r>
          </a:p>
        </p:txBody>
      </p:sp>
      <p:sp>
        <p:nvSpPr>
          <p:cNvPr id="3" name="Text Placeholder 2"/>
          <p:cNvSpPr>
            <a:spLocks noGrp="1"/>
          </p:cNvSpPr>
          <p:nvPr>
            <p:ph type="body" idx="1"/>
          </p:nvPr>
        </p:nvSpPr>
        <p:spPr>
          <a:xfrm>
            <a:off x="867838" y="1496991"/>
            <a:ext cx="10834100" cy="4629172"/>
          </a:xfrm>
          <a:prstGeom prst="rect">
            <a:avLst/>
          </a:prstGeom>
        </p:spPr>
        <p:txBody>
          <a:bodyPr vert="horz" lIns="0" tIns="45720" rIns="0" bIns="45720" rtlCol="0">
            <a:noAutofit/>
          </a:bodyPr>
          <a:lstStyle/>
          <a:p>
            <a:pPr lvl="0"/>
            <a:r>
              <a:rPr lang="en-US" dirty="0"/>
              <a:t>Click to edit Master text styles</a:t>
            </a:r>
          </a:p>
          <a:p>
            <a:pPr lvl="1"/>
            <a:r>
              <a:rPr lang="en-US" dirty="0"/>
              <a:t>Second level</a:t>
            </a:r>
          </a:p>
          <a:p>
            <a:pPr lvl="2"/>
            <a:r>
              <a:rPr lang="en-US" dirty="0"/>
              <a:t>Third level</a:t>
            </a:r>
          </a:p>
        </p:txBody>
      </p:sp>
      <p:sp>
        <p:nvSpPr>
          <p:cNvPr id="7" name="Slide Number Placeholder 5"/>
          <p:cNvSpPr>
            <a:spLocks noGrp="1"/>
          </p:cNvSpPr>
          <p:nvPr>
            <p:ph type="sldNum" sz="quarter" idx="4"/>
          </p:nvPr>
        </p:nvSpPr>
        <p:spPr>
          <a:xfrm>
            <a:off x="11306981" y="6495583"/>
            <a:ext cx="585695" cy="227947"/>
          </a:xfrm>
          <a:prstGeom prst="rect">
            <a:avLst/>
          </a:prstGeom>
        </p:spPr>
        <p:txBody>
          <a:bodyPr lIns="0" rIns="0" anchor="ctr"/>
          <a:lstStyle>
            <a:lvl1pPr algn="r">
              <a:lnSpc>
                <a:spcPct val="90000"/>
              </a:lnSpc>
              <a:defRPr sz="1200">
                <a:solidFill>
                  <a:schemeClr val="tx2"/>
                </a:solidFill>
              </a:defRPr>
            </a:lvl1pPr>
          </a:lstStyle>
          <a:p>
            <a:fld id="{1EA85E74-CFD1-43C2-9168-DB4B3F980C18}" type="slidenum">
              <a:rPr lang="en-US" smtClean="0"/>
              <a:t>‹#›</a:t>
            </a:fld>
            <a:endParaRPr lang="en-US"/>
          </a:p>
        </p:txBody>
      </p:sp>
    </p:spTree>
    <p:extLst>
      <p:ext uri="{BB962C8B-B14F-4D97-AF65-F5344CB8AC3E}">
        <p14:creationId xmlns:p14="http://schemas.microsoft.com/office/powerpoint/2010/main" val="3395992494"/>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 id="2147483712" r:id="rId13"/>
    <p:sldLayoutId id="2147483713" r:id="rId14"/>
    <p:sldLayoutId id="2147483714" r:id="rId15"/>
    <p:sldLayoutId id="2147483715" r:id="rId16"/>
    <p:sldLayoutId id="2147483716" r:id="rId17"/>
    <p:sldLayoutId id="2147483717" r:id="rId18"/>
    <p:sldLayoutId id="2147483718" r:id="rId19"/>
  </p:sldLayoutIdLst>
  <p:hf hdr="0" ftr="0" dt="0"/>
  <p:txStyles>
    <p:titleStyle>
      <a:lvl1pPr algn="l" defTabSz="1219139" rtl="0" eaLnBrk="1" latinLnBrk="0" hangingPunct="1">
        <a:lnSpc>
          <a:spcPct val="85000"/>
        </a:lnSpc>
        <a:spcBef>
          <a:spcPts val="0"/>
        </a:spcBef>
        <a:spcAft>
          <a:spcPts val="1600"/>
        </a:spcAft>
        <a:buNone/>
        <a:defRPr sz="3200" b="1" kern="1200">
          <a:solidFill>
            <a:schemeClr val="bg1"/>
          </a:solidFill>
          <a:effectLst>
            <a:outerShdw blurRad="38100" dist="38100" dir="2700000" algn="tl">
              <a:srgbClr val="000000">
                <a:alpha val="43137"/>
              </a:srgbClr>
            </a:outerShdw>
          </a:effectLst>
          <a:latin typeface="+mj-lt"/>
          <a:ea typeface="+mj-ea"/>
          <a:cs typeface="+mj-cs"/>
        </a:defRPr>
      </a:lvl1pPr>
    </p:titleStyle>
    <p:bodyStyle>
      <a:lvl1pPr marL="385214" indent="-385214" algn="l" defTabSz="1219139" rtl="0" eaLnBrk="1" latinLnBrk="0" hangingPunct="1">
        <a:lnSpc>
          <a:spcPct val="90000"/>
        </a:lnSpc>
        <a:spcBef>
          <a:spcPts val="0"/>
        </a:spcBef>
        <a:spcAft>
          <a:spcPts val="1600"/>
        </a:spcAft>
        <a:buClr>
          <a:schemeClr val="bg1"/>
        </a:buClr>
        <a:buSzPct val="110000"/>
        <a:buFont typeface="Arial Narrow" panose="020B0606020202030204" pitchFamily="34" charset="0"/>
        <a:buChar char="►"/>
        <a:defRPr sz="2667" kern="1200">
          <a:solidFill>
            <a:schemeClr val="bg1"/>
          </a:solidFill>
          <a:latin typeface="+mn-lt"/>
          <a:ea typeface="+mn-ea"/>
          <a:cs typeface="+mn-cs"/>
        </a:defRPr>
      </a:lvl1pPr>
      <a:lvl2pPr marL="910121" indent="-300552" algn="l" defTabSz="1219139" rtl="0" eaLnBrk="1" latinLnBrk="0" hangingPunct="1">
        <a:lnSpc>
          <a:spcPct val="90000"/>
        </a:lnSpc>
        <a:spcBef>
          <a:spcPts val="0"/>
        </a:spcBef>
        <a:spcAft>
          <a:spcPts val="1600"/>
        </a:spcAft>
        <a:buFont typeface="Arial" panose="020B0604020202020204" pitchFamily="34" charset="0"/>
        <a:buChar char="–"/>
        <a:defRPr sz="2400" kern="1200">
          <a:solidFill>
            <a:schemeClr val="bg1"/>
          </a:solidFill>
          <a:latin typeface="+mn-lt"/>
          <a:ea typeface="+mn-ea"/>
          <a:cs typeface="+mn-cs"/>
        </a:defRPr>
      </a:lvl2pPr>
      <a:lvl3pPr marL="1449845" indent="-230706" algn="l" defTabSz="1219139" rtl="0" eaLnBrk="1" latinLnBrk="0" hangingPunct="1">
        <a:lnSpc>
          <a:spcPct val="90000"/>
        </a:lnSpc>
        <a:spcBef>
          <a:spcPts val="0"/>
        </a:spcBef>
        <a:spcAft>
          <a:spcPts val="1600"/>
        </a:spcAft>
        <a:buFont typeface="Arial" panose="020B0604020202020204" pitchFamily="34" charset="0"/>
        <a:buChar char="•"/>
        <a:defRPr sz="2133" kern="1200">
          <a:solidFill>
            <a:schemeClr val="bg1"/>
          </a:solidFill>
          <a:latin typeface="+mn-lt"/>
          <a:ea typeface="+mn-ea"/>
          <a:cs typeface="+mn-cs"/>
        </a:defRPr>
      </a:lvl3pPr>
      <a:lvl4pPr marL="2133493" indent="-304784" algn="l" defTabSz="1219139" rtl="0" eaLnBrk="1" latinLnBrk="0" hangingPunct="1">
        <a:lnSpc>
          <a:spcPct val="90000"/>
        </a:lnSpc>
        <a:spcBef>
          <a:spcPts val="0"/>
        </a:spcBef>
        <a:spcAft>
          <a:spcPts val="1600"/>
        </a:spcAft>
        <a:buFont typeface="Arial" panose="020B0604020202020204" pitchFamily="34" charset="0"/>
        <a:buChar char="–"/>
        <a:defRPr sz="2933" kern="1200">
          <a:solidFill>
            <a:schemeClr val="bg1"/>
          </a:solidFill>
          <a:latin typeface="+mn-lt"/>
          <a:ea typeface="+mn-ea"/>
          <a:cs typeface="+mn-cs"/>
        </a:defRPr>
      </a:lvl4pPr>
      <a:lvl5pPr marL="2743063" indent="-304784" algn="l" defTabSz="1219139" rtl="0" eaLnBrk="1" latinLnBrk="0" hangingPunct="1">
        <a:lnSpc>
          <a:spcPct val="90000"/>
        </a:lnSpc>
        <a:spcBef>
          <a:spcPts val="0"/>
        </a:spcBef>
        <a:spcAft>
          <a:spcPts val="1600"/>
        </a:spcAft>
        <a:buFont typeface="Arial" panose="020B0604020202020204" pitchFamily="34" charset="0"/>
        <a:buChar char="»"/>
        <a:defRPr sz="2933" kern="1200">
          <a:solidFill>
            <a:schemeClr val="bg1"/>
          </a:solidFill>
          <a:latin typeface="+mn-lt"/>
          <a:ea typeface="+mn-ea"/>
          <a:cs typeface="+mn-cs"/>
        </a:defRPr>
      </a:lvl5pPr>
      <a:lvl6pPr marL="3352632" indent="-304784" algn="l" defTabSz="1219139"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202" indent="-304784" algn="l" defTabSz="1219139"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771" indent="-304784" algn="l" defTabSz="1219139"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341" indent="-304784" algn="l" defTabSz="1219139"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en-US"/>
      </a:defPPr>
      <a:lvl1pPr marL="0" algn="l" defTabSz="1219139" rtl="0" eaLnBrk="1" latinLnBrk="0" hangingPunct="1">
        <a:defRPr sz="2400" kern="1200">
          <a:solidFill>
            <a:schemeClr val="tx1"/>
          </a:solidFill>
          <a:latin typeface="+mn-lt"/>
          <a:ea typeface="+mn-ea"/>
          <a:cs typeface="+mn-cs"/>
        </a:defRPr>
      </a:lvl1pPr>
      <a:lvl2pPr marL="609570" algn="l" defTabSz="1219139" rtl="0" eaLnBrk="1" latinLnBrk="0" hangingPunct="1">
        <a:defRPr sz="2400" kern="1200">
          <a:solidFill>
            <a:schemeClr val="tx1"/>
          </a:solidFill>
          <a:latin typeface="+mn-lt"/>
          <a:ea typeface="+mn-ea"/>
          <a:cs typeface="+mn-cs"/>
        </a:defRPr>
      </a:lvl2pPr>
      <a:lvl3pPr marL="1219139" algn="l" defTabSz="1219139" rtl="0" eaLnBrk="1" latinLnBrk="0" hangingPunct="1">
        <a:defRPr sz="2400" kern="1200">
          <a:solidFill>
            <a:schemeClr val="tx1"/>
          </a:solidFill>
          <a:latin typeface="+mn-lt"/>
          <a:ea typeface="+mn-ea"/>
          <a:cs typeface="+mn-cs"/>
        </a:defRPr>
      </a:lvl3pPr>
      <a:lvl4pPr marL="1828709" algn="l" defTabSz="1219139" rtl="0" eaLnBrk="1" latinLnBrk="0" hangingPunct="1">
        <a:defRPr sz="2400" kern="1200">
          <a:solidFill>
            <a:schemeClr val="tx1"/>
          </a:solidFill>
          <a:latin typeface="+mn-lt"/>
          <a:ea typeface="+mn-ea"/>
          <a:cs typeface="+mn-cs"/>
        </a:defRPr>
      </a:lvl4pPr>
      <a:lvl5pPr marL="2438278" algn="l" defTabSz="1219139" rtl="0" eaLnBrk="1" latinLnBrk="0" hangingPunct="1">
        <a:defRPr sz="2400" kern="1200">
          <a:solidFill>
            <a:schemeClr val="tx1"/>
          </a:solidFill>
          <a:latin typeface="+mn-lt"/>
          <a:ea typeface="+mn-ea"/>
          <a:cs typeface="+mn-cs"/>
        </a:defRPr>
      </a:lvl5pPr>
      <a:lvl6pPr marL="3047848" algn="l" defTabSz="1219139" rtl="0" eaLnBrk="1" latinLnBrk="0" hangingPunct="1">
        <a:defRPr sz="2400" kern="1200">
          <a:solidFill>
            <a:schemeClr val="tx1"/>
          </a:solidFill>
          <a:latin typeface="+mn-lt"/>
          <a:ea typeface="+mn-ea"/>
          <a:cs typeface="+mn-cs"/>
        </a:defRPr>
      </a:lvl6pPr>
      <a:lvl7pPr marL="3657417" algn="l" defTabSz="1219139" rtl="0" eaLnBrk="1" latinLnBrk="0" hangingPunct="1">
        <a:defRPr sz="2400" kern="1200">
          <a:solidFill>
            <a:schemeClr val="tx1"/>
          </a:solidFill>
          <a:latin typeface="+mn-lt"/>
          <a:ea typeface="+mn-ea"/>
          <a:cs typeface="+mn-cs"/>
        </a:defRPr>
      </a:lvl7pPr>
      <a:lvl8pPr marL="4266987" algn="l" defTabSz="1219139" rtl="0" eaLnBrk="1" latinLnBrk="0" hangingPunct="1">
        <a:defRPr sz="2400" kern="1200">
          <a:solidFill>
            <a:schemeClr val="tx1"/>
          </a:solidFill>
          <a:latin typeface="+mn-lt"/>
          <a:ea typeface="+mn-ea"/>
          <a:cs typeface="+mn-cs"/>
        </a:defRPr>
      </a:lvl8pPr>
      <a:lvl9pPr marL="4876557" algn="l" defTabSz="1219139"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67834" y="234565"/>
            <a:ext cx="10834101" cy="801127"/>
          </a:xfrm>
          <a:prstGeom prst="rect">
            <a:avLst/>
          </a:prstGeom>
        </p:spPr>
        <p:txBody>
          <a:bodyPr vert="horz" lIns="0" tIns="45720" rIns="0" bIns="45720" rtlCol="0" anchor="ctr">
            <a:noAutofit/>
          </a:bodyPr>
          <a:lstStyle/>
          <a:p>
            <a:r>
              <a:rPr lang="en-US" dirty="0"/>
              <a:t>Click to edit Master </a:t>
            </a:r>
            <a:br>
              <a:rPr lang="en-US" dirty="0"/>
            </a:br>
            <a:r>
              <a:rPr lang="en-US" dirty="0"/>
              <a:t>title style</a:t>
            </a:r>
          </a:p>
        </p:txBody>
      </p:sp>
      <p:sp>
        <p:nvSpPr>
          <p:cNvPr id="3" name="Text Placeholder 2"/>
          <p:cNvSpPr>
            <a:spLocks noGrp="1"/>
          </p:cNvSpPr>
          <p:nvPr>
            <p:ph type="body" idx="1"/>
          </p:nvPr>
        </p:nvSpPr>
        <p:spPr>
          <a:xfrm>
            <a:off x="867838" y="1496991"/>
            <a:ext cx="10834100" cy="4629172"/>
          </a:xfrm>
          <a:prstGeom prst="rect">
            <a:avLst/>
          </a:prstGeom>
        </p:spPr>
        <p:txBody>
          <a:bodyPr vert="horz" lIns="0" tIns="45720" rIns="0" bIns="45720" rtlCol="0">
            <a:noAutofit/>
          </a:bodyPr>
          <a:lstStyle/>
          <a:p>
            <a:pPr lvl="0"/>
            <a:r>
              <a:rPr lang="en-US" dirty="0"/>
              <a:t>Click to edit Master text styles</a:t>
            </a:r>
          </a:p>
          <a:p>
            <a:pPr lvl="1"/>
            <a:r>
              <a:rPr lang="en-US" dirty="0"/>
              <a:t>Second level</a:t>
            </a:r>
          </a:p>
          <a:p>
            <a:pPr lvl="2"/>
            <a:r>
              <a:rPr lang="en-US" dirty="0"/>
              <a:t>Third level</a:t>
            </a:r>
          </a:p>
        </p:txBody>
      </p:sp>
      <p:sp>
        <p:nvSpPr>
          <p:cNvPr id="7" name="Slide Number Placeholder 5"/>
          <p:cNvSpPr>
            <a:spLocks noGrp="1"/>
          </p:cNvSpPr>
          <p:nvPr>
            <p:ph type="sldNum" sz="quarter" idx="4"/>
          </p:nvPr>
        </p:nvSpPr>
        <p:spPr>
          <a:xfrm>
            <a:off x="11306981" y="6495583"/>
            <a:ext cx="585695" cy="227947"/>
          </a:xfrm>
          <a:prstGeom prst="rect">
            <a:avLst/>
          </a:prstGeom>
        </p:spPr>
        <p:txBody>
          <a:bodyPr lIns="0" rIns="0" anchor="ctr"/>
          <a:lstStyle>
            <a:lvl1pPr algn="r">
              <a:lnSpc>
                <a:spcPct val="90000"/>
              </a:lnSpc>
              <a:defRPr sz="1200">
                <a:solidFill>
                  <a:schemeClr val="tx2"/>
                </a:solidFill>
              </a:defRPr>
            </a:lvl1pPr>
          </a:lstStyle>
          <a:p>
            <a:fld id="{1EA85E74-CFD1-43C2-9168-DB4B3F980C18}" type="slidenum">
              <a:rPr lang="en-US" smtClean="0"/>
              <a:t>‹#›</a:t>
            </a:fld>
            <a:endParaRPr lang="en-US"/>
          </a:p>
        </p:txBody>
      </p:sp>
    </p:spTree>
    <p:extLst>
      <p:ext uri="{BB962C8B-B14F-4D97-AF65-F5344CB8AC3E}">
        <p14:creationId xmlns:p14="http://schemas.microsoft.com/office/powerpoint/2010/main" val="2798191430"/>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 id="2147483730" r:id="rId11"/>
    <p:sldLayoutId id="2147483731" r:id="rId12"/>
    <p:sldLayoutId id="2147483732" r:id="rId13"/>
    <p:sldLayoutId id="2147483733" r:id="rId14"/>
    <p:sldLayoutId id="2147483734" r:id="rId15"/>
    <p:sldLayoutId id="2147483735" r:id="rId16"/>
    <p:sldLayoutId id="2147483736" r:id="rId17"/>
    <p:sldLayoutId id="2147483737" r:id="rId18"/>
    <p:sldLayoutId id="2147483738" r:id="rId19"/>
    <p:sldLayoutId id="2147483739" r:id="rId20"/>
  </p:sldLayoutIdLst>
  <p:hf hdr="0" ftr="0" dt="0"/>
  <p:txStyles>
    <p:titleStyle>
      <a:lvl1pPr algn="l" defTabSz="1219139" rtl="0" eaLnBrk="1" latinLnBrk="0" hangingPunct="1">
        <a:lnSpc>
          <a:spcPct val="85000"/>
        </a:lnSpc>
        <a:spcBef>
          <a:spcPts val="0"/>
        </a:spcBef>
        <a:spcAft>
          <a:spcPts val="1600"/>
        </a:spcAft>
        <a:buNone/>
        <a:defRPr sz="3200" b="1" kern="1200">
          <a:solidFill>
            <a:schemeClr val="bg1"/>
          </a:solidFill>
          <a:effectLst>
            <a:outerShdw blurRad="38100" dist="38100" dir="2700000" algn="tl">
              <a:srgbClr val="000000">
                <a:alpha val="43137"/>
              </a:srgbClr>
            </a:outerShdw>
          </a:effectLst>
          <a:latin typeface="+mj-lt"/>
          <a:ea typeface="+mj-ea"/>
          <a:cs typeface="+mj-cs"/>
        </a:defRPr>
      </a:lvl1pPr>
    </p:titleStyle>
    <p:bodyStyle>
      <a:lvl1pPr marL="385214" indent="-385214" algn="l" defTabSz="1219139" rtl="0" eaLnBrk="1" latinLnBrk="0" hangingPunct="1">
        <a:lnSpc>
          <a:spcPct val="90000"/>
        </a:lnSpc>
        <a:spcBef>
          <a:spcPts val="0"/>
        </a:spcBef>
        <a:spcAft>
          <a:spcPts val="1600"/>
        </a:spcAft>
        <a:buClr>
          <a:schemeClr val="bg1"/>
        </a:buClr>
        <a:buSzPct val="110000"/>
        <a:buFont typeface="Arial Narrow" panose="020B0606020202030204" pitchFamily="34" charset="0"/>
        <a:buChar char="►"/>
        <a:defRPr sz="2667" kern="1200">
          <a:solidFill>
            <a:schemeClr val="bg1"/>
          </a:solidFill>
          <a:latin typeface="+mn-lt"/>
          <a:ea typeface="+mn-ea"/>
          <a:cs typeface="+mn-cs"/>
        </a:defRPr>
      </a:lvl1pPr>
      <a:lvl2pPr marL="910121" indent="-300552" algn="l" defTabSz="1219139" rtl="0" eaLnBrk="1" latinLnBrk="0" hangingPunct="1">
        <a:lnSpc>
          <a:spcPct val="90000"/>
        </a:lnSpc>
        <a:spcBef>
          <a:spcPts val="0"/>
        </a:spcBef>
        <a:spcAft>
          <a:spcPts val="1600"/>
        </a:spcAft>
        <a:buFont typeface="Arial" panose="020B0604020202020204" pitchFamily="34" charset="0"/>
        <a:buChar char="–"/>
        <a:defRPr sz="2400" kern="1200">
          <a:solidFill>
            <a:schemeClr val="bg1"/>
          </a:solidFill>
          <a:latin typeface="+mn-lt"/>
          <a:ea typeface="+mn-ea"/>
          <a:cs typeface="+mn-cs"/>
        </a:defRPr>
      </a:lvl2pPr>
      <a:lvl3pPr marL="1449845" indent="-230706" algn="l" defTabSz="1219139" rtl="0" eaLnBrk="1" latinLnBrk="0" hangingPunct="1">
        <a:lnSpc>
          <a:spcPct val="90000"/>
        </a:lnSpc>
        <a:spcBef>
          <a:spcPts val="0"/>
        </a:spcBef>
        <a:spcAft>
          <a:spcPts val="1600"/>
        </a:spcAft>
        <a:buFont typeface="Arial" panose="020B0604020202020204" pitchFamily="34" charset="0"/>
        <a:buChar char="•"/>
        <a:defRPr sz="2133" kern="1200">
          <a:solidFill>
            <a:schemeClr val="bg1"/>
          </a:solidFill>
          <a:latin typeface="+mn-lt"/>
          <a:ea typeface="+mn-ea"/>
          <a:cs typeface="+mn-cs"/>
        </a:defRPr>
      </a:lvl3pPr>
      <a:lvl4pPr marL="2133493" indent="-304784" algn="l" defTabSz="1219139" rtl="0" eaLnBrk="1" latinLnBrk="0" hangingPunct="1">
        <a:lnSpc>
          <a:spcPct val="90000"/>
        </a:lnSpc>
        <a:spcBef>
          <a:spcPts val="0"/>
        </a:spcBef>
        <a:spcAft>
          <a:spcPts val="1600"/>
        </a:spcAft>
        <a:buFont typeface="Arial" panose="020B0604020202020204" pitchFamily="34" charset="0"/>
        <a:buChar char="–"/>
        <a:defRPr sz="2933" kern="1200">
          <a:solidFill>
            <a:schemeClr val="bg1"/>
          </a:solidFill>
          <a:latin typeface="+mn-lt"/>
          <a:ea typeface="+mn-ea"/>
          <a:cs typeface="+mn-cs"/>
        </a:defRPr>
      </a:lvl4pPr>
      <a:lvl5pPr marL="2743063" indent="-304784" algn="l" defTabSz="1219139" rtl="0" eaLnBrk="1" latinLnBrk="0" hangingPunct="1">
        <a:lnSpc>
          <a:spcPct val="90000"/>
        </a:lnSpc>
        <a:spcBef>
          <a:spcPts val="0"/>
        </a:spcBef>
        <a:spcAft>
          <a:spcPts val="1600"/>
        </a:spcAft>
        <a:buFont typeface="Arial" panose="020B0604020202020204" pitchFamily="34" charset="0"/>
        <a:buChar char="»"/>
        <a:defRPr sz="2933" kern="1200">
          <a:solidFill>
            <a:schemeClr val="bg1"/>
          </a:solidFill>
          <a:latin typeface="+mn-lt"/>
          <a:ea typeface="+mn-ea"/>
          <a:cs typeface="+mn-cs"/>
        </a:defRPr>
      </a:lvl5pPr>
      <a:lvl6pPr marL="3352632" indent="-304784" algn="l" defTabSz="1219139"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202" indent="-304784" algn="l" defTabSz="1219139"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771" indent="-304784" algn="l" defTabSz="1219139"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341" indent="-304784" algn="l" defTabSz="1219139"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en-US"/>
      </a:defPPr>
      <a:lvl1pPr marL="0" algn="l" defTabSz="1219139" rtl="0" eaLnBrk="1" latinLnBrk="0" hangingPunct="1">
        <a:defRPr sz="2400" kern="1200">
          <a:solidFill>
            <a:schemeClr val="tx1"/>
          </a:solidFill>
          <a:latin typeface="+mn-lt"/>
          <a:ea typeface="+mn-ea"/>
          <a:cs typeface="+mn-cs"/>
        </a:defRPr>
      </a:lvl1pPr>
      <a:lvl2pPr marL="609570" algn="l" defTabSz="1219139" rtl="0" eaLnBrk="1" latinLnBrk="0" hangingPunct="1">
        <a:defRPr sz="2400" kern="1200">
          <a:solidFill>
            <a:schemeClr val="tx1"/>
          </a:solidFill>
          <a:latin typeface="+mn-lt"/>
          <a:ea typeface="+mn-ea"/>
          <a:cs typeface="+mn-cs"/>
        </a:defRPr>
      </a:lvl2pPr>
      <a:lvl3pPr marL="1219139" algn="l" defTabSz="1219139" rtl="0" eaLnBrk="1" latinLnBrk="0" hangingPunct="1">
        <a:defRPr sz="2400" kern="1200">
          <a:solidFill>
            <a:schemeClr val="tx1"/>
          </a:solidFill>
          <a:latin typeface="+mn-lt"/>
          <a:ea typeface="+mn-ea"/>
          <a:cs typeface="+mn-cs"/>
        </a:defRPr>
      </a:lvl3pPr>
      <a:lvl4pPr marL="1828709" algn="l" defTabSz="1219139" rtl="0" eaLnBrk="1" latinLnBrk="0" hangingPunct="1">
        <a:defRPr sz="2400" kern="1200">
          <a:solidFill>
            <a:schemeClr val="tx1"/>
          </a:solidFill>
          <a:latin typeface="+mn-lt"/>
          <a:ea typeface="+mn-ea"/>
          <a:cs typeface="+mn-cs"/>
        </a:defRPr>
      </a:lvl4pPr>
      <a:lvl5pPr marL="2438278" algn="l" defTabSz="1219139" rtl="0" eaLnBrk="1" latinLnBrk="0" hangingPunct="1">
        <a:defRPr sz="2400" kern="1200">
          <a:solidFill>
            <a:schemeClr val="tx1"/>
          </a:solidFill>
          <a:latin typeface="+mn-lt"/>
          <a:ea typeface="+mn-ea"/>
          <a:cs typeface="+mn-cs"/>
        </a:defRPr>
      </a:lvl5pPr>
      <a:lvl6pPr marL="3047848" algn="l" defTabSz="1219139" rtl="0" eaLnBrk="1" latinLnBrk="0" hangingPunct="1">
        <a:defRPr sz="2400" kern="1200">
          <a:solidFill>
            <a:schemeClr val="tx1"/>
          </a:solidFill>
          <a:latin typeface="+mn-lt"/>
          <a:ea typeface="+mn-ea"/>
          <a:cs typeface="+mn-cs"/>
        </a:defRPr>
      </a:lvl6pPr>
      <a:lvl7pPr marL="3657417" algn="l" defTabSz="1219139" rtl="0" eaLnBrk="1" latinLnBrk="0" hangingPunct="1">
        <a:defRPr sz="2400" kern="1200">
          <a:solidFill>
            <a:schemeClr val="tx1"/>
          </a:solidFill>
          <a:latin typeface="+mn-lt"/>
          <a:ea typeface="+mn-ea"/>
          <a:cs typeface="+mn-cs"/>
        </a:defRPr>
      </a:lvl7pPr>
      <a:lvl8pPr marL="4266987" algn="l" defTabSz="1219139" rtl="0" eaLnBrk="1" latinLnBrk="0" hangingPunct="1">
        <a:defRPr sz="2400" kern="1200">
          <a:solidFill>
            <a:schemeClr val="tx1"/>
          </a:solidFill>
          <a:latin typeface="+mn-lt"/>
          <a:ea typeface="+mn-ea"/>
          <a:cs typeface="+mn-cs"/>
        </a:defRPr>
      </a:lvl8pPr>
      <a:lvl9pPr marL="4876557" algn="l" defTabSz="1219139" rtl="0" eaLnBrk="1" latinLnBrk="0" hangingPunct="1">
        <a:defRPr sz="2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67835" y="234565"/>
            <a:ext cx="10834101" cy="801127"/>
          </a:xfrm>
          <a:prstGeom prst="rect">
            <a:avLst/>
          </a:prstGeom>
        </p:spPr>
        <p:txBody>
          <a:bodyPr vert="horz" lIns="0" tIns="45720" rIns="0" bIns="45720" rtlCol="0" anchor="ctr">
            <a:noAutofit/>
          </a:bodyPr>
          <a:lstStyle/>
          <a:p>
            <a:r>
              <a:rPr lang="en-US" dirty="0"/>
              <a:t>Click to edit Master </a:t>
            </a:r>
            <a:br>
              <a:rPr lang="en-US" dirty="0"/>
            </a:br>
            <a:r>
              <a:rPr lang="en-US" dirty="0"/>
              <a:t>title style</a:t>
            </a:r>
          </a:p>
        </p:txBody>
      </p:sp>
      <p:sp>
        <p:nvSpPr>
          <p:cNvPr id="3" name="Text Placeholder 2"/>
          <p:cNvSpPr>
            <a:spLocks noGrp="1"/>
          </p:cNvSpPr>
          <p:nvPr>
            <p:ph type="body" idx="1"/>
          </p:nvPr>
        </p:nvSpPr>
        <p:spPr>
          <a:xfrm>
            <a:off x="867839" y="1496992"/>
            <a:ext cx="10834100" cy="4629172"/>
          </a:xfrm>
          <a:prstGeom prst="rect">
            <a:avLst/>
          </a:prstGeom>
        </p:spPr>
        <p:txBody>
          <a:bodyPr vert="horz" lIns="0" tIns="45720" rIns="0" bIns="45720" rtlCol="0">
            <a:noAutofit/>
          </a:bodyPr>
          <a:lstStyle/>
          <a:p>
            <a:pPr lvl="0"/>
            <a:r>
              <a:rPr lang="en-US" dirty="0"/>
              <a:t>Click to edit Master text styles</a:t>
            </a:r>
          </a:p>
          <a:p>
            <a:pPr lvl="1"/>
            <a:r>
              <a:rPr lang="en-US" dirty="0"/>
              <a:t>Second level</a:t>
            </a:r>
          </a:p>
          <a:p>
            <a:pPr lvl="2"/>
            <a:r>
              <a:rPr lang="en-US" dirty="0"/>
              <a:t>Third level</a:t>
            </a:r>
          </a:p>
        </p:txBody>
      </p:sp>
      <p:sp>
        <p:nvSpPr>
          <p:cNvPr id="7" name="Slide Number Placeholder 5"/>
          <p:cNvSpPr>
            <a:spLocks noGrp="1"/>
          </p:cNvSpPr>
          <p:nvPr>
            <p:ph type="sldNum" sz="quarter" idx="4"/>
          </p:nvPr>
        </p:nvSpPr>
        <p:spPr>
          <a:xfrm>
            <a:off x="11306982" y="6495583"/>
            <a:ext cx="585695" cy="227947"/>
          </a:xfrm>
          <a:prstGeom prst="rect">
            <a:avLst/>
          </a:prstGeom>
        </p:spPr>
        <p:txBody>
          <a:bodyPr lIns="0" rIns="0" anchor="ctr"/>
          <a:lstStyle>
            <a:lvl1pPr algn="r">
              <a:lnSpc>
                <a:spcPct val="90000"/>
              </a:lnSpc>
              <a:defRPr sz="1080">
                <a:solidFill>
                  <a:schemeClr val="tx2"/>
                </a:solidFill>
              </a:defRPr>
            </a:lvl1pPr>
          </a:lstStyle>
          <a:p>
            <a:fld id="{1EA85E74-CFD1-43C2-9168-DB4B3F980C18}" type="slidenum">
              <a:rPr lang="en-US" smtClean="0"/>
              <a:t>‹#›</a:t>
            </a:fld>
            <a:endParaRPr lang="en-US"/>
          </a:p>
        </p:txBody>
      </p:sp>
    </p:spTree>
    <p:extLst>
      <p:ext uri="{BB962C8B-B14F-4D97-AF65-F5344CB8AC3E}">
        <p14:creationId xmlns:p14="http://schemas.microsoft.com/office/powerpoint/2010/main" val="1982570443"/>
      </p:ext>
    </p:extLst>
  </p:cSld>
  <p:clrMap bg1="lt1" tx1="dk1" bg2="lt2" tx2="dk2" accent1="accent1" accent2="accent2" accent3="accent3" accent4="accent4" accent5="accent5" accent6="accent6" hlink="hlink" folHlink="folHlink"/>
  <p:sldLayoutIdLst>
    <p:sldLayoutId id="2147483741" r:id="rId1"/>
    <p:sldLayoutId id="2147483742" r:id="rId2"/>
    <p:sldLayoutId id="2147483743" r:id="rId3"/>
    <p:sldLayoutId id="2147483744" r:id="rId4"/>
    <p:sldLayoutId id="2147483745" r:id="rId5"/>
    <p:sldLayoutId id="2147483746" r:id="rId6"/>
    <p:sldLayoutId id="2147483747" r:id="rId7"/>
    <p:sldLayoutId id="2147483748" r:id="rId8"/>
    <p:sldLayoutId id="2147483749" r:id="rId9"/>
    <p:sldLayoutId id="2147483751" r:id="rId10"/>
    <p:sldLayoutId id="2147483752" r:id="rId11"/>
    <p:sldLayoutId id="2147483753" r:id="rId12"/>
    <p:sldLayoutId id="2147483754" r:id="rId13"/>
    <p:sldLayoutId id="2147483755" r:id="rId14"/>
    <p:sldLayoutId id="2147483756" r:id="rId15"/>
    <p:sldLayoutId id="2147483757" r:id="rId16"/>
    <p:sldLayoutId id="2147483758" r:id="rId17"/>
    <p:sldLayoutId id="2147483759" r:id="rId18"/>
    <p:sldLayoutId id="2147483760" r:id="rId19"/>
    <p:sldLayoutId id="2147483761" r:id="rId20"/>
  </p:sldLayoutIdLst>
  <p:hf hdr="0" ftr="0" dt="0"/>
  <p:txStyles>
    <p:titleStyle>
      <a:lvl1pPr algn="l" defTabSz="1097225" rtl="0" eaLnBrk="1" latinLnBrk="0" hangingPunct="1">
        <a:lnSpc>
          <a:spcPct val="85000"/>
        </a:lnSpc>
        <a:spcBef>
          <a:spcPts val="0"/>
        </a:spcBef>
        <a:spcAft>
          <a:spcPts val="1440"/>
        </a:spcAft>
        <a:buNone/>
        <a:defRPr sz="2880" b="1" kern="1200">
          <a:solidFill>
            <a:schemeClr val="bg1"/>
          </a:solidFill>
          <a:effectLst>
            <a:outerShdw blurRad="38100" dist="38100" dir="2700000" algn="tl">
              <a:srgbClr val="000000">
                <a:alpha val="43137"/>
              </a:srgbClr>
            </a:outerShdw>
          </a:effectLst>
          <a:latin typeface="+mj-lt"/>
          <a:ea typeface="+mj-ea"/>
          <a:cs typeface="+mj-cs"/>
        </a:defRPr>
      </a:lvl1pPr>
    </p:titleStyle>
    <p:bodyStyle>
      <a:lvl1pPr marL="346693" indent="-346693" algn="l" defTabSz="1097225" rtl="0" eaLnBrk="1" latinLnBrk="0" hangingPunct="1">
        <a:lnSpc>
          <a:spcPct val="90000"/>
        </a:lnSpc>
        <a:spcBef>
          <a:spcPts val="0"/>
        </a:spcBef>
        <a:spcAft>
          <a:spcPts val="1440"/>
        </a:spcAft>
        <a:buClr>
          <a:schemeClr val="bg1"/>
        </a:buClr>
        <a:buSzPct val="110000"/>
        <a:buFont typeface="Arial Narrow" panose="020B0606020202030204" pitchFamily="34" charset="0"/>
        <a:buChar char="►"/>
        <a:defRPr sz="2400" kern="1200">
          <a:solidFill>
            <a:schemeClr val="bg1"/>
          </a:solidFill>
          <a:latin typeface="+mn-lt"/>
          <a:ea typeface="+mn-ea"/>
          <a:cs typeface="+mn-cs"/>
        </a:defRPr>
      </a:lvl1pPr>
      <a:lvl2pPr marL="819109" indent="-270497" algn="l" defTabSz="1097225" rtl="0" eaLnBrk="1" latinLnBrk="0" hangingPunct="1">
        <a:lnSpc>
          <a:spcPct val="90000"/>
        </a:lnSpc>
        <a:spcBef>
          <a:spcPts val="0"/>
        </a:spcBef>
        <a:spcAft>
          <a:spcPts val="1440"/>
        </a:spcAft>
        <a:buFont typeface="Arial" panose="020B0604020202020204" pitchFamily="34" charset="0"/>
        <a:buChar char="–"/>
        <a:defRPr sz="2160" kern="1200">
          <a:solidFill>
            <a:schemeClr val="bg1"/>
          </a:solidFill>
          <a:latin typeface="+mn-lt"/>
          <a:ea typeface="+mn-ea"/>
          <a:cs typeface="+mn-cs"/>
        </a:defRPr>
      </a:lvl2pPr>
      <a:lvl3pPr marL="1304861" indent="-207636" algn="l" defTabSz="1097225" rtl="0" eaLnBrk="1" latinLnBrk="0" hangingPunct="1">
        <a:lnSpc>
          <a:spcPct val="90000"/>
        </a:lnSpc>
        <a:spcBef>
          <a:spcPts val="0"/>
        </a:spcBef>
        <a:spcAft>
          <a:spcPts val="1440"/>
        </a:spcAft>
        <a:buFont typeface="Arial" panose="020B0604020202020204" pitchFamily="34" charset="0"/>
        <a:buChar char="•"/>
        <a:defRPr sz="1920" kern="1200">
          <a:solidFill>
            <a:schemeClr val="bg1"/>
          </a:solidFill>
          <a:latin typeface="+mn-lt"/>
          <a:ea typeface="+mn-ea"/>
          <a:cs typeface="+mn-cs"/>
        </a:defRPr>
      </a:lvl3pPr>
      <a:lvl4pPr marL="1920144" indent="-274306" algn="l" defTabSz="1097225" rtl="0" eaLnBrk="1" latinLnBrk="0" hangingPunct="1">
        <a:lnSpc>
          <a:spcPct val="90000"/>
        </a:lnSpc>
        <a:spcBef>
          <a:spcPts val="0"/>
        </a:spcBef>
        <a:spcAft>
          <a:spcPts val="1440"/>
        </a:spcAft>
        <a:buFont typeface="Arial" panose="020B0604020202020204" pitchFamily="34" charset="0"/>
        <a:buChar char="–"/>
        <a:defRPr sz="2640" kern="1200">
          <a:solidFill>
            <a:schemeClr val="bg1"/>
          </a:solidFill>
          <a:latin typeface="+mn-lt"/>
          <a:ea typeface="+mn-ea"/>
          <a:cs typeface="+mn-cs"/>
        </a:defRPr>
      </a:lvl4pPr>
      <a:lvl5pPr marL="2468756" indent="-274306" algn="l" defTabSz="1097225" rtl="0" eaLnBrk="1" latinLnBrk="0" hangingPunct="1">
        <a:lnSpc>
          <a:spcPct val="90000"/>
        </a:lnSpc>
        <a:spcBef>
          <a:spcPts val="0"/>
        </a:spcBef>
        <a:spcAft>
          <a:spcPts val="1440"/>
        </a:spcAft>
        <a:buFont typeface="Arial" panose="020B0604020202020204" pitchFamily="34" charset="0"/>
        <a:buChar char="»"/>
        <a:defRPr sz="2640" kern="1200">
          <a:solidFill>
            <a:schemeClr val="bg1"/>
          </a:solidFill>
          <a:latin typeface="+mn-lt"/>
          <a:ea typeface="+mn-ea"/>
          <a:cs typeface="+mn-cs"/>
        </a:defRPr>
      </a:lvl5pPr>
      <a:lvl6pPr marL="3017369" indent="-274306" algn="l" defTabSz="109722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6pPr>
      <a:lvl7pPr marL="3565982" indent="-274306" algn="l" defTabSz="109722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7pPr>
      <a:lvl8pPr marL="4114594" indent="-274306" algn="l" defTabSz="109722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8pPr>
      <a:lvl9pPr marL="4663207" indent="-274306" algn="l" defTabSz="109722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097225" rtl="0" eaLnBrk="1" latinLnBrk="0" hangingPunct="1">
        <a:defRPr sz="2160" kern="1200">
          <a:solidFill>
            <a:schemeClr val="tx1"/>
          </a:solidFill>
          <a:latin typeface="+mn-lt"/>
          <a:ea typeface="+mn-ea"/>
          <a:cs typeface="+mn-cs"/>
        </a:defRPr>
      </a:lvl1pPr>
      <a:lvl2pPr marL="548614" algn="l" defTabSz="1097225" rtl="0" eaLnBrk="1" latinLnBrk="0" hangingPunct="1">
        <a:defRPr sz="2160" kern="1200">
          <a:solidFill>
            <a:schemeClr val="tx1"/>
          </a:solidFill>
          <a:latin typeface="+mn-lt"/>
          <a:ea typeface="+mn-ea"/>
          <a:cs typeface="+mn-cs"/>
        </a:defRPr>
      </a:lvl2pPr>
      <a:lvl3pPr marL="1097225" algn="l" defTabSz="1097225" rtl="0" eaLnBrk="1" latinLnBrk="0" hangingPunct="1">
        <a:defRPr sz="2160" kern="1200">
          <a:solidFill>
            <a:schemeClr val="tx1"/>
          </a:solidFill>
          <a:latin typeface="+mn-lt"/>
          <a:ea typeface="+mn-ea"/>
          <a:cs typeface="+mn-cs"/>
        </a:defRPr>
      </a:lvl3pPr>
      <a:lvl4pPr marL="1645838" algn="l" defTabSz="1097225" rtl="0" eaLnBrk="1" latinLnBrk="0" hangingPunct="1">
        <a:defRPr sz="2160" kern="1200">
          <a:solidFill>
            <a:schemeClr val="tx1"/>
          </a:solidFill>
          <a:latin typeface="+mn-lt"/>
          <a:ea typeface="+mn-ea"/>
          <a:cs typeface="+mn-cs"/>
        </a:defRPr>
      </a:lvl4pPr>
      <a:lvl5pPr marL="2194451" algn="l" defTabSz="1097225" rtl="0" eaLnBrk="1" latinLnBrk="0" hangingPunct="1">
        <a:defRPr sz="2160" kern="1200">
          <a:solidFill>
            <a:schemeClr val="tx1"/>
          </a:solidFill>
          <a:latin typeface="+mn-lt"/>
          <a:ea typeface="+mn-ea"/>
          <a:cs typeface="+mn-cs"/>
        </a:defRPr>
      </a:lvl5pPr>
      <a:lvl6pPr marL="2743063" algn="l" defTabSz="1097225" rtl="0" eaLnBrk="1" latinLnBrk="0" hangingPunct="1">
        <a:defRPr sz="2160" kern="1200">
          <a:solidFill>
            <a:schemeClr val="tx1"/>
          </a:solidFill>
          <a:latin typeface="+mn-lt"/>
          <a:ea typeface="+mn-ea"/>
          <a:cs typeface="+mn-cs"/>
        </a:defRPr>
      </a:lvl6pPr>
      <a:lvl7pPr marL="3291676" algn="l" defTabSz="1097225" rtl="0" eaLnBrk="1" latinLnBrk="0" hangingPunct="1">
        <a:defRPr sz="2160" kern="1200">
          <a:solidFill>
            <a:schemeClr val="tx1"/>
          </a:solidFill>
          <a:latin typeface="+mn-lt"/>
          <a:ea typeface="+mn-ea"/>
          <a:cs typeface="+mn-cs"/>
        </a:defRPr>
      </a:lvl7pPr>
      <a:lvl8pPr marL="3840288" algn="l" defTabSz="1097225" rtl="0" eaLnBrk="1" latinLnBrk="0" hangingPunct="1">
        <a:defRPr sz="2160" kern="1200">
          <a:solidFill>
            <a:schemeClr val="tx1"/>
          </a:solidFill>
          <a:latin typeface="+mn-lt"/>
          <a:ea typeface="+mn-ea"/>
          <a:cs typeface="+mn-cs"/>
        </a:defRPr>
      </a:lvl8pPr>
      <a:lvl9pPr marL="4388902" algn="l" defTabSz="1097225" rtl="0" eaLnBrk="1" latinLnBrk="0" hangingPunct="1">
        <a:defRPr sz="216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1.wmf"/><Relationship Id="rId2" Type="http://schemas.openxmlformats.org/officeDocument/2006/relationships/notesSlide" Target="../notesSlides/notesSlide2.xml"/><Relationship Id="rId1" Type="http://schemas.openxmlformats.org/officeDocument/2006/relationships/slideLayout" Target="../slideLayouts/slideLayout27.xml"/><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27.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27.xml"/></Relationships>
</file>

<file path=ppt/slides/_rels/slide1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7.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27.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27.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45.xml"/><Relationship Id="rId4" Type="http://schemas.openxmlformats.org/officeDocument/2006/relationships/hyperlink" Target="https://www.larccqi.org/uploads/resources/LARC-3.0-WORKBOOK.pdf"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65.xml"/><Relationship Id="rId4" Type="http://schemas.openxmlformats.org/officeDocument/2006/relationships/hyperlink" Target="https://www.larccqi.org/uploads/resources/LARC-3.0-WORKBOOK.pdf"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27.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45.xml"/><Relationship Id="rId4" Type="http://schemas.openxmlformats.org/officeDocument/2006/relationships/hyperlink" Target="https://www.larccqi.org/uploads/resources/LARC-3.0-WORKBOOK.pdf"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27.xml"/></Relationships>
</file>

<file path=ppt/slides/_rels/slide21.xml.rels><?xml version="1.0" encoding="UTF-8" standalone="yes"?>
<Relationships xmlns="http://schemas.openxmlformats.org/package/2006/relationships"><Relationship Id="rId8" Type="http://schemas.openxmlformats.org/officeDocument/2006/relationships/hyperlink" Target="https://en.wikipedia.org/wiki/Scientific_method#DNA-predictions" TargetMode="External"/><Relationship Id="rId13" Type="http://schemas.openxmlformats.org/officeDocument/2006/relationships/hyperlink" Target="https://en.wikipedia.org/wiki/Rosalind_Franklin" TargetMode="External"/><Relationship Id="rId3" Type="http://schemas.openxmlformats.org/officeDocument/2006/relationships/hyperlink" Target="https://en.wikipedia.org/wiki/Scientific_method#DNA-hypotheses" TargetMode="External"/><Relationship Id="rId7" Type="http://schemas.openxmlformats.org/officeDocument/2006/relationships/hyperlink" Target="https://en.wikipedia.org/wiki/Scientific_method#cite_note-41" TargetMode="External"/><Relationship Id="rId12" Type="http://schemas.openxmlformats.org/officeDocument/2006/relationships/hyperlink" Target="https://en.wikipedia.org/wiki/Scientific_method#DNA-experiments" TargetMode="External"/><Relationship Id="rId17" Type="http://schemas.openxmlformats.org/officeDocument/2006/relationships/image" Target="../media/image19.png"/><Relationship Id="rId2" Type="http://schemas.openxmlformats.org/officeDocument/2006/relationships/notesSlide" Target="../notesSlides/notesSlide12.xml"/><Relationship Id="rId16" Type="http://schemas.openxmlformats.org/officeDocument/2006/relationships/hyperlink" Target="https://en.wikipedia.org/wiki/Scientific_method#DNA-iterations" TargetMode="External"/><Relationship Id="rId1" Type="http://schemas.openxmlformats.org/officeDocument/2006/relationships/slideLayout" Target="../slideLayouts/slideLayout27.xml"/><Relationship Id="rId6" Type="http://schemas.openxmlformats.org/officeDocument/2006/relationships/hyperlink" Target="https://en.wikipedia.org/wiki/James_D._Watson" TargetMode="External"/><Relationship Id="rId11" Type="http://schemas.openxmlformats.org/officeDocument/2006/relationships/hyperlink" Target="https://en.wikipedia.org/wiki/Scientific_method#cite_note-HelixTransform-44" TargetMode="External"/><Relationship Id="rId5" Type="http://schemas.openxmlformats.org/officeDocument/2006/relationships/hyperlink" Target="https://en.wikipedia.org/wiki/Francis_Crick" TargetMode="External"/><Relationship Id="rId15" Type="http://schemas.openxmlformats.org/officeDocument/2006/relationships/hyperlink" Target="https://en.wikipedia.org/wiki/Photo_51" TargetMode="External"/><Relationship Id="rId10" Type="http://schemas.openxmlformats.org/officeDocument/2006/relationships/hyperlink" Target="https://en.wikipedia.org/wiki/Scientific_method#cite_note-Crick_pp._137%E2%80%93138-43" TargetMode="External"/><Relationship Id="rId4" Type="http://schemas.openxmlformats.org/officeDocument/2006/relationships/hyperlink" Target="https://en.wikipedia.org/wiki/Linus_Pauling" TargetMode="External"/><Relationship Id="rId9" Type="http://schemas.openxmlformats.org/officeDocument/2006/relationships/hyperlink" Target="https://en.wikipedia.org/wiki/Scientific_method#cite_note-42" TargetMode="External"/><Relationship Id="rId14" Type="http://schemas.openxmlformats.org/officeDocument/2006/relationships/hyperlink" Target="https://en.wikipedia.org/wiki/X-ray_diffraction" TargetMode="External"/></Relationships>
</file>

<file path=ppt/slides/_rels/slide22.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3.xml"/><Relationship Id="rId1" Type="http://schemas.openxmlformats.org/officeDocument/2006/relationships/slideLayout" Target="../slideLayouts/slideLayout2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3.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4.xml"/><Relationship Id="rId1" Type="http://schemas.openxmlformats.org/officeDocument/2006/relationships/slideLayout" Target="../slideLayouts/slideLayout2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27.xml"/><Relationship Id="rId4" Type="http://schemas.openxmlformats.org/officeDocument/2006/relationships/image" Target="../media/image19.png"/></Relationships>
</file>

<file path=ppt/slides/_rels/slide2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27.xml"/><Relationship Id="rId4" Type="http://schemas.openxmlformats.org/officeDocument/2006/relationships/image" Target="../media/image19.png"/></Relationships>
</file>

<file path=ppt/slides/_rels/slide2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45.xml"/><Relationship Id="rId4" Type="http://schemas.openxmlformats.org/officeDocument/2006/relationships/hyperlink" Target="https://www.larccqi.org/uploads/resources/LARC-3.0-WORKBOOK.pdf"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8.xml"/><Relationship Id="rId1" Type="http://schemas.openxmlformats.org/officeDocument/2006/relationships/slideLayout" Target="../slideLayouts/slideLayout27.xml"/></Relationships>
</file>

<file path=ppt/slides/_rels/slide2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9.xml"/><Relationship Id="rId1" Type="http://schemas.openxmlformats.org/officeDocument/2006/relationships/slideLayout" Target="../slideLayouts/slideLayout27.xml"/><Relationship Id="rId4" Type="http://schemas.openxmlformats.org/officeDocument/2006/relationships/image" Target="../media/image19.png"/></Relationships>
</file>

<file path=ppt/slides/_rels/slide29.xml.rels><?xml version="1.0" encoding="UTF-8" standalone="yes"?>
<Relationships xmlns="http://schemas.openxmlformats.org/package/2006/relationships"><Relationship Id="rId3" Type="http://schemas.openxmlformats.org/officeDocument/2006/relationships/image" Target="../media/image21.wmf"/><Relationship Id="rId2" Type="http://schemas.openxmlformats.org/officeDocument/2006/relationships/notesSlide" Target="../notesSlides/notesSlide20.xml"/><Relationship Id="rId1" Type="http://schemas.openxmlformats.org/officeDocument/2006/relationships/slideLayout" Target="../slideLayouts/slideLayout27.xml"/><Relationship Id="rId5" Type="http://schemas.openxmlformats.org/officeDocument/2006/relationships/hyperlink" Target="https://www.larccqi.org/uploads/resources/LARC-3.0-WORKBOOK.pdf" TargetMode="External"/><Relationship Id="rId4" Type="http://schemas.openxmlformats.org/officeDocument/2006/relationships/image" Target="../media/image19.png"/></Relationships>
</file>

<file path=ppt/slides/_rels/slide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hyperlink" Target="https://www.larccqi.org/uploads/resources/LARC-3.0-WORKBOOK.pdf" TargetMode="Externa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1.xml"/><Relationship Id="rId1" Type="http://schemas.openxmlformats.org/officeDocument/2006/relationships/slideLayout" Target="../slideLayouts/slideLayout27.xml"/><Relationship Id="rId4" Type="http://schemas.openxmlformats.org/officeDocument/2006/relationships/image" Target="../media/image19.png"/></Relationships>
</file>

<file path=ppt/slides/_rels/slide31.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2.xml"/><Relationship Id="rId1" Type="http://schemas.openxmlformats.org/officeDocument/2006/relationships/slideLayout" Target="../slideLayouts/slideLayout27.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 Id="rId9" Type="http://schemas.openxmlformats.org/officeDocument/2006/relationships/image" Target="../media/image19.png"/></Relationships>
</file>

<file path=ppt/slides/_rels/slide32.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3.xml"/><Relationship Id="rId1" Type="http://schemas.openxmlformats.org/officeDocument/2006/relationships/slideLayout" Target="../slideLayouts/slideLayout27.xml"/><Relationship Id="rId4" Type="http://schemas.openxmlformats.org/officeDocument/2006/relationships/image" Target="../media/image19.png"/></Relationships>
</file>

<file path=ppt/slides/_rels/slide3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4.xml"/><Relationship Id="rId1" Type="http://schemas.openxmlformats.org/officeDocument/2006/relationships/slideLayout" Target="../slideLayouts/slideLayout45.xml"/><Relationship Id="rId4" Type="http://schemas.openxmlformats.org/officeDocument/2006/relationships/hyperlink" Target="https://www.larccqi.org/uploads/resources/LARC-3.0-WORKBOOK.pdf"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5.xml"/><Relationship Id="rId1" Type="http://schemas.openxmlformats.org/officeDocument/2006/relationships/slideLayout" Target="../slideLayouts/slideLayout27.xml"/><Relationship Id="rId4" Type="http://schemas.openxmlformats.org/officeDocument/2006/relationships/image" Target="../media/image19.png"/></Relationships>
</file>

<file path=ppt/slides/_rels/slide3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6.xml"/><Relationship Id="rId1" Type="http://schemas.openxmlformats.org/officeDocument/2006/relationships/slideLayout" Target="../slideLayouts/slideLayout27.xml"/><Relationship Id="rId4" Type="http://schemas.openxmlformats.org/officeDocument/2006/relationships/image" Target="../media/image19.png"/></Relationships>
</file>

<file path=ppt/slides/_rels/slide3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7.xml"/><Relationship Id="rId1" Type="http://schemas.openxmlformats.org/officeDocument/2006/relationships/slideLayout" Target="../slideLayouts/slideLayout27.xml"/><Relationship Id="rId5" Type="http://schemas.openxmlformats.org/officeDocument/2006/relationships/image" Target="../media/image19.png"/><Relationship Id="rId4" Type="http://schemas.openxmlformats.org/officeDocument/2006/relationships/image" Target="../media/image31.jpg"/></Relationships>
</file>

<file path=ppt/slides/_rels/slide37.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28.xml"/><Relationship Id="rId1" Type="http://schemas.openxmlformats.org/officeDocument/2006/relationships/slideLayout" Target="../slideLayouts/slideLayout27.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38.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jpeg"/><Relationship Id="rId7" Type="http://schemas.openxmlformats.org/officeDocument/2006/relationships/image" Target="../media/image36.png"/><Relationship Id="rId2" Type="http://schemas.openxmlformats.org/officeDocument/2006/relationships/notesSlide" Target="../notesSlides/notesSlide29.xml"/><Relationship Id="rId1" Type="http://schemas.openxmlformats.org/officeDocument/2006/relationships/slideLayout" Target="../slideLayouts/slideLayout27.xml"/><Relationship Id="rId6" Type="http://schemas.openxmlformats.org/officeDocument/2006/relationships/image" Target="../media/image35.jpeg"/><Relationship Id="rId5" Type="http://schemas.openxmlformats.org/officeDocument/2006/relationships/image" Target="../media/image34.jpeg"/><Relationship Id="rId10" Type="http://schemas.openxmlformats.org/officeDocument/2006/relationships/image" Target="../media/image19.png"/><Relationship Id="rId4" Type="http://schemas.openxmlformats.org/officeDocument/2006/relationships/image" Target="../media/image33.jpeg"/><Relationship Id="rId9" Type="http://schemas.openxmlformats.org/officeDocument/2006/relationships/image" Target="../media/image38.png"/></Relationships>
</file>

<file path=ppt/slides/_rels/slide3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0.xml"/><Relationship Id="rId1" Type="http://schemas.openxmlformats.org/officeDocument/2006/relationships/slideLayout" Target="../slideLayouts/slideLayout27.xml"/><Relationship Id="rId5" Type="http://schemas.openxmlformats.org/officeDocument/2006/relationships/hyperlink" Target="https://www.larccqi.org/uploads/resources/LARC-3.0-WORKBOOK.pdf" TargetMode="External"/><Relationship Id="rId4" Type="http://schemas.openxmlformats.org/officeDocument/2006/relationships/image" Target="../media/image19.png"/></Relationships>
</file>

<file path=ppt/slides/_rels/slide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0.png"/><Relationship Id="rId1" Type="http://schemas.openxmlformats.org/officeDocument/2006/relationships/slideLayout" Target="../slideLayouts/slideLayout9.xml"/></Relationships>
</file>

<file path=ppt/slides/_rels/slide4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1.xml"/><Relationship Id="rId1" Type="http://schemas.openxmlformats.org/officeDocument/2006/relationships/slideLayout" Target="../slideLayouts/slideLayout45.xml"/><Relationship Id="rId4" Type="http://schemas.openxmlformats.org/officeDocument/2006/relationships/hyperlink" Target="https://www.larccqi.org/uploads/resources/LARC-3.0-WORKBOOK.pdf" TargetMode="External"/></Relationships>
</file>

<file path=ppt/slides/_rels/slide4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2.xml"/><Relationship Id="rId1" Type="http://schemas.openxmlformats.org/officeDocument/2006/relationships/slideLayout" Target="../slideLayouts/slideLayout27.xml"/><Relationship Id="rId4" Type="http://schemas.openxmlformats.org/officeDocument/2006/relationships/image" Target="../media/image19.png"/></Relationships>
</file>

<file path=ppt/slides/_rels/slide4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3.xml"/><Relationship Id="rId1" Type="http://schemas.openxmlformats.org/officeDocument/2006/relationships/slideLayout" Target="../slideLayouts/slideLayout27.xml"/><Relationship Id="rId5" Type="http://schemas.openxmlformats.org/officeDocument/2006/relationships/image" Target="../media/image19.png"/><Relationship Id="rId4" Type="http://schemas.openxmlformats.org/officeDocument/2006/relationships/image" Target="../media/image42.jpeg"/></Relationships>
</file>

<file path=ppt/slides/_rels/slide4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4.xml"/><Relationship Id="rId1" Type="http://schemas.openxmlformats.org/officeDocument/2006/relationships/slideLayout" Target="../slideLayouts/slideLayout27.xml"/><Relationship Id="rId4" Type="http://schemas.openxmlformats.org/officeDocument/2006/relationships/image" Target="../media/image19.png"/></Relationships>
</file>

<file path=ppt/slides/_rels/slide44.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35.xml"/><Relationship Id="rId1" Type="http://schemas.openxmlformats.org/officeDocument/2006/relationships/slideLayout" Target="../slideLayouts/slideLayout27.xml"/><Relationship Id="rId4" Type="http://schemas.openxmlformats.org/officeDocument/2006/relationships/image" Target="../media/image19.png"/></Relationships>
</file>

<file path=ppt/slides/_rels/slide45.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36.xml"/><Relationship Id="rId1" Type="http://schemas.openxmlformats.org/officeDocument/2006/relationships/slideLayout" Target="../slideLayouts/slideLayout27.xml"/><Relationship Id="rId4" Type="http://schemas.openxmlformats.org/officeDocument/2006/relationships/image" Target="../media/image19.png"/></Relationships>
</file>

<file path=ppt/slides/_rels/slide46.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37.xml"/><Relationship Id="rId1" Type="http://schemas.openxmlformats.org/officeDocument/2006/relationships/slideLayout" Target="../slideLayouts/slideLayout27.xml"/><Relationship Id="rId4" Type="http://schemas.openxmlformats.org/officeDocument/2006/relationships/image" Target="../media/image19.png"/></Relationships>
</file>

<file path=ppt/slides/_rels/slide47.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38.xml"/><Relationship Id="rId1" Type="http://schemas.openxmlformats.org/officeDocument/2006/relationships/slideLayout" Target="../slideLayouts/slideLayout27.xml"/><Relationship Id="rId4" Type="http://schemas.openxmlformats.org/officeDocument/2006/relationships/image" Target="../media/image19.png"/></Relationships>
</file>

<file path=ppt/slides/_rels/slide4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9.xml"/><Relationship Id="rId1" Type="http://schemas.openxmlformats.org/officeDocument/2006/relationships/slideLayout" Target="../slideLayouts/slideLayout27.xml"/><Relationship Id="rId6" Type="http://schemas.openxmlformats.org/officeDocument/2006/relationships/image" Target="../media/image19.png"/><Relationship Id="rId5" Type="http://schemas.openxmlformats.org/officeDocument/2006/relationships/image" Target="../media/image50.jpeg"/><Relationship Id="rId4" Type="http://schemas.openxmlformats.org/officeDocument/2006/relationships/image" Target="../media/image49.jpeg"/></Relationships>
</file>

<file path=ppt/slides/_rels/slide49.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40.xml"/><Relationship Id="rId1" Type="http://schemas.openxmlformats.org/officeDocument/2006/relationships/slideLayout" Target="../slideLayouts/slideLayout27.xml"/><Relationship Id="rId4" Type="http://schemas.openxmlformats.org/officeDocument/2006/relationships/image" Target="../media/image19.png"/></Relationships>
</file>

<file path=ppt/slides/_rels/slide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9.xml"/></Relationships>
</file>

<file path=ppt/slides/_rels/slide5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1.xml"/><Relationship Id="rId1" Type="http://schemas.openxmlformats.org/officeDocument/2006/relationships/slideLayout" Target="../slideLayouts/slideLayout45.xml"/><Relationship Id="rId4" Type="http://schemas.openxmlformats.org/officeDocument/2006/relationships/hyperlink" Target="https://www.larccqi.org/uploads/resources/LARC-3.0-WORKBOOK.pdf" TargetMode="External"/></Relationships>
</file>

<file path=ppt/slides/_rels/slide51.xml.rels><?xml version="1.0" encoding="UTF-8" standalone="yes"?>
<Relationships xmlns="http://schemas.openxmlformats.org/package/2006/relationships"><Relationship Id="rId3" Type="http://schemas.openxmlformats.org/officeDocument/2006/relationships/image" Target="../media/image21.wmf"/><Relationship Id="rId2" Type="http://schemas.openxmlformats.org/officeDocument/2006/relationships/notesSlide" Target="../notesSlides/notesSlide42.xml"/><Relationship Id="rId1" Type="http://schemas.openxmlformats.org/officeDocument/2006/relationships/slideLayout" Target="../slideLayouts/slideLayout27.xml"/><Relationship Id="rId4" Type="http://schemas.openxmlformats.org/officeDocument/2006/relationships/image" Target="../media/image19.png"/></Relationships>
</file>

<file path=ppt/slides/_rels/slide5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3.xml"/><Relationship Id="rId1" Type="http://schemas.openxmlformats.org/officeDocument/2006/relationships/slideLayout" Target="../slideLayouts/slideLayout27.xml"/></Relationships>
</file>

<file path=ppt/slides/_rels/slide5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4.xml"/><Relationship Id="rId1" Type="http://schemas.openxmlformats.org/officeDocument/2006/relationships/slideLayout" Target="../slideLayouts/slideLayout27.xml"/><Relationship Id="rId4" Type="http://schemas.openxmlformats.org/officeDocument/2006/relationships/hyperlink" Target="https://www.larccqi.org/uploads/resources/LARC-3.0-WORKBOOK.pdf" TargetMode="External"/></Relationships>
</file>

<file path=ppt/slides/_rels/slide5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5.xml"/><Relationship Id="rId1" Type="http://schemas.openxmlformats.org/officeDocument/2006/relationships/slideLayout" Target="../slideLayouts/slideLayout27.xml"/><Relationship Id="rId5" Type="http://schemas.openxmlformats.org/officeDocument/2006/relationships/image" Target="../media/image19.png"/><Relationship Id="rId4" Type="http://schemas.openxmlformats.org/officeDocument/2006/relationships/image" Target="../media/image53.jpg"/></Relationships>
</file>

<file path=ppt/slides/_rels/slide5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6.xml"/><Relationship Id="rId1" Type="http://schemas.openxmlformats.org/officeDocument/2006/relationships/slideLayout" Target="../slideLayouts/slideLayout27.xml"/><Relationship Id="rId4" Type="http://schemas.openxmlformats.org/officeDocument/2006/relationships/image" Target="../media/image19.png"/></Relationships>
</file>

<file path=ppt/slides/_rels/slide56.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47.xml"/><Relationship Id="rId1" Type="http://schemas.openxmlformats.org/officeDocument/2006/relationships/slideLayout" Target="../slideLayouts/slideLayout27.xml"/><Relationship Id="rId5" Type="http://schemas.openxmlformats.org/officeDocument/2006/relationships/image" Target="../media/image19.png"/><Relationship Id="rId4" Type="http://schemas.openxmlformats.org/officeDocument/2006/relationships/image" Target="../media/image56.jpeg"/></Relationships>
</file>

<file path=ppt/slides/_rels/slide5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8.xml"/><Relationship Id="rId1" Type="http://schemas.openxmlformats.org/officeDocument/2006/relationships/slideLayout" Target="../slideLayouts/slideLayout27.xml"/><Relationship Id="rId4" Type="http://schemas.openxmlformats.org/officeDocument/2006/relationships/image" Target="../media/image19.png"/></Relationships>
</file>

<file path=ppt/slides/_rels/slide5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9.xml"/><Relationship Id="rId1" Type="http://schemas.openxmlformats.org/officeDocument/2006/relationships/slideLayout" Target="../slideLayouts/slideLayout27.xml"/><Relationship Id="rId4" Type="http://schemas.openxmlformats.org/officeDocument/2006/relationships/image" Target="../media/image19.png"/></Relationships>
</file>

<file path=ppt/slides/_rels/slide5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50.xml"/><Relationship Id="rId1" Type="http://schemas.openxmlformats.org/officeDocument/2006/relationships/slideLayout" Target="../slideLayouts/slideLayout27.xml"/><Relationship Id="rId4" Type="http://schemas.openxmlformats.org/officeDocument/2006/relationships/image" Target="../media/image19.png"/></Relationships>
</file>

<file path=ppt/slides/_rels/slide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7.xml"/></Relationships>
</file>

<file path=ppt/slides/_rels/slide6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1.xml"/><Relationship Id="rId1" Type="http://schemas.openxmlformats.org/officeDocument/2006/relationships/slideLayout" Target="../slideLayouts/slideLayout45.xml"/><Relationship Id="rId4" Type="http://schemas.openxmlformats.org/officeDocument/2006/relationships/hyperlink" Target="https://www.larccqi.org/uploads/resources/LARC-3.0-WORKBOOK.pdf" TargetMode="External"/></Relationships>
</file>

<file path=ppt/slides/_rels/slide6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2.xml"/><Relationship Id="rId1" Type="http://schemas.openxmlformats.org/officeDocument/2006/relationships/slideLayout" Target="../slideLayouts/slideLayout27.xml"/></Relationships>
</file>

<file path=ppt/slides/_rels/slide6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53.xml"/><Relationship Id="rId1" Type="http://schemas.openxmlformats.org/officeDocument/2006/relationships/slideLayout" Target="../slideLayouts/slideLayout27.xml"/><Relationship Id="rId5" Type="http://schemas.openxmlformats.org/officeDocument/2006/relationships/image" Target="../media/image19.png"/><Relationship Id="rId4" Type="http://schemas.openxmlformats.org/officeDocument/2006/relationships/image" Target="../media/image61.png"/></Relationships>
</file>

<file path=ppt/slides/_rels/slide6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4.xml"/><Relationship Id="rId1" Type="http://schemas.openxmlformats.org/officeDocument/2006/relationships/slideLayout" Target="../slideLayouts/slideLayout27.xml"/></Relationships>
</file>

<file path=ppt/slides/_rels/slide6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5.xml"/><Relationship Id="rId1" Type="http://schemas.openxmlformats.org/officeDocument/2006/relationships/slideLayout" Target="../slideLayouts/slideLayout27.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45.xml"/></Relationships>
</file>

<file path=ppt/slides/_rels/slide6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7.xml"/><Relationship Id="rId1" Type="http://schemas.openxmlformats.org/officeDocument/2006/relationships/slideLayout" Target="../slideLayouts/slideLayout27.xml"/></Relationships>
</file>

<file path=ppt/slides/_rels/slide6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58.xml"/><Relationship Id="rId1" Type="http://schemas.openxmlformats.org/officeDocument/2006/relationships/slideLayout" Target="../slideLayouts/slideLayout27.xml"/><Relationship Id="rId4" Type="http://schemas.openxmlformats.org/officeDocument/2006/relationships/image" Target="../media/image19.png"/></Relationships>
</file>

<file path=ppt/slides/_rels/slide68.xml.rels><?xml version="1.0" encoding="UTF-8" standalone="yes"?>
<Relationships xmlns="http://schemas.openxmlformats.org/package/2006/relationships"><Relationship Id="rId3" Type="http://schemas.openxmlformats.org/officeDocument/2006/relationships/image" Target="../media/image21.wmf"/><Relationship Id="rId2" Type="http://schemas.openxmlformats.org/officeDocument/2006/relationships/notesSlide" Target="../notesSlides/notesSlide59.xml"/><Relationship Id="rId1" Type="http://schemas.openxmlformats.org/officeDocument/2006/relationships/slideLayout" Target="../slideLayouts/slideLayout27.xml"/><Relationship Id="rId4" Type="http://schemas.openxmlformats.org/officeDocument/2006/relationships/image" Target="../media/image19.png"/></Relationships>
</file>

<file path=ppt/slides/_rels/slide6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0.xml"/><Relationship Id="rId1" Type="http://schemas.openxmlformats.org/officeDocument/2006/relationships/slideLayout" Target="../slideLayouts/slideLayout27.xml"/></Relationships>
</file>

<file path=ppt/slides/_rels/slide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7.xml"/></Relationships>
</file>

<file path=ppt/slides/_rels/slide7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1.xml"/><Relationship Id="rId1" Type="http://schemas.openxmlformats.org/officeDocument/2006/relationships/slideLayout" Target="../slideLayouts/slideLayout27.xml"/></Relationships>
</file>

<file path=ppt/slides/_rels/slide7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62.xml"/><Relationship Id="rId1" Type="http://schemas.openxmlformats.org/officeDocument/2006/relationships/slideLayout" Target="../slideLayouts/slideLayout27.xml"/><Relationship Id="rId4" Type="http://schemas.openxmlformats.org/officeDocument/2006/relationships/image" Target="../media/image19.png"/></Relationships>
</file>

<file path=ppt/slides/_rels/slide7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7.xml"/></Relationships>
</file>

<file path=ppt/slides/_rels/slide7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3.xml"/><Relationship Id="rId1" Type="http://schemas.openxmlformats.org/officeDocument/2006/relationships/slideLayout" Target="../slideLayouts/slideLayout45.xml"/><Relationship Id="rId4" Type="http://schemas.openxmlformats.org/officeDocument/2006/relationships/hyperlink" Target="https://www.larccqi.org/uploads/resources/LARC-3.0-WORKBOOK.pdf" TargetMode="External"/></Relationships>
</file>

<file path=ppt/slides/_rels/slide74.xml.rels><?xml version="1.0" encoding="UTF-8" standalone="yes"?>
<Relationships xmlns="http://schemas.openxmlformats.org/package/2006/relationships"><Relationship Id="rId3" Type="http://schemas.openxmlformats.org/officeDocument/2006/relationships/hyperlink" Target="https://www.larccqi.org/uploads/resources/LARC-3.0-WORKBOOK.pdf" TargetMode="External"/><Relationship Id="rId2" Type="http://schemas.openxmlformats.org/officeDocument/2006/relationships/image" Target="../media/image19.png"/><Relationship Id="rId1" Type="http://schemas.openxmlformats.org/officeDocument/2006/relationships/slideLayout" Target="../slideLayouts/slideLayout27.xml"/></Relationships>
</file>

<file path=ppt/slides/_rels/slide7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64.xml"/><Relationship Id="rId1" Type="http://schemas.openxmlformats.org/officeDocument/2006/relationships/slideLayout" Target="../slideLayouts/slideLayout27.xml"/><Relationship Id="rId5" Type="http://schemas.openxmlformats.org/officeDocument/2006/relationships/image" Target="../media/image19.png"/><Relationship Id="rId4" Type="http://schemas.openxmlformats.org/officeDocument/2006/relationships/image" Target="../media/image65.png"/></Relationships>
</file>

<file path=ppt/slides/_rels/slide7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5.xml"/><Relationship Id="rId1" Type="http://schemas.openxmlformats.org/officeDocument/2006/relationships/slideLayout" Target="../slideLayouts/slideLayout27.xml"/></Relationships>
</file>

<file path=ppt/slides/_rels/slide7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6.xml"/><Relationship Id="rId1" Type="http://schemas.openxmlformats.org/officeDocument/2006/relationships/slideLayout" Target="../slideLayouts/slideLayout27.xml"/></Relationships>
</file>

<file path=ppt/slides/_rels/slide78.xml.rels><?xml version="1.0" encoding="UTF-8" standalone="yes"?>
<Relationships xmlns="http://schemas.openxmlformats.org/package/2006/relationships"><Relationship Id="rId3" Type="http://schemas.openxmlformats.org/officeDocument/2006/relationships/image" Target="../media/image21.wmf"/><Relationship Id="rId2" Type="http://schemas.openxmlformats.org/officeDocument/2006/relationships/notesSlide" Target="../notesSlides/notesSlide67.xml"/><Relationship Id="rId1" Type="http://schemas.openxmlformats.org/officeDocument/2006/relationships/slideLayout" Target="../slideLayouts/slideLayout27.xml"/><Relationship Id="rId4" Type="http://schemas.openxmlformats.org/officeDocument/2006/relationships/image" Target="../media/image19.png"/></Relationships>
</file>

<file path=ppt/slides/_rels/slide7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68.xml"/><Relationship Id="rId1" Type="http://schemas.openxmlformats.org/officeDocument/2006/relationships/slideLayout" Target="../slideLayouts/slideLayout27.xml"/><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7.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45.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7.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92.xml"/></Relationships>
</file>

<file path=ppt/slides/_rels/slide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DAC4BAE-CCD3-4995-A176-5D64F8AE5EFF}"/>
              </a:ext>
            </a:extLst>
          </p:cNvPr>
          <p:cNvSpPr>
            <a:spLocks noGrp="1"/>
          </p:cNvSpPr>
          <p:nvPr>
            <p:ph type="ctrTitle"/>
          </p:nvPr>
        </p:nvSpPr>
        <p:spPr>
          <a:xfrm>
            <a:off x="872069" y="2308496"/>
            <a:ext cx="10114382" cy="2204237"/>
          </a:xfrm>
        </p:spPr>
        <p:txBody>
          <a:bodyPr>
            <a:normAutofit fontScale="90000"/>
          </a:bodyPr>
          <a:lstStyle/>
          <a:p>
            <a:r>
              <a:rPr kumimoji="0" lang="en-US" sz="4400" b="1" i="0" u="none" strike="noStrike" kern="1200" cap="none" spc="0" normalizeH="0" baseline="0" noProof="0" dirty="0">
                <a:ln>
                  <a:noFill/>
                </a:ln>
                <a:effectLst>
                  <a:innerShdw blurRad="63500" dist="50800" dir="13500000">
                    <a:prstClr val="black">
                      <a:alpha val="50000"/>
                    </a:prstClr>
                  </a:innerShdw>
                </a:effectLst>
                <a:uLnTx/>
                <a:uFillTx/>
                <a:latin typeface="Trebuchet MS"/>
                <a:ea typeface="+mn-ea"/>
                <a:cs typeface="+mn-cs"/>
              </a:rPr>
              <a:t>Learning Session 2</a:t>
            </a:r>
            <a:br>
              <a:rPr kumimoji="0" lang="en-US" sz="4400" b="1" i="0" u="none" strike="noStrike" kern="1200" cap="none" spc="0" normalizeH="0" baseline="0" noProof="0" dirty="0">
                <a:ln>
                  <a:noFill/>
                </a:ln>
                <a:effectLst>
                  <a:innerShdw blurRad="63500" dist="50800" dir="13500000">
                    <a:prstClr val="black">
                      <a:alpha val="50000"/>
                    </a:prstClr>
                  </a:innerShdw>
                </a:effectLst>
                <a:uLnTx/>
                <a:uFillTx/>
                <a:latin typeface="Trebuchet MS"/>
                <a:ea typeface="+mn-ea"/>
                <a:cs typeface="+mn-cs"/>
              </a:rPr>
            </a:br>
            <a:br>
              <a:rPr kumimoji="0" lang="en-US" sz="4400" b="1" i="0" u="none" strike="noStrike" kern="1200" cap="none" spc="0" normalizeH="0" baseline="0" noProof="0" dirty="0">
                <a:ln>
                  <a:noFill/>
                </a:ln>
                <a:effectLst>
                  <a:innerShdw blurRad="63500" dist="50800" dir="13500000">
                    <a:prstClr val="black">
                      <a:alpha val="50000"/>
                    </a:prstClr>
                  </a:innerShdw>
                </a:effectLst>
                <a:uLnTx/>
                <a:uFillTx/>
                <a:latin typeface="Trebuchet MS"/>
                <a:ea typeface="+mn-ea"/>
                <a:cs typeface="+mn-cs"/>
              </a:rPr>
            </a:br>
            <a:r>
              <a:rPr kumimoji="0" lang="en-US" sz="4400" b="1" i="0" u="none" strike="noStrike" kern="1200" cap="none" spc="0" normalizeH="0" baseline="0" noProof="0" dirty="0">
                <a:ln>
                  <a:noFill/>
                </a:ln>
                <a:effectLst>
                  <a:innerShdw blurRad="63500" dist="50800" dir="13500000">
                    <a:prstClr val="black">
                      <a:alpha val="50000"/>
                    </a:prstClr>
                  </a:innerShdw>
                </a:effectLst>
                <a:uLnTx/>
                <a:uFillTx/>
                <a:latin typeface="Trebuchet MS"/>
                <a:ea typeface="+mn-ea"/>
                <a:cs typeface="+mn-cs"/>
              </a:rPr>
              <a:t>Overview of ‘I’(</a:t>
            </a:r>
            <a:r>
              <a:rPr kumimoji="0" lang="en-US" sz="4000" b="1" i="1" u="none" strike="noStrike" kern="1200" cap="none" spc="0" normalizeH="0" baseline="0" noProof="0" dirty="0">
                <a:ln>
                  <a:noFill/>
                </a:ln>
                <a:effectLst>
                  <a:innerShdw blurRad="63500" dist="50800" dir="13500000">
                    <a:prstClr val="black">
                      <a:alpha val="50000"/>
                    </a:prstClr>
                  </a:innerShdw>
                </a:effectLst>
                <a:uLnTx/>
                <a:uFillTx/>
                <a:latin typeface="Trebuchet MS"/>
                <a:ea typeface="+mn-ea"/>
                <a:cs typeface="+mn-cs"/>
              </a:rPr>
              <a:t>improve)</a:t>
            </a:r>
            <a:r>
              <a:rPr kumimoji="0" lang="en-US" sz="4400" b="1" i="0" u="none" strike="noStrike" kern="1200" cap="none" spc="0" normalizeH="0" baseline="0" noProof="0" dirty="0">
                <a:ln>
                  <a:noFill/>
                </a:ln>
                <a:effectLst>
                  <a:innerShdw blurRad="63500" dist="50800" dir="13500000">
                    <a:prstClr val="black">
                      <a:alpha val="50000"/>
                    </a:prstClr>
                  </a:innerShdw>
                </a:effectLst>
                <a:uLnTx/>
                <a:uFillTx/>
                <a:latin typeface="Trebuchet MS"/>
                <a:ea typeface="+mn-ea"/>
                <a:cs typeface="+mn-cs"/>
              </a:rPr>
              <a:t> from </a:t>
            </a:r>
            <a:br>
              <a:rPr kumimoji="0" lang="en-US" sz="4400" b="1" i="0" u="none" strike="noStrike" kern="1200" cap="none" spc="0" normalizeH="0" baseline="0" noProof="0" dirty="0">
                <a:ln>
                  <a:noFill/>
                </a:ln>
                <a:effectLst>
                  <a:innerShdw blurRad="63500" dist="50800" dir="13500000">
                    <a:prstClr val="black">
                      <a:alpha val="50000"/>
                    </a:prstClr>
                  </a:innerShdw>
                </a:effectLst>
                <a:uLnTx/>
                <a:uFillTx/>
                <a:latin typeface="Trebuchet MS"/>
                <a:ea typeface="+mn-ea"/>
                <a:cs typeface="+mn-cs"/>
              </a:rPr>
            </a:br>
            <a:r>
              <a:rPr kumimoji="0" lang="en-US" sz="4400" b="1" i="0" u="none" strike="noStrike" kern="1200" cap="none" spc="0" normalizeH="0" baseline="0" noProof="0" dirty="0">
                <a:ln>
                  <a:noFill/>
                </a:ln>
                <a:effectLst>
                  <a:innerShdw blurRad="63500" dist="50800" dir="13500000">
                    <a:prstClr val="black">
                      <a:alpha val="50000"/>
                    </a:prstClr>
                  </a:innerShdw>
                </a:effectLst>
                <a:uLnTx/>
                <a:uFillTx/>
                <a:latin typeface="Trebuchet MS"/>
                <a:ea typeface="+mn-ea"/>
                <a:cs typeface="+mn-cs"/>
              </a:rPr>
              <a:t>the </a:t>
            </a:r>
            <a:r>
              <a:rPr kumimoji="0" lang="en-US" sz="4000" b="1" i="0" u="none" strike="noStrike" kern="1200" cap="none" spc="0" normalizeH="0" baseline="0" noProof="0" dirty="0">
                <a:ln>
                  <a:noFill/>
                </a:ln>
                <a:effectLst>
                  <a:innerShdw blurRad="63500" dist="50800" dir="13500000">
                    <a:prstClr val="black">
                      <a:alpha val="50000"/>
                    </a:prstClr>
                  </a:innerShdw>
                </a:effectLst>
                <a:uLnTx/>
                <a:uFillTx/>
                <a:latin typeface="Trebuchet MS"/>
                <a:ea typeface="+mn-ea"/>
                <a:cs typeface="+mn-cs"/>
              </a:rPr>
              <a:t>D-M-A-I-C Model</a:t>
            </a:r>
            <a:br>
              <a:rPr lang="en-US" dirty="0"/>
            </a:br>
            <a:endParaRPr lang="en-US" dirty="0"/>
          </a:p>
        </p:txBody>
      </p:sp>
      <p:sp>
        <p:nvSpPr>
          <p:cNvPr id="8" name="Slide Number Placeholder 7">
            <a:extLst>
              <a:ext uri="{FF2B5EF4-FFF2-40B4-BE49-F238E27FC236}">
                <a16:creationId xmlns:a16="http://schemas.microsoft.com/office/drawing/2014/main" id="{B314B88C-4319-4829-8EB6-2BE3F09226BC}"/>
              </a:ext>
            </a:extLst>
          </p:cNvPr>
          <p:cNvSpPr>
            <a:spLocks noGrp="1"/>
          </p:cNvSpPr>
          <p:nvPr>
            <p:ph type="sldNum" sz="quarter" idx="12"/>
          </p:nvPr>
        </p:nvSpPr>
        <p:spPr/>
        <p:txBody>
          <a:bodyPr/>
          <a:lstStyle/>
          <a:p>
            <a:pPr marL="0" marR="0" lvl="0" indent="0" algn="r" defTabSz="914400" rtl="0" eaLnBrk="1" fontAlgn="auto" latinLnBrk="0" hangingPunct="1">
              <a:lnSpc>
                <a:spcPct val="90000"/>
              </a:lnSpc>
              <a:spcBef>
                <a:spcPts val="0"/>
              </a:spcBef>
              <a:spcAft>
                <a:spcPts val="0"/>
              </a:spcAft>
              <a:buClrTx/>
              <a:buSzTx/>
              <a:buFontTx/>
              <a:buNone/>
              <a:tabLst/>
              <a:defRPr/>
            </a:pPr>
            <a:fld id="{1EA85E74-CFD1-43C2-9168-DB4B3F980C18}" type="slidenum">
              <a:rPr kumimoji="0" lang="en-US" sz="1401" b="0" i="0" u="none" strike="noStrike" kern="1200" cap="none" spc="0" normalizeH="0" baseline="0" noProof="0" smtClean="0">
                <a:ln>
                  <a:noFill/>
                </a:ln>
                <a:solidFill>
                  <a:prstClr val="white"/>
                </a:solidFill>
                <a:effectLst/>
                <a:uLnTx/>
                <a:uFillTx/>
                <a:latin typeface="Trebuchet MS"/>
                <a:ea typeface="+mn-ea"/>
                <a:cs typeface="+mn-cs"/>
              </a:rPr>
              <a:pPr marL="0" marR="0" lvl="0" indent="0" algn="r" defTabSz="914400" rtl="0" eaLnBrk="1" fontAlgn="auto" latinLnBrk="0" hangingPunct="1">
                <a:lnSpc>
                  <a:spcPct val="90000"/>
                </a:lnSpc>
                <a:spcBef>
                  <a:spcPts val="0"/>
                </a:spcBef>
                <a:spcAft>
                  <a:spcPts val="0"/>
                </a:spcAft>
                <a:buClrTx/>
                <a:buSzTx/>
                <a:buFontTx/>
                <a:buNone/>
                <a:tabLst/>
                <a:defRPr/>
              </a:pPr>
              <a:t>1</a:t>
            </a:fld>
            <a:endParaRPr kumimoji="0" lang="en-US" sz="1401" b="0" i="0" u="none" strike="noStrike" kern="1200" cap="none" spc="0" normalizeH="0" baseline="0" noProof="0">
              <a:ln>
                <a:noFill/>
              </a:ln>
              <a:solidFill>
                <a:prstClr val="white"/>
              </a:solidFill>
              <a:effectLst/>
              <a:uLnTx/>
              <a:uFillTx/>
              <a:latin typeface="Trebuchet MS"/>
              <a:ea typeface="+mn-ea"/>
              <a:cs typeface="+mn-cs"/>
            </a:endParaRPr>
          </a:p>
        </p:txBody>
      </p:sp>
    </p:spTree>
    <p:extLst>
      <p:ext uri="{BB962C8B-B14F-4D97-AF65-F5344CB8AC3E}">
        <p14:creationId xmlns:p14="http://schemas.microsoft.com/office/powerpoint/2010/main" val="41435060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4F8DF9A4-5B17-463A-ACB4-56ED981AFF84}"/>
              </a:ext>
            </a:extLst>
          </p:cNvPr>
          <p:cNvSpPr txBox="1">
            <a:spLocks/>
          </p:cNvSpPr>
          <p:nvPr/>
        </p:nvSpPr>
        <p:spPr>
          <a:xfrm>
            <a:off x="3733800" y="907254"/>
            <a:ext cx="8061959" cy="3868393"/>
          </a:xfrm>
          <a:prstGeom prst="rect">
            <a:avLst/>
          </a:prstGeom>
        </p:spPr>
        <p:txBody>
          <a:bodyPr/>
          <a:lstStyle>
            <a:lvl1pPr marL="205740" indent="-205740" algn="l" defTabSz="822960" rtl="0" eaLnBrk="1" latinLnBrk="0" hangingPunct="1">
              <a:lnSpc>
                <a:spcPct val="90000"/>
              </a:lnSpc>
              <a:spcBef>
                <a:spcPts val="900"/>
              </a:spcBef>
              <a:buFont typeface="Arial" panose="020B0604020202020204" pitchFamily="34" charset="0"/>
              <a:buChar char="•"/>
              <a:defRPr sz="2520" kern="1200">
                <a:solidFill>
                  <a:schemeClr val="tx1"/>
                </a:solidFill>
                <a:latin typeface="+mn-lt"/>
                <a:ea typeface="+mn-ea"/>
                <a:cs typeface="+mn-cs"/>
              </a:defRPr>
            </a:lvl1pPr>
            <a:lvl2pPr marL="617220" indent="-205740" algn="l" defTabSz="822960" rtl="0" eaLnBrk="1" latinLnBrk="0" hangingPunct="1">
              <a:lnSpc>
                <a:spcPct val="90000"/>
              </a:lnSpc>
              <a:spcBef>
                <a:spcPts val="450"/>
              </a:spcBef>
              <a:buFont typeface="Arial" panose="020B0604020202020204" pitchFamily="34" charset="0"/>
              <a:buChar char="•"/>
              <a:defRPr sz="2160" kern="1200">
                <a:solidFill>
                  <a:schemeClr val="tx1"/>
                </a:solidFill>
                <a:latin typeface="+mn-lt"/>
                <a:ea typeface="+mn-ea"/>
                <a:cs typeface="+mn-cs"/>
              </a:defRPr>
            </a:lvl2pPr>
            <a:lvl3pPr marL="1028700" indent="-205740" algn="l" defTabSz="822960" rtl="0" eaLnBrk="1" latinLnBrk="0" hangingPunct="1">
              <a:lnSpc>
                <a:spcPct val="90000"/>
              </a:lnSpc>
              <a:spcBef>
                <a:spcPts val="450"/>
              </a:spcBef>
              <a:buFont typeface="Arial" panose="020B0604020202020204" pitchFamily="34" charset="0"/>
              <a:buChar char="•"/>
              <a:defRPr sz="1800" kern="1200">
                <a:solidFill>
                  <a:schemeClr val="tx1"/>
                </a:solidFill>
                <a:latin typeface="+mn-lt"/>
                <a:ea typeface="+mn-ea"/>
                <a:cs typeface="+mn-cs"/>
              </a:defRPr>
            </a:lvl3pPr>
            <a:lvl4pPr marL="144018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4pPr>
            <a:lvl5pPr marL="185166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5pPr>
            <a:lvl6pPr marL="226314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6pPr>
            <a:lvl7pPr marL="267462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7pPr>
            <a:lvl8pPr marL="308610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8pPr>
            <a:lvl9pPr marL="349758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9pPr>
          </a:lstStyle>
          <a:p>
            <a:pPr marL="205740" marR="0" lvl="0" indent="-205740" algn="l" defTabSz="822960" rtl="0" eaLnBrk="1" fontAlgn="auto" latinLnBrk="0" hangingPunct="1">
              <a:lnSpc>
                <a:spcPct val="90000"/>
              </a:lnSpc>
              <a:spcBef>
                <a:spcPts val="90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000000"/>
                </a:solidFill>
                <a:effectLst/>
                <a:uLnTx/>
                <a:uFillTx/>
                <a:latin typeface="Trebuchet MS"/>
                <a:ea typeface="+mn-ea"/>
                <a:cs typeface="+mn-cs"/>
              </a:rPr>
              <a:t>Conduct an Emergency Department Simulation: </a:t>
            </a:r>
            <a:r>
              <a:rPr kumimoji="0" lang="en-US" sz="3200" b="0" i="0" u="none" strike="noStrike" kern="1200" cap="none" spc="0" normalizeH="0" baseline="0" noProof="0" dirty="0">
                <a:ln>
                  <a:noFill/>
                </a:ln>
                <a:solidFill>
                  <a:srgbClr val="C00000"/>
                </a:solidFill>
                <a:effectLst/>
                <a:uLnTx/>
                <a:uFillTx/>
                <a:latin typeface="Trebuchet MS"/>
                <a:ea typeface="+mn-ea"/>
                <a:cs typeface="+mn-cs"/>
              </a:rPr>
              <a:t>Provide “care” to your “patients” given your current environment – NO CHANGES ALLOWED</a:t>
            </a:r>
          </a:p>
          <a:p>
            <a:pPr marL="205740" marR="0" lvl="0" indent="-205740" algn="l" defTabSz="822960" rtl="0" eaLnBrk="1" fontAlgn="auto" latinLnBrk="0" hangingPunct="1">
              <a:lnSpc>
                <a:spcPct val="90000"/>
              </a:lnSpc>
              <a:spcBef>
                <a:spcPts val="90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000000"/>
                </a:solidFill>
                <a:effectLst/>
                <a:uLnTx/>
                <a:uFillTx/>
                <a:latin typeface="Trebuchet MS"/>
                <a:ea typeface="+mn-ea"/>
                <a:cs typeface="+mn-cs"/>
              </a:rPr>
              <a:t>Follow Work Instructions</a:t>
            </a:r>
          </a:p>
          <a:p>
            <a:pPr marL="205740" marR="0" lvl="0" indent="-205740" algn="l" defTabSz="822960" rtl="0" eaLnBrk="1" fontAlgn="auto" latinLnBrk="0" hangingPunct="1">
              <a:lnSpc>
                <a:spcPct val="90000"/>
              </a:lnSpc>
              <a:spcBef>
                <a:spcPts val="900"/>
              </a:spcBef>
              <a:spcAft>
                <a:spcPts val="0"/>
              </a:spcAft>
              <a:buClrTx/>
              <a:buSzTx/>
              <a:buFont typeface="Arial" panose="020B0604020202020204" pitchFamily="34" charset="0"/>
              <a:buChar char="•"/>
              <a:tabLst/>
              <a:defRPr/>
            </a:pPr>
            <a:r>
              <a:rPr kumimoji="0" lang="en-US" sz="3200" b="0" i="0" u="sng" strike="noStrike" kern="1200" cap="none" spc="0" normalizeH="0" baseline="0" noProof="0" dirty="0">
                <a:ln>
                  <a:noFill/>
                </a:ln>
                <a:solidFill>
                  <a:srgbClr val="000000"/>
                </a:solidFill>
                <a:effectLst/>
                <a:uLnTx/>
                <a:uFillTx/>
                <a:latin typeface="Trebuchet MS"/>
                <a:ea typeface="+mn-ea"/>
                <a:cs typeface="+mn-cs"/>
              </a:rPr>
              <a:t>Goal</a:t>
            </a:r>
            <a:r>
              <a:rPr kumimoji="0" lang="en-US" sz="3200" b="0" i="0" u="none" strike="noStrike" kern="1200" cap="none" spc="0" normalizeH="0" baseline="0" noProof="0" dirty="0">
                <a:ln>
                  <a:noFill/>
                </a:ln>
                <a:solidFill>
                  <a:srgbClr val="000000"/>
                </a:solidFill>
                <a:effectLst/>
                <a:uLnTx/>
                <a:uFillTx/>
                <a:latin typeface="Trebuchet MS"/>
                <a:ea typeface="+mn-ea"/>
                <a:cs typeface="+mn-cs"/>
              </a:rPr>
              <a:t>: “Treat” as many patients as possible in the time given (30 MIN)</a:t>
            </a:r>
          </a:p>
          <a:p>
            <a:pPr marL="205740" marR="0" lvl="0" indent="-205740" algn="l" defTabSz="822960" rtl="0" eaLnBrk="1" fontAlgn="auto" latinLnBrk="0" hangingPunct="1">
              <a:lnSpc>
                <a:spcPct val="90000"/>
              </a:lnSpc>
              <a:spcBef>
                <a:spcPts val="90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000000"/>
                </a:solidFill>
                <a:effectLst/>
                <a:uLnTx/>
                <a:uFillTx/>
                <a:latin typeface="Trebuchet MS"/>
                <a:ea typeface="+mn-ea"/>
                <a:cs typeface="+mn-cs"/>
              </a:rPr>
              <a:t>Debrief with the group</a:t>
            </a:r>
          </a:p>
        </p:txBody>
      </p:sp>
      <p:sp>
        <p:nvSpPr>
          <p:cNvPr id="6" name="Text Placeholder 3">
            <a:extLst>
              <a:ext uri="{FF2B5EF4-FFF2-40B4-BE49-F238E27FC236}">
                <a16:creationId xmlns:a16="http://schemas.microsoft.com/office/drawing/2014/main" id="{D581C3CE-0097-4D44-B25D-6F6703A901F8}"/>
              </a:ext>
            </a:extLst>
          </p:cNvPr>
          <p:cNvSpPr txBox="1">
            <a:spLocks/>
          </p:cNvSpPr>
          <p:nvPr/>
        </p:nvSpPr>
        <p:spPr>
          <a:xfrm>
            <a:off x="699276" y="1595301"/>
            <a:ext cx="2790684" cy="4189591"/>
          </a:xfrm>
          <a:prstGeom prst="rect">
            <a:avLst/>
          </a:prstGeom>
        </p:spPr>
        <p:txBody>
          <a:bodyPr/>
          <a:lstStyle>
            <a:lvl1pPr marL="205740" indent="-205740" algn="l" defTabSz="822960" rtl="0" eaLnBrk="1" latinLnBrk="0" hangingPunct="1">
              <a:lnSpc>
                <a:spcPct val="90000"/>
              </a:lnSpc>
              <a:spcBef>
                <a:spcPts val="900"/>
              </a:spcBef>
              <a:buFont typeface="Arial" panose="020B0604020202020204" pitchFamily="34" charset="0"/>
              <a:buChar char="•"/>
              <a:defRPr sz="2520" kern="1200">
                <a:solidFill>
                  <a:schemeClr val="tx1"/>
                </a:solidFill>
                <a:latin typeface="+mn-lt"/>
                <a:ea typeface="+mn-ea"/>
                <a:cs typeface="+mn-cs"/>
              </a:defRPr>
            </a:lvl1pPr>
            <a:lvl2pPr marL="617220" indent="-205740" algn="l" defTabSz="822960" rtl="0" eaLnBrk="1" latinLnBrk="0" hangingPunct="1">
              <a:lnSpc>
                <a:spcPct val="90000"/>
              </a:lnSpc>
              <a:spcBef>
                <a:spcPts val="450"/>
              </a:spcBef>
              <a:buFont typeface="Arial" panose="020B0604020202020204" pitchFamily="34" charset="0"/>
              <a:buChar char="•"/>
              <a:defRPr sz="2160" kern="1200">
                <a:solidFill>
                  <a:schemeClr val="tx1"/>
                </a:solidFill>
                <a:latin typeface="+mn-lt"/>
                <a:ea typeface="+mn-ea"/>
                <a:cs typeface="+mn-cs"/>
              </a:defRPr>
            </a:lvl2pPr>
            <a:lvl3pPr marL="1028700" indent="-205740" algn="l" defTabSz="822960" rtl="0" eaLnBrk="1" latinLnBrk="0" hangingPunct="1">
              <a:lnSpc>
                <a:spcPct val="90000"/>
              </a:lnSpc>
              <a:spcBef>
                <a:spcPts val="450"/>
              </a:spcBef>
              <a:buFont typeface="Arial" panose="020B0604020202020204" pitchFamily="34" charset="0"/>
              <a:buChar char="•"/>
              <a:defRPr sz="1800" kern="1200">
                <a:solidFill>
                  <a:schemeClr val="tx1"/>
                </a:solidFill>
                <a:latin typeface="+mn-lt"/>
                <a:ea typeface="+mn-ea"/>
                <a:cs typeface="+mn-cs"/>
              </a:defRPr>
            </a:lvl3pPr>
            <a:lvl4pPr marL="144018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4pPr>
            <a:lvl5pPr marL="185166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5pPr>
            <a:lvl6pPr marL="226314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6pPr>
            <a:lvl7pPr marL="267462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7pPr>
            <a:lvl8pPr marL="308610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8pPr>
            <a:lvl9pPr marL="349758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9pPr>
          </a:lstStyle>
          <a:p>
            <a:pPr marL="205740" marR="0" lvl="0" indent="-205740" algn="l" defTabSz="822960" rtl="0" eaLnBrk="1" fontAlgn="auto" latinLnBrk="0" hangingPunct="1">
              <a:lnSpc>
                <a:spcPct val="90000"/>
              </a:lnSpc>
              <a:spcBef>
                <a:spcPts val="900"/>
              </a:spcBef>
              <a:spcAft>
                <a:spcPts val="0"/>
              </a:spcAft>
              <a:buClrTx/>
              <a:buSzTx/>
              <a:buFont typeface="Arial" panose="020B0604020202020204" pitchFamily="34" charset="0"/>
              <a:buChar char="•"/>
              <a:tabLst/>
              <a:defRPr/>
            </a:pPr>
            <a:r>
              <a:rPr kumimoji="0" lang="en-US" sz="2000" b="1" i="0" u="sng" strike="noStrike" kern="1200" cap="none" spc="0" normalizeH="0" baseline="0" noProof="0" dirty="0">
                <a:ln>
                  <a:noFill/>
                </a:ln>
                <a:solidFill>
                  <a:srgbClr val="000000"/>
                </a:solidFill>
                <a:effectLst/>
                <a:uLnTx/>
                <a:uFillTx/>
                <a:latin typeface="Trebuchet MS"/>
                <a:ea typeface="+mn-ea"/>
                <a:cs typeface="+mn-cs"/>
              </a:rPr>
              <a:t>What you will need:</a:t>
            </a:r>
          </a:p>
          <a:p>
            <a:pPr marL="205740" marR="0" lvl="0" indent="-205740" algn="l" defTabSz="822960" rtl="0" eaLnBrk="1" fontAlgn="auto" latinLnBrk="0" hangingPunct="1">
              <a:lnSpc>
                <a:spcPct val="90000"/>
              </a:lnSpc>
              <a:spcBef>
                <a:spcPts val="9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Trebuchet MS"/>
                <a:ea typeface="+mn-ea"/>
                <a:cs typeface="+mn-cs"/>
              </a:rPr>
              <a:t>Workstations </a:t>
            </a:r>
          </a:p>
          <a:p>
            <a:pPr marL="205740" marR="0" lvl="0" indent="-205740" algn="l" defTabSz="822960" rtl="0" eaLnBrk="1" fontAlgn="auto" latinLnBrk="0" hangingPunct="1">
              <a:lnSpc>
                <a:spcPct val="90000"/>
              </a:lnSpc>
              <a:spcBef>
                <a:spcPts val="9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Trebuchet MS"/>
                <a:ea typeface="+mn-ea"/>
                <a:cs typeface="+mn-cs"/>
              </a:rPr>
              <a:t>Tabletop signs </a:t>
            </a:r>
          </a:p>
          <a:p>
            <a:pPr marL="205740" marR="0" lvl="0" indent="-205740" algn="l" defTabSz="822960" rtl="0" eaLnBrk="1" fontAlgn="auto" latinLnBrk="0" hangingPunct="1">
              <a:lnSpc>
                <a:spcPct val="90000"/>
              </a:lnSpc>
              <a:spcBef>
                <a:spcPts val="9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Trebuchet MS"/>
                <a:ea typeface="+mn-ea"/>
                <a:cs typeface="+mn-cs"/>
              </a:rPr>
              <a:t>Work instructions</a:t>
            </a:r>
          </a:p>
          <a:p>
            <a:pPr marL="205740" marR="0" lvl="0" indent="-205740" algn="l" defTabSz="822960" rtl="0" eaLnBrk="1" fontAlgn="auto" latinLnBrk="0" hangingPunct="1">
              <a:lnSpc>
                <a:spcPct val="90000"/>
              </a:lnSpc>
              <a:spcBef>
                <a:spcPts val="9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Trebuchet MS"/>
                <a:ea typeface="+mn-ea"/>
                <a:cs typeface="+mn-cs"/>
              </a:rPr>
              <a:t>Patients </a:t>
            </a:r>
          </a:p>
          <a:p>
            <a:pPr marL="205740" marR="0" lvl="0" indent="-205740" algn="l" defTabSz="822960" rtl="0" eaLnBrk="1" fontAlgn="auto" latinLnBrk="0" hangingPunct="1">
              <a:lnSpc>
                <a:spcPct val="90000"/>
              </a:lnSpc>
              <a:spcBef>
                <a:spcPts val="9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Trebuchet MS"/>
                <a:ea typeface="+mn-ea"/>
                <a:cs typeface="+mn-cs"/>
              </a:rPr>
              <a:t>Timer</a:t>
            </a:r>
          </a:p>
          <a:p>
            <a:pPr marL="205740" marR="0" lvl="0" indent="-205740" algn="l" defTabSz="822960" rtl="0" eaLnBrk="1" fontAlgn="auto" latinLnBrk="0" hangingPunct="1">
              <a:lnSpc>
                <a:spcPct val="90000"/>
              </a:lnSpc>
              <a:spcBef>
                <a:spcPts val="9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Trebuchet MS"/>
                <a:ea typeface="+mn-ea"/>
                <a:cs typeface="+mn-cs"/>
              </a:rPr>
              <a:t>Registers</a:t>
            </a:r>
          </a:p>
          <a:p>
            <a:pPr marL="205740" marR="0" lvl="0" indent="-205740" algn="l" defTabSz="822960" rtl="0" eaLnBrk="1" fontAlgn="auto" latinLnBrk="0" hangingPunct="1">
              <a:lnSpc>
                <a:spcPct val="90000"/>
              </a:lnSpc>
              <a:spcBef>
                <a:spcPts val="9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Trebuchet MS"/>
                <a:ea typeface="+mn-ea"/>
                <a:cs typeface="+mn-cs"/>
              </a:rPr>
              <a:t>Paper sheets</a:t>
            </a:r>
          </a:p>
          <a:p>
            <a:pPr marL="205740" marR="0" lvl="0" indent="-205740" algn="l" defTabSz="822960" rtl="0" eaLnBrk="1" fontAlgn="auto" latinLnBrk="0" hangingPunct="1">
              <a:lnSpc>
                <a:spcPct val="90000"/>
              </a:lnSpc>
              <a:spcBef>
                <a:spcPts val="9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Trebuchet MS"/>
                <a:ea typeface="+mn-ea"/>
                <a:cs typeface="+mn-cs"/>
              </a:rPr>
              <a:t>Flip chart</a:t>
            </a:r>
          </a:p>
          <a:p>
            <a:pPr marL="205740" marR="0" lvl="0" indent="-205740" algn="l" defTabSz="822960" rtl="0" eaLnBrk="1" fontAlgn="auto" latinLnBrk="0" hangingPunct="1">
              <a:lnSpc>
                <a:spcPct val="90000"/>
              </a:lnSpc>
              <a:spcBef>
                <a:spcPts val="9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Trebuchet MS"/>
                <a:ea typeface="+mn-ea"/>
                <a:cs typeface="+mn-cs"/>
              </a:rPr>
              <a:t>Markers</a:t>
            </a:r>
          </a:p>
          <a:p>
            <a:pPr marL="205740" marR="0" lvl="0" indent="-205740" algn="l" defTabSz="822960" rtl="0" eaLnBrk="1" fontAlgn="auto" latinLnBrk="0" hangingPunct="1">
              <a:lnSpc>
                <a:spcPct val="90000"/>
              </a:lnSpc>
              <a:spcBef>
                <a:spcPts val="900"/>
              </a:spcBef>
              <a:spcAft>
                <a:spcPts val="0"/>
              </a:spcAft>
              <a:buClrTx/>
              <a:buSzTx/>
              <a:buFont typeface="Arial" panose="020B0604020202020204" pitchFamily="34" charset="0"/>
              <a:buChar char="•"/>
              <a:tabLst/>
              <a:defRPr/>
            </a:pPr>
            <a:endParaRPr kumimoji="0" lang="en-US" sz="2000" b="1" i="0" u="sng" strike="noStrike" kern="1200" cap="none" spc="0" normalizeH="0" baseline="0" noProof="0" dirty="0">
              <a:ln>
                <a:noFill/>
              </a:ln>
              <a:solidFill>
                <a:srgbClr val="000000"/>
              </a:solidFill>
              <a:effectLst/>
              <a:uLnTx/>
              <a:uFillTx/>
              <a:latin typeface="Trebuchet MS"/>
              <a:ea typeface="+mn-ea"/>
              <a:cs typeface="+mn-cs"/>
            </a:endParaRPr>
          </a:p>
        </p:txBody>
      </p:sp>
      <p:sp>
        <p:nvSpPr>
          <p:cNvPr id="8" name="Title 7">
            <a:extLst>
              <a:ext uri="{FF2B5EF4-FFF2-40B4-BE49-F238E27FC236}">
                <a16:creationId xmlns:a16="http://schemas.microsoft.com/office/drawing/2014/main" id="{DA8A478E-40C4-4FB7-984E-CEDD9D618674}"/>
              </a:ext>
            </a:extLst>
          </p:cNvPr>
          <p:cNvSpPr>
            <a:spLocks noGrp="1"/>
          </p:cNvSpPr>
          <p:nvPr>
            <p:ph type="ctrTitle"/>
          </p:nvPr>
        </p:nvSpPr>
        <p:spPr>
          <a:xfrm>
            <a:off x="914405" y="914406"/>
            <a:ext cx="1730824" cy="563524"/>
          </a:xfrm>
        </p:spPr>
        <p:txBody>
          <a:bodyPr/>
          <a:lstStyle/>
          <a:p>
            <a:r>
              <a:rPr lang="en-US" dirty="0"/>
              <a:t>Activity</a:t>
            </a:r>
          </a:p>
        </p:txBody>
      </p:sp>
      <p:sp>
        <p:nvSpPr>
          <p:cNvPr id="2" name="Slide Number Placeholder 1">
            <a:extLst>
              <a:ext uri="{FF2B5EF4-FFF2-40B4-BE49-F238E27FC236}">
                <a16:creationId xmlns:a16="http://schemas.microsoft.com/office/drawing/2014/main" id="{41CA27E0-4D06-42FD-8A92-90BA30B5A11E}"/>
              </a:ext>
            </a:extLst>
          </p:cNvPr>
          <p:cNvSpPr>
            <a:spLocks noGrp="1"/>
          </p:cNvSpPr>
          <p:nvPr>
            <p:ph type="sldNum" sz="quarter" idx="12"/>
          </p:nvPr>
        </p:nvSpPr>
        <p:spPr/>
        <p:txBody>
          <a:bodyPr/>
          <a:lstStyle/>
          <a:p>
            <a:pPr marL="0" marR="0" lvl="0" indent="0" algn="r" defTabSz="914400" rtl="0" eaLnBrk="1" fontAlgn="auto" latinLnBrk="0" hangingPunct="1">
              <a:lnSpc>
                <a:spcPct val="90000"/>
              </a:lnSpc>
              <a:spcBef>
                <a:spcPts val="0"/>
              </a:spcBef>
              <a:spcAft>
                <a:spcPts val="0"/>
              </a:spcAft>
              <a:buClrTx/>
              <a:buSzTx/>
              <a:buFontTx/>
              <a:buNone/>
              <a:tabLst/>
              <a:defRPr/>
            </a:pPr>
            <a:fld id="{1EA85E74-CFD1-43C2-9168-DB4B3F980C18}" type="slidenum">
              <a:rPr kumimoji="0" lang="en-US" sz="1401" b="0" i="0" u="none" strike="noStrike" kern="1200" cap="none" spc="0" normalizeH="0" baseline="0" noProof="0" smtClean="0">
                <a:ln>
                  <a:noFill/>
                </a:ln>
                <a:solidFill>
                  <a:srgbClr val="000000"/>
                </a:solidFill>
                <a:effectLst/>
                <a:uLnTx/>
                <a:uFillTx/>
                <a:latin typeface="Trebuchet MS"/>
                <a:ea typeface="+mn-ea"/>
                <a:cs typeface="+mn-cs"/>
              </a:rPr>
              <a:pPr marL="0" marR="0" lvl="0" indent="0" algn="r" defTabSz="914400" rtl="0" eaLnBrk="1" fontAlgn="auto" latinLnBrk="0" hangingPunct="1">
                <a:lnSpc>
                  <a:spcPct val="90000"/>
                </a:lnSpc>
                <a:spcBef>
                  <a:spcPts val="0"/>
                </a:spcBef>
                <a:spcAft>
                  <a:spcPts val="0"/>
                </a:spcAft>
                <a:buClrTx/>
                <a:buSzTx/>
                <a:buFontTx/>
                <a:buNone/>
                <a:tabLst/>
                <a:defRPr/>
              </a:pPr>
              <a:t>10</a:t>
            </a:fld>
            <a:endParaRPr kumimoji="0" lang="en-US" sz="1401" b="0" i="0" u="none" strike="noStrike" kern="1200" cap="none" spc="0" normalizeH="0" baseline="0" noProof="0" dirty="0">
              <a:ln>
                <a:noFill/>
              </a:ln>
              <a:solidFill>
                <a:srgbClr val="000000"/>
              </a:solidFill>
              <a:effectLst/>
              <a:uLnTx/>
              <a:uFillTx/>
              <a:latin typeface="Trebuchet MS"/>
              <a:ea typeface="+mn-ea"/>
              <a:cs typeface="+mn-cs"/>
            </a:endParaRPr>
          </a:p>
        </p:txBody>
      </p:sp>
      <p:grpSp>
        <p:nvGrpSpPr>
          <p:cNvPr id="10" name="Group 9">
            <a:extLst>
              <a:ext uri="{FF2B5EF4-FFF2-40B4-BE49-F238E27FC236}">
                <a16:creationId xmlns:a16="http://schemas.microsoft.com/office/drawing/2014/main" id="{D2BA108F-EE01-4EDF-8C3E-E9A81CD67B51}"/>
              </a:ext>
            </a:extLst>
          </p:cNvPr>
          <p:cNvGrpSpPr/>
          <p:nvPr/>
        </p:nvGrpSpPr>
        <p:grpSpPr>
          <a:xfrm>
            <a:off x="6716131" y="5017601"/>
            <a:ext cx="1732366" cy="767292"/>
            <a:chOff x="6361903" y="4581214"/>
            <a:chExt cx="1732366" cy="767292"/>
          </a:xfrm>
        </p:grpSpPr>
        <p:pic>
          <p:nvPicPr>
            <p:cNvPr id="11" name="Picture 5" descr="MCj04242140000[1]">
              <a:extLst>
                <a:ext uri="{FF2B5EF4-FFF2-40B4-BE49-F238E27FC236}">
                  <a16:creationId xmlns:a16="http://schemas.microsoft.com/office/drawing/2014/main" id="{CA9DE831-FE10-451A-ACCE-69514C030E4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61903" y="4581214"/>
              <a:ext cx="601928" cy="7672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 Box 6">
              <a:extLst>
                <a:ext uri="{FF2B5EF4-FFF2-40B4-BE49-F238E27FC236}">
                  <a16:creationId xmlns:a16="http://schemas.microsoft.com/office/drawing/2014/main" id="{4B060940-E51A-41D0-814F-BA5D9E7B4C2C}"/>
                </a:ext>
              </a:extLst>
            </p:cNvPr>
            <p:cNvSpPr txBox="1">
              <a:spLocks noChangeArrowheads="1"/>
            </p:cNvSpPr>
            <p:nvPr/>
          </p:nvSpPr>
          <p:spPr bwMode="auto">
            <a:xfrm>
              <a:off x="6963831" y="4883649"/>
              <a:ext cx="1130438"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pitchFamily="-111" charset="-128"/>
                </a:defRPr>
              </a:lvl1pPr>
              <a:lvl2pPr marL="742950" indent="-285750" eaLnBrk="0" hangingPunct="0">
                <a:defRPr>
                  <a:solidFill>
                    <a:schemeClr val="tx1"/>
                  </a:solidFill>
                  <a:latin typeface="Arial" charset="0"/>
                  <a:ea typeface="ＭＳ Ｐゴシック" pitchFamily="-111" charset="-128"/>
                </a:defRPr>
              </a:lvl2pPr>
              <a:lvl3pPr marL="1143000" indent="-228600" eaLnBrk="0" hangingPunct="0">
                <a:defRPr>
                  <a:solidFill>
                    <a:schemeClr val="tx1"/>
                  </a:solidFill>
                  <a:latin typeface="Arial" charset="0"/>
                  <a:ea typeface="ＭＳ Ｐゴシック" pitchFamily="-111" charset="-128"/>
                </a:defRPr>
              </a:lvl3pPr>
              <a:lvl4pPr marL="1600200" indent="-228600" eaLnBrk="0" hangingPunct="0">
                <a:defRPr>
                  <a:solidFill>
                    <a:schemeClr val="tx1"/>
                  </a:solidFill>
                  <a:latin typeface="Arial" charset="0"/>
                  <a:ea typeface="ＭＳ Ｐゴシック" pitchFamily="-111" charset="-128"/>
                </a:defRPr>
              </a:lvl4pPr>
              <a:lvl5pPr marL="2057400" indent="-228600" eaLnBrk="0" hangingPunct="0">
                <a:defRPr>
                  <a:solidFill>
                    <a:schemeClr val="tx1"/>
                  </a:solidFill>
                  <a:latin typeface="Arial" charset="0"/>
                  <a:ea typeface="ＭＳ Ｐゴシック" pitchFamily="-111"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111"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111"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111"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111" charset="-128"/>
                </a:defRPr>
              </a:lvl9pPr>
            </a:lstStyle>
            <a:p>
              <a:pPr marL="0" marR="0" lvl="0" indent="0" algn="l" defTabSz="761970" rtl="0" eaLnBrk="1" fontAlgn="base" latinLnBrk="0" hangingPunct="1">
                <a:lnSpc>
                  <a:spcPct val="100000"/>
                </a:lnSpc>
                <a:spcBef>
                  <a:spcPct val="0"/>
                </a:spcBef>
                <a:spcAft>
                  <a:spcPct val="0"/>
                </a:spcAft>
                <a:buClrTx/>
                <a:buSzTx/>
                <a:buFontTx/>
                <a:buNone/>
                <a:tabLst/>
                <a:defRPr/>
              </a:pPr>
              <a:r>
                <a:rPr kumimoji="0" lang="en-US" altLang="en-US" sz="1500" b="0" i="0" u="none" strike="noStrike" kern="1200" cap="none" spc="0" normalizeH="0" baseline="0" noProof="0" dirty="0">
                  <a:ln>
                    <a:noFill/>
                  </a:ln>
                  <a:solidFill>
                    <a:srgbClr val="000000"/>
                  </a:solidFill>
                  <a:effectLst/>
                  <a:uLnTx/>
                  <a:uFillTx/>
                  <a:latin typeface="Trebuchet MS" panose="020B0603020202020204" pitchFamily="34" charset="0"/>
                  <a:ea typeface="ＭＳ Ｐゴシック" pitchFamily="-111" charset="-128"/>
                  <a:cs typeface="+mn-cs"/>
                </a:rPr>
                <a:t>30 minutes</a:t>
              </a:r>
            </a:p>
          </p:txBody>
        </p:sp>
      </p:grpSp>
      <p:pic>
        <p:nvPicPr>
          <p:cNvPr id="9" name="Picture 8">
            <a:extLst>
              <a:ext uri="{FF2B5EF4-FFF2-40B4-BE49-F238E27FC236}">
                <a16:creationId xmlns:a16="http://schemas.microsoft.com/office/drawing/2014/main" id="{66363B49-6038-4170-8C69-7C1FF709267C}"/>
              </a:ext>
            </a:extLst>
          </p:cNvPr>
          <p:cNvPicPr>
            <a:picLocks noChangeAspect="1"/>
          </p:cNvPicPr>
          <p:nvPr/>
        </p:nvPicPr>
        <p:blipFill>
          <a:blip r:embed="rId4"/>
          <a:stretch>
            <a:fillRect/>
          </a:stretch>
        </p:blipFill>
        <p:spPr>
          <a:xfrm>
            <a:off x="979615" y="6065203"/>
            <a:ext cx="604974" cy="592256"/>
          </a:xfrm>
          <a:prstGeom prst="rect">
            <a:avLst/>
          </a:prstGeom>
        </p:spPr>
      </p:pic>
      <p:sp>
        <p:nvSpPr>
          <p:cNvPr id="13" name="TextBox 12">
            <a:extLst>
              <a:ext uri="{FF2B5EF4-FFF2-40B4-BE49-F238E27FC236}">
                <a16:creationId xmlns:a16="http://schemas.microsoft.com/office/drawing/2014/main" id="{D2D4928A-FCDA-40B3-9E86-E4284F3F0013}"/>
              </a:ext>
            </a:extLst>
          </p:cNvPr>
          <p:cNvSpPr txBox="1"/>
          <p:nvPr/>
        </p:nvSpPr>
        <p:spPr>
          <a:xfrm>
            <a:off x="1584589" y="6405394"/>
            <a:ext cx="1261850" cy="276999"/>
          </a:xfrm>
          <a:prstGeom prst="rect">
            <a:avLst/>
          </a:prstGeom>
          <a:noFill/>
        </p:spPr>
        <p:txBody>
          <a:bodyPr wrap="square" rtlCol="0">
            <a:spAutoFit/>
          </a:bodyPr>
          <a:lstStyle/>
          <a:p>
            <a:r>
              <a:rPr lang="en-US" sz="1200" dirty="0"/>
              <a:t>LARC Workbook</a:t>
            </a:r>
          </a:p>
        </p:txBody>
      </p:sp>
    </p:spTree>
    <p:extLst>
      <p:ext uri="{BB962C8B-B14F-4D97-AF65-F5344CB8AC3E}">
        <p14:creationId xmlns:p14="http://schemas.microsoft.com/office/powerpoint/2010/main" val="25470962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F266C4CA-DD90-4274-A815-D7063F3E126A}"/>
              </a:ext>
            </a:extLst>
          </p:cNvPr>
          <p:cNvSpPr txBox="1">
            <a:spLocks/>
          </p:cNvSpPr>
          <p:nvPr/>
        </p:nvSpPr>
        <p:spPr>
          <a:xfrm>
            <a:off x="838199" y="1449273"/>
            <a:ext cx="10515600" cy="4351338"/>
          </a:xfrm>
          <a:prstGeom prst="rect">
            <a:avLst/>
          </a:prstGeom>
        </p:spPr>
        <p:txBody>
          <a:bodyPr>
            <a:normAutofit fontScale="70000" lnSpcReduction="20000"/>
          </a:bodyPr>
          <a:lstStyle>
            <a:lvl1pPr marL="205740" indent="-205740" algn="l" defTabSz="822960" rtl="0" eaLnBrk="1" latinLnBrk="0" hangingPunct="1">
              <a:lnSpc>
                <a:spcPct val="90000"/>
              </a:lnSpc>
              <a:spcBef>
                <a:spcPts val="900"/>
              </a:spcBef>
              <a:buFont typeface="Arial" panose="020B0604020202020204" pitchFamily="34" charset="0"/>
              <a:buChar char="•"/>
              <a:defRPr sz="2520" kern="1200">
                <a:solidFill>
                  <a:schemeClr val="tx1"/>
                </a:solidFill>
                <a:latin typeface="+mn-lt"/>
                <a:ea typeface="+mn-ea"/>
                <a:cs typeface="+mn-cs"/>
              </a:defRPr>
            </a:lvl1pPr>
            <a:lvl2pPr marL="617220" indent="-205740" algn="l" defTabSz="822960" rtl="0" eaLnBrk="1" latinLnBrk="0" hangingPunct="1">
              <a:lnSpc>
                <a:spcPct val="90000"/>
              </a:lnSpc>
              <a:spcBef>
                <a:spcPts val="450"/>
              </a:spcBef>
              <a:buFont typeface="Arial" panose="020B0604020202020204" pitchFamily="34" charset="0"/>
              <a:buChar char="•"/>
              <a:defRPr sz="2160" kern="1200">
                <a:solidFill>
                  <a:schemeClr val="tx1"/>
                </a:solidFill>
                <a:latin typeface="+mn-lt"/>
                <a:ea typeface="+mn-ea"/>
                <a:cs typeface="+mn-cs"/>
              </a:defRPr>
            </a:lvl2pPr>
            <a:lvl3pPr marL="1028700" indent="-205740" algn="l" defTabSz="822960" rtl="0" eaLnBrk="1" latinLnBrk="0" hangingPunct="1">
              <a:lnSpc>
                <a:spcPct val="90000"/>
              </a:lnSpc>
              <a:spcBef>
                <a:spcPts val="450"/>
              </a:spcBef>
              <a:buFont typeface="Arial" panose="020B0604020202020204" pitchFamily="34" charset="0"/>
              <a:buChar char="•"/>
              <a:defRPr sz="1800" kern="1200">
                <a:solidFill>
                  <a:schemeClr val="tx1"/>
                </a:solidFill>
                <a:latin typeface="+mn-lt"/>
                <a:ea typeface="+mn-ea"/>
                <a:cs typeface="+mn-cs"/>
              </a:defRPr>
            </a:lvl3pPr>
            <a:lvl4pPr marL="144018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4pPr>
            <a:lvl5pPr marL="185166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5pPr>
            <a:lvl6pPr marL="226314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6pPr>
            <a:lvl7pPr marL="267462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7pPr>
            <a:lvl8pPr marL="308610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8pPr>
            <a:lvl9pPr marL="349758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9pPr>
          </a:lstStyle>
          <a:p>
            <a:pPr marL="285750" marR="0" lvl="0" indent="-285750" algn="l" defTabSz="822960" rtl="0" eaLnBrk="1" fontAlgn="auto" latinLnBrk="0" hangingPunct="1">
              <a:lnSpc>
                <a:spcPct val="90000"/>
              </a:lnSpc>
              <a:spcBef>
                <a:spcPts val="600"/>
              </a:spcBef>
              <a:spcAft>
                <a:spcPts val="0"/>
              </a:spcAft>
              <a:buClrTx/>
              <a:buSzTx/>
              <a:buFont typeface="Arial" panose="020B0604020202020204" pitchFamily="34" charset="0"/>
              <a:buChar char="•"/>
              <a:tabLst/>
              <a:defRPr/>
            </a:pPr>
            <a:r>
              <a:rPr kumimoji="0" lang="en-US" sz="2520" b="0" i="0" u="none" strike="noStrike" kern="1200" cap="none" spc="0" normalizeH="0" baseline="0" noProof="0" dirty="0">
                <a:ln>
                  <a:noFill/>
                </a:ln>
                <a:solidFill>
                  <a:srgbClr val="000000"/>
                </a:solidFill>
                <a:effectLst/>
                <a:uLnTx/>
                <a:uFillTx/>
                <a:latin typeface="Trebuchet MS"/>
                <a:ea typeface="+mn-ea"/>
                <a:cs typeface="+mn-cs"/>
              </a:rPr>
              <a:t>Patients must be cared for in sequence.  To assure proper and equitable care and they can not by-pass processes or be cared for out of order. Sheet of paper will be used by service provider to document services given to patients. </a:t>
            </a:r>
          </a:p>
          <a:p>
            <a:pPr marL="0" marR="0" lvl="0" indent="0" algn="l" defTabSz="822960" rtl="0" eaLnBrk="1" fontAlgn="auto" latinLnBrk="0" hangingPunct="1">
              <a:lnSpc>
                <a:spcPct val="90000"/>
              </a:lnSpc>
              <a:spcBef>
                <a:spcPts val="600"/>
              </a:spcBef>
              <a:spcAft>
                <a:spcPts val="0"/>
              </a:spcAft>
              <a:buClrTx/>
              <a:buSzTx/>
              <a:buNone/>
              <a:tabLst/>
              <a:defRPr/>
            </a:pPr>
            <a:endParaRPr kumimoji="0" lang="en-US" sz="2520" b="0" i="0" u="none" strike="noStrike" kern="1200" cap="none" spc="0" normalizeH="0" baseline="0" noProof="0" dirty="0">
              <a:ln>
                <a:noFill/>
              </a:ln>
              <a:solidFill>
                <a:srgbClr val="000000"/>
              </a:solidFill>
              <a:effectLst/>
              <a:uLnTx/>
              <a:uFillTx/>
              <a:latin typeface="Trebuchet MS"/>
              <a:ea typeface="+mn-ea"/>
              <a:cs typeface="+mn-cs"/>
            </a:endParaRPr>
          </a:p>
          <a:p>
            <a:pPr marL="285750" marR="0" lvl="0" indent="-285750" algn="l" defTabSz="822960" rtl="0" eaLnBrk="1" fontAlgn="auto" latinLnBrk="0" hangingPunct="1">
              <a:lnSpc>
                <a:spcPct val="90000"/>
              </a:lnSpc>
              <a:spcBef>
                <a:spcPts val="600"/>
              </a:spcBef>
              <a:spcAft>
                <a:spcPts val="0"/>
              </a:spcAft>
              <a:buClrTx/>
              <a:buSzTx/>
              <a:buFont typeface="Arial" panose="020B0604020202020204" pitchFamily="34" charset="0"/>
              <a:buChar char="•"/>
              <a:tabLst/>
              <a:defRPr/>
            </a:pPr>
            <a:r>
              <a:rPr kumimoji="0" lang="en-US" sz="2520" b="0" i="0" u="none" strike="noStrike" kern="1200" cap="none" spc="0" normalizeH="0" baseline="0" noProof="0" dirty="0">
                <a:ln>
                  <a:noFill/>
                </a:ln>
                <a:solidFill>
                  <a:srgbClr val="000000"/>
                </a:solidFill>
                <a:effectLst/>
                <a:uLnTx/>
                <a:uFillTx/>
                <a:latin typeface="Trebuchet MS"/>
                <a:ea typeface="+mn-ea"/>
                <a:cs typeface="+mn-cs"/>
              </a:rPr>
              <a:t>Patients must be cared for properly with safety and quality in mind. </a:t>
            </a:r>
          </a:p>
          <a:p>
            <a:pPr marL="0" marR="0" lvl="0" indent="0" algn="l" defTabSz="822960" rtl="0" eaLnBrk="1" fontAlgn="auto" latinLnBrk="0" hangingPunct="1">
              <a:lnSpc>
                <a:spcPct val="90000"/>
              </a:lnSpc>
              <a:spcBef>
                <a:spcPts val="600"/>
              </a:spcBef>
              <a:spcAft>
                <a:spcPts val="0"/>
              </a:spcAft>
              <a:buClrTx/>
              <a:buSzTx/>
              <a:buNone/>
              <a:tabLst/>
              <a:defRPr/>
            </a:pPr>
            <a:r>
              <a:rPr kumimoji="0" lang="en-US" sz="2520" b="0" i="0" u="none" strike="noStrike" kern="1200" cap="none" spc="0" normalizeH="0" baseline="0" noProof="0" dirty="0">
                <a:ln>
                  <a:noFill/>
                </a:ln>
                <a:solidFill>
                  <a:srgbClr val="000000"/>
                </a:solidFill>
                <a:effectLst/>
                <a:uLnTx/>
                <a:uFillTx/>
                <a:latin typeface="Trebuchet MS"/>
                <a:ea typeface="+mn-ea"/>
                <a:cs typeface="+mn-cs"/>
              </a:rPr>
              <a:t> </a:t>
            </a:r>
          </a:p>
          <a:p>
            <a:pPr marL="285750" marR="0" lvl="0" indent="-285750" algn="l" defTabSz="822960" rtl="0" eaLnBrk="1" fontAlgn="auto" latinLnBrk="0" hangingPunct="1">
              <a:lnSpc>
                <a:spcPct val="90000"/>
              </a:lnSpc>
              <a:spcBef>
                <a:spcPts val="600"/>
              </a:spcBef>
              <a:spcAft>
                <a:spcPts val="0"/>
              </a:spcAft>
              <a:buClrTx/>
              <a:buSzTx/>
              <a:buFont typeface="Arial" panose="020B0604020202020204" pitchFamily="34" charset="0"/>
              <a:buChar char="•"/>
              <a:tabLst/>
              <a:defRPr/>
            </a:pPr>
            <a:r>
              <a:rPr kumimoji="0" lang="en-US" sz="2520" b="0" i="0" u="none" strike="noStrike" kern="1200" cap="none" spc="0" normalizeH="0" baseline="0" noProof="0" dirty="0">
                <a:ln>
                  <a:noFill/>
                </a:ln>
                <a:solidFill>
                  <a:srgbClr val="000000"/>
                </a:solidFill>
                <a:effectLst/>
                <a:uLnTx/>
                <a:uFillTx/>
                <a:latin typeface="Trebuchet MS"/>
                <a:ea typeface="+mn-ea"/>
                <a:cs typeface="+mn-cs"/>
              </a:rPr>
              <a:t>Patients must be escorted from the waiting room and between all processes.  When you have completed your care-giving responsibilities, call for escort to move the patients to the next process</a:t>
            </a:r>
          </a:p>
          <a:p>
            <a:pPr marL="0" marR="0" lvl="0" indent="0" algn="l" defTabSz="822960" rtl="0" eaLnBrk="1" fontAlgn="auto" latinLnBrk="0" hangingPunct="1">
              <a:lnSpc>
                <a:spcPct val="90000"/>
              </a:lnSpc>
              <a:spcBef>
                <a:spcPts val="600"/>
              </a:spcBef>
              <a:spcAft>
                <a:spcPts val="0"/>
              </a:spcAft>
              <a:buClrTx/>
              <a:buSzTx/>
              <a:buNone/>
              <a:tabLst/>
              <a:defRPr/>
            </a:pPr>
            <a:endParaRPr kumimoji="0" lang="en-US" sz="2520" b="0" i="0" u="none" strike="noStrike" kern="1200" cap="none" spc="0" normalizeH="0" baseline="0" noProof="0" dirty="0">
              <a:ln>
                <a:noFill/>
              </a:ln>
              <a:solidFill>
                <a:srgbClr val="000000"/>
              </a:solidFill>
              <a:effectLst/>
              <a:uLnTx/>
              <a:uFillTx/>
              <a:latin typeface="Trebuchet MS"/>
              <a:ea typeface="+mn-ea"/>
              <a:cs typeface="+mn-cs"/>
            </a:endParaRPr>
          </a:p>
          <a:p>
            <a:pPr marL="285750" marR="0" lvl="0" indent="-285750" algn="l" defTabSz="822960" rtl="0" eaLnBrk="1" fontAlgn="auto" latinLnBrk="0" hangingPunct="1">
              <a:lnSpc>
                <a:spcPct val="90000"/>
              </a:lnSpc>
              <a:spcBef>
                <a:spcPts val="600"/>
              </a:spcBef>
              <a:spcAft>
                <a:spcPts val="0"/>
              </a:spcAft>
              <a:buClrTx/>
              <a:buSzTx/>
              <a:buFont typeface="Arial" panose="020B0604020202020204" pitchFamily="34" charset="0"/>
              <a:buChar char="•"/>
              <a:tabLst/>
              <a:defRPr/>
            </a:pPr>
            <a:r>
              <a:rPr kumimoji="0" lang="en-US" sz="2520" b="0" i="0" u="none" strike="noStrike" kern="1200" cap="none" spc="0" normalizeH="0" baseline="0" noProof="0" dirty="0">
                <a:ln>
                  <a:noFill/>
                </a:ln>
                <a:solidFill>
                  <a:srgbClr val="000000"/>
                </a:solidFill>
                <a:effectLst/>
                <a:uLnTx/>
                <a:uFillTx/>
                <a:latin typeface="Trebuchet MS"/>
                <a:ea typeface="+mn-ea"/>
                <a:cs typeface="+mn-cs"/>
              </a:rPr>
              <a:t>Quality Assurance will evaluate each patient after they have been discharged to assure that the patient has received quality care.  QA will track the Quality measures and the throughput time (time from start until patients completes treatment).</a:t>
            </a:r>
          </a:p>
          <a:p>
            <a:pPr marL="285750" marR="0" lvl="0" indent="-285750" algn="l" defTabSz="822960" rtl="0" eaLnBrk="1" fontAlgn="auto" latinLnBrk="0" hangingPunct="1">
              <a:lnSpc>
                <a:spcPct val="90000"/>
              </a:lnSpc>
              <a:spcBef>
                <a:spcPts val="600"/>
              </a:spcBef>
              <a:spcAft>
                <a:spcPts val="0"/>
              </a:spcAft>
              <a:buClrTx/>
              <a:buSzTx/>
              <a:buFont typeface="Arial" panose="020B0604020202020204" pitchFamily="34" charset="0"/>
              <a:buChar char="•"/>
              <a:tabLst/>
              <a:defRPr/>
            </a:pPr>
            <a:endParaRPr kumimoji="0" lang="en-US" sz="2520" b="0" i="0" u="none" strike="noStrike" kern="1200" cap="none" spc="0" normalizeH="0" baseline="0" noProof="0" dirty="0">
              <a:ln>
                <a:noFill/>
              </a:ln>
              <a:solidFill>
                <a:srgbClr val="000000"/>
              </a:solidFill>
              <a:effectLst/>
              <a:uLnTx/>
              <a:uFillTx/>
              <a:latin typeface="Trebuchet MS"/>
              <a:ea typeface="+mn-ea"/>
              <a:cs typeface="+mn-cs"/>
            </a:endParaRPr>
          </a:p>
          <a:p>
            <a:pPr marL="285750" marR="0" lvl="0" indent="-285750" algn="l" defTabSz="822960" rtl="0" eaLnBrk="1" fontAlgn="auto" latinLnBrk="0" hangingPunct="1">
              <a:lnSpc>
                <a:spcPct val="90000"/>
              </a:lnSpc>
              <a:spcBef>
                <a:spcPts val="600"/>
              </a:spcBef>
              <a:spcAft>
                <a:spcPts val="0"/>
              </a:spcAft>
              <a:buClrTx/>
              <a:buSzTx/>
              <a:buFont typeface="Arial" panose="020B0604020202020204" pitchFamily="34" charset="0"/>
              <a:buChar char="•"/>
              <a:tabLst/>
              <a:defRPr/>
            </a:pPr>
            <a:r>
              <a:rPr kumimoji="0" lang="en-US" sz="2520" b="0" i="0" u="none" strike="noStrike" kern="1200" cap="none" spc="0" normalizeH="0" baseline="0" noProof="0" dirty="0">
                <a:ln>
                  <a:noFill/>
                </a:ln>
                <a:solidFill>
                  <a:srgbClr val="000000"/>
                </a:solidFill>
                <a:effectLst/>
                <a:uLnTx/>
                <a:uFillTx/>
                <a:latin typeface="Trebuchet MS"/>
                <a:ea typeface="+mn-ea"/>
                <a:cs typeface="+mn-cs"/>
              </a:rPr>
              <a:t>No process changes are allowed during this round as we want to understand and baseline the current process.</a:t>
            </a:r>
          </a:p>
          <a:p>
            <a:pPr marL="285750" marR="0" lvl="0" indent="-285750" algn="l" defTabSz="822960" rtl="0" eaLnBrk="1" fontAlgn="auto" latinLnBrk="0" hangingPunct="1">
              <a:lnSpc>
                <a:spcPct val="90000"/>
              </a:lnSpc>
              <a:spcBef>
                <a:spcPts val="600"/>
              </a:spcBef>
              <a:spcAft>
                <a:spcPts val="0"/>
              </a:spcAft>
              <a:buClrTx/>
              <a:buSzTx/>
              <a:buFont typeface="Arial" panose="020B0604020202020204" pitchFamily="34" charset="0"/>
              <a:buChar char="•"/>
              <a:tabLst/>
              <a:defRPr/>
            </a:pPr>
            <a:endParaRPr kumimoji="0" lang="en-US" sz="2520" b="0" i="0" u="none" strike="noStrike" kern="1200" cap="none" spc="0" normalizeH="0" baseline="0" noProof="0" dirty="0">
              <a:ln>
                <a:noFill/>
              </a:ln>
              <a:solidFill>
                <a:srgbClr val="000000"/>
              </a:solidFill>
              <a:effectLst/>
              <a:uLnTx/>
              <a:uFillTx/>
              <a:latin typeface="Trebuchet MS"/>
              <a:ea typeface="+mn-ea"/>
              <a:cs typeface="+mn-cs"/>
            </a:endParaRPr>
          </a:p>
          <a:p>
            <a:pPr marL="285750" marR="0" lvl="0" indent="-285750" algn="l" defTabSz="822960" rtl="0" eaLnBrk="1" fontAlgn="auto" latinLnBrk="0" hangingPunct="1">
              <a:lnSpc>
                <a:spcPct val="90000"/>
              </a:lnSpc>
              <a:spcBef>
                <a:spcPts val="600"/>
              </a:spcBef>
              <a:spcAft>
                <a:spcPts val="0"/>
              </a:spcAft>
              <a:buClrTx/>
              <a:buSzTx/>
              <a:buFont typeface="Arial" panose="020B0604020202020204" pitchFamily="34" charset="0"/>
              <a:buChar char="•"/>
              <a:tabLst/>
              <a:defRPr/>
            </a:pPr>
            <a:r>
              <a:rPr kumimoji="0" lang="en-US" sz="2520" b="0" i="0" u="none" strike="noStrike" kern="1200" cap="none" spc="0" normalizeH="0" baseline="0" noProof="0" dirty="0">
                <a:ln>
                  <a:noFill/>
                </a:ln>
                <a:solidFill>
                  <a:srgbClr val="000000"/>
                </a:solidFill>
                <a:effectLst/>
                <a:uLnTx/>
                <a:uFillTx/>
                <a:latin typeface="Trebuchet MS"/>
                <a:ea typeface="+mn-ea"/>
                <a:cs typeface="+mn-cs"/>
              </a:rPr>
              <a:t>Run for 30 minutes.  When time is up, STOP and STEP AWAY from your patients.</a:t>
            </a:r>
          </a:p>
        </p:txBody>
      </p:sp>
      <p:sp>
        <p:nvSpPr>
          <p:cNvPr id="6" name="Title 5">
            <a:extLst>
              <a:ext uri="{FF2B5EF4-FFF2-40B4-BE49-F238E27FC236}">
                <a16:creationId xmlns:a16="http://schemas.microsoft.com/office/drawing/2014/main" id="{CE5D7C4C-5A4E-4CE7-82BB-546F256DB849}"/>
              </a:ext>
            </a:extLst>
          </p:cNvPr>
          <p:cNvSpPr>
            <a:spLocks noGrp="1"/>
          </p:cNvSpPr>
          <p:nvPr>
            <p:ph type="ctrTitle"/>
          </p:nvPr>
        </p:nvSpPr>
        <p:spPr>
          <a:xfrm>
            <a:off x="4316187" y="746970"/>
            <a:ext cx="3559625" cy="563524"/>
          </a:xfrm>
        </p:spPr>
        <p:txBody>
          <a:bodyPr>
            <a:normAutofit/>
          </a:bodyPr>
          <a:lstStyle/>
          <a:p>
            <a:r>
              <a:rPr lang="en-US" dirty="0"/>
              <a:t>Work Instructions</a:t>
            </a:r>
          </a:p>
        </p:txBody>
      </p:sp>
      <p:sp>
        <p:nvSpPr>
          <p:cNvPr id="2" name="Slide Number Placeholder 1">
            <a:extLst>
              <a:ext uri="{FF2B5EF4-FFF2-40B4-BE49-F238E27FC236}">
                <a16:creationId xmlns:a16="http://schemas.microsoft.com/office/drawing/2014/main" id="{D5A719D7-27DC-4001-BC3C-54FA8F673E0D}"/>
              </a:ext>
            </a:extLst>
          </p:cNvPr>
          <p:cNvSpPr>
            <a:spLocks noGrp="1"/>
          </p:cNvSpPr>
          <p:nvPr>
            <p:ph type="sldNum" sz="quarter" idx="12"/>
          </p:nvPr>
        </p:nvSpPr>
        <p:spPr/>
        <p:txBody>
          <a:bodyPr/>
          <a:lstStyle/>
          <a:p>
            <a:pPr marL="0" marR="0" lvl="0" indent="0" algn="r" defTabSz="914400" rtl="0" eaLnBrk="1" fontAlgn="auto" latinLnBrk="0" hangingPunct="1">
              <a:lnSpc>
                <a:spcPct val="90000"/>
              </a:lnSpc>
              <a:spcBef>
                <a:spcPts val="0"/>
              </a:spcBef>
              <a:spcAft>
                <a:spcPts val="0"/>
              </a:spcAft>
              <a:buClrTx/>
              <a:buSzTx/>
              <a:buFontTx/>
              <a:buNone/>
              <a:tabLst/>
              <a:defRPr/>
            </a:pPr>
            <a:fld id="{1EA85E74-CFD1-43C2-9168-DB4B3F980C18}" type="slidenum">
              <a:rPr kumimoji="0" lang="en-US" sz="1401" b="0" i="0" u="none" strike="noStrike" kern="1200" cap="none" spc="0" normalizeH="0" baseline="0" noProof="0" smtClean="0">
                <a:ln>
                  <a:noFill/>
                </a:ln>
                <a:solidFill>
                  <a:srgbClr val="000000"/>
                </a:solidFill>
                <a:effectLst/>
                <a:uLnTx/>
                <a:uFillTx/>
                <a:latin typeface="Trebuchet MS"/>
                <a:ea typeface="+mn-ea"/>
                <a:cs typeface="+mn-cs"/>
              </a:rPr>
              <a:pPr marL="0" marR="0" lvl="0" indent="0" algn="r" defTabSz="914400" rtl="0" eaLnBrk="1" fontAlgn="auto" latinLnBrk="0" hangingPunct="1">
                <a:lnSpc>
                  <a:spcPct val="90000"/>
                </a:lnSpc>
                <a:spcBef>
                  <a:spcPts val="0"/>
                </a:spcBef>
                <a:spcAft>
                  <a:spcPts val="0"/>
                </a:spcAft>
                <a:buClrTx/>
                <a:buSzTx/>
                <a:buFontTx/>
                <a:buNone/>
                <a:tabLst/>
                <a:defRPr/>
              </a:pPr>
              <a:t>11</a:t>
            </a:fld>
            <a:endParaRPr kumimoji="0" lang="en-US" sz="1401" b="0" i="0" u="none" strike="noStrike" kern="1200" cap="none" spc="0" normalizeH="0" baseline="0" noProof="0">
              <a:ln>
                <a:noFill/>
              </a:ln>
              <a:solidFill>
                <a:srgbClr val="000000"/>
              </a:solidFill>
              <a:effectLst/>
              <a:uLnTx/>
              <a:uFillTx/>
              <a:latin typeface="Trebuchet MS"/>
              <a:ea typeface="+mn-ea"/>
              <a:cs typeface="+mn-cs"/>
            </a:endParaRPr>
          </a:p>
        </p:txBody>
      </p:sp>
      <p:pic>
        <p:nvPicPr>
          <p:cNvPr id="7" name="Picture 6">
            <a:extLst>
              <a:ext uri="{FF2B5EF4-FFF2-40B4-BE49-F238E27FC236}">
                <a16:creationId xmlns:a16="http://schemas.microsoft.com/office/drawing/2014/main" id="{8A750ECE-858B-479F-AB9D-FA245FBF4F27}"/>
              </a:ext>
            </a:extLst>
          </p:cNvPr>
          <p:cNvPicPr>
            <a:picLocks noChangeAspect="1"/>
          </p:cNvPicPr>
          <p:nvPr/>
        </p:nvPicPr>
        <p:blipFill>
          <a:blip r:embed="rId3"/>
          <a:stretch>
            <a:fillRect/>
          </a:stretch>
        </p:blipFill>
        <p:spPr>
          <a:xfrm>
            <a:off x="979615" y="6065203"/>
            <a:ext cx="604974" cy="592256"/>
          </a:xfrm>
          <a:prstGeom prst="rect">
            <a:avLst/>
          </a:prstGeom>
        </p:spPr>
      </p:pic>
      <p:sp>
        <p:nvSpPr>
          <p:cNvPr id="8" name="TextBox 7">
            <a:extLst>
              <a:ext uri="{FF2B5EF4-FFF2-40B4-BE49-F238E27FC236}">
                <a16:creationId xmlns:a16="http://schemas.microsoft.com/office/drawing/2014/main" id="{BEA58959-3E69-4C1D-8C6E-309BC35B6680}"/>
              </a:ext>
            </a:extLst>
          </p:cNvPr>
          <p:cNvSpPr txBox="1"/>
          <p:nvPr/>
        </p:nvSpPr>
        <p:spPr>
          <a:xfrm>
            <a:off x="1584589" y="6405394"/>
            <a:ext cx="1261850" cy="276999"/>
          </a:xfrm>
          <a:prstGeom prst="rect">
            <a:avLst/>
          </a:prstGeom>
          <a:noFill/>
        </p:spPr>
        <p:txBody>
          <a:bodyPr wrap="square" rtlCol="0">
            <a:spAutoFit/>
          </a:bodyPr>
          <a:lstStyle/>
          <a:p>
            <a:r>
              <a:rPr lang="en-US" sz="1200" dirty="0"/>
              <a:t>LARC Workbook</a:t>
            </a:r>
          </a:p>
        </p:txBody>
      </p:sp>
    </p:spTree>
    <p:extLst>
      <p:ext uri="{BB962C8B-B14F-4D97-AF65-F5344CB8AC3E}">
        <p14:creationId xmlns:p14="http://schemas.microsoft.com/office/powerpoint/2010/main" val="12307600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61071CBD-137A-4B9F-9B03-2905ED045AE4}"/>
              </a:ext>
            </a:extLst>
          </p:cNvPr>
          <p:cNvGrpSpPr/>
          <p:nvPr/>
        </p:nvGrpSpPr>
        <p:grpSpPr>
          <a:xfrm>
            <a:off x="2949837" y="1629360"/>
            <a:ext cx="7981950" cy="4265612"/>
            <a:chOff x="3798923" y="1518969"/>
            <a:chExt cx="7981950" cy="4265612"/>
          </a:xfrm>
        </p:grpSpPr>
        <p:sp>
          <p:nvSpPr>
            <p:cNvPr id="5" name="Text Box 3">
              <a:extLst>
                <a:ext uri="{FF2B5EF4-FFF2-40B4-BE49-F238E27FC236}">
                  <a16:creationId xmlns:a16="http://schemas.microsoft.com/office/drawing/2014/main" id="{E3CF553F-AB92-4FBF-AA2D-A06A45FF426C}"/>
                </a:ext>
              </a:extLst>
            </p:cNvPr>
            <p:cNvSpPr txBox="1">
              <a:spLocks noChangeArrowheads="1"/>
            </p:cNvSpPr>
            <p:nvPr/>
          </p:nvSpPr>
          <p:spPr>
            <a:xfrm>
              <a:off x="3798923" y="1518969"/>
              <a:ext cx="7981950" cy="4265612"/>
            </a:xfrm>
            <a:prstGeom prst="rect">
              <a:avLst/>
            </a:prstGeom>
          </p:spPr>
          <p:txBody>
            <a:bodyPr vert="horz" lIns="91440" tIns="0" rIns="0" bIns="0" rtlCol="0">
              <a:normAutofit/>
            </a:bodyPr>
            <a:lstStyle>
              <a:lvl1pPr marL="205740" indent="-205740" algn="l" defTabSz="822960" rtl="0" eaLnBrk="1" latinLnBrk="0" hangingPunct="1">
                <a:lnSpc>
                  <a:spcPct val="90000"/>
                </a:lnSpc>
                <a:spcBef>
                  <a:spcPts val="900"/>
                </a:spcBef>
                <a:buFont typeface="Arial" panose="020B0604020202020204" pitchFamily="34" charset="0"/>
                <a:buChar char="•"/>
                <a:defRPr sz="2520" kern="1200">
                  <a:solidFill>
                    <a:schemeClr val="tx1"/>
                  </a:solidFill>
                  <a:latin typeface="+mn-lt"/>
                  <a:ea typeface="+mn-ea"/>
                  <a:cs typeface="+mn-cs"/>
                </a:defRPr>
              </a:lvl1pPr>
              <a:lvl2pPr marL="617220" indent="-205740" algn="l" defTabSz="822960" rtl="0" eaLnBrk="1" latinLnBrk="0" hangingPunct="1">
                <a:lnSpc>
                  <a:spcPct val="90000"/>
                </a:lnSpc>
                <a:spcBef>
                  <a:spcPts val="450"/>
                </a:spcBef>
                <a:buFont typeface="Arial" panose="020B0604020202020204" pitchFamily="34" charset="0"/>
                <a:buChar char="•"/>
                <a:defRPr sz="2160" kern="1200">
                  <a:solidFill>
                    <a:schemeClr val="tx1"/>
                  </a:solidFill>
                  <a:latin typeface="+mn-lt"/>
                  <a:ea typeface="+mn-ea"/>
                  <a:cs typeface="+mn-cs"/>
                </a:defRPr>
              </a:lvl2pPr>
              <a:lvl3pPr marL="1028700" indent="-205740" algn="l" defTabSz="822960" rtl="0" eaLnBrk="1" latinLnBrk="0" hangingPunct="1">
                <a:lnSpc>
                  <a:spcPct val="90000"/>
                </a:lnSpc>
                <a:spcBef>
                  <a:spcPts val="450"/>
                </a:spcBef>
                <a:buFont typeface="Arial" panose="020B0604020202020204" pitchFamily="34" charset="0"/>
                <a:buChar char="•"/>
                <a:defRPr sz="1800" kern="1200">
                  <a:solidFill>
                    <a:schemeClr val="tx1"/>
                  </a:solidFill>
                  <a:latin typeface="+mn-lt"/>
                  <a:ea typeface="+mn-ea"/>
                  <a:cs typeface="+mn-cs"/>
                </a:defRPr>
              </a:lvl3pPr>
              <a:lvl4pPr marL="144018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4pPr>
              <a:lvl5pPr marL="185166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5pPr>
              <a:lvl6pPr marL="226314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6pPr>
              <a:lvl7pPr marL="267462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7pPr>
              <a:lvl8pPr marL="308610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8pPr>
              <a:lvl9pPr marL="349758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9pPr>
            </a:lstStyle>
            <a:p>
              <a:pPr marL="225425" marR="0" lvl="0" indent="-225425" algn="l" defTabSz="822960" rtl="0" eaLnBrk="1" fontAlgn="auto" latinLnBrk="0" hangingPunct="1">
                <a:lnSpc>
                  <a:spcPct val="90000"/>
                </a:lnSpc>
                <a:spcBef>
                  <a:spcPts val="900"/>
                </a:spcBef>
                <a:spcAft>
                  <a:spcPts val="0"/>
                </a:spcAft>
                <a:buClrTx/>
                <a:buSzTx/>
                <a:buFont typeface="Arial" panose="020B0604020202020204" pitchFamily="34" charset="0"/>
                <a:buNone/>
                <a:tabLst>
                  <a:tab pos="3200400" algn="l"/>
                </a:tabLst>
                <a:defRPr/>
              </a:pPr>
              <a:r>
                <a:rPr kumimoji="0" lang="en-US" sz="2200" b="1" i="0" u="none" strike="noStrike" kern="1200" cap="none" spc="0" normalizeH="0" baseline="0" noProof="0" dirty="0">
                  <a:ln>
                    <a:noFill/>
                  </a:ln>
                  <a:solidFill>
                    <a:srgbClr val="000000"/>
                  </a:solidFill>
                  <a:effectLst/>
                  <a:uLnTx/>
                  <a:uFillTx/>
                  <a:latin typeface="Trebuchet MS"/>
                  <a:ea typeface="+mn-ea"/>
                  <a:cs typeface="+mn-cs"/>
                </a:rPr>
                <a:t>We need:</a:t>
              </a:r>
            </a:p>
            <a:p>
              <a:pPr marL="0" marR="0" lvl="0" indent="0" algn="l" defTabSz="822960" rtl="0" eaLnBrk="1" fontAlgn="auto" latinLnBrk="0" hangingPunct="1">
                <a:lnSpc>
                  <a:spcPct val="90000"/>
                </a:lnSpc>
                <a:spcBef>
                  <a:spcPts val="900"/>
                </a:spcBef>
                <a:spcAft>
                  <a:spcPts val="0"/>
                </a:spcAft>
                <a:buClrTx/>
                <a:buSzTx/>
                <a:buFont typeface="Arial" panose="020B0604020202020204" pitchFamily="34" charset="0"/>
                <a:buNone/>
                <a:tabLst>
                  <a:tab pos="1828800" algn="l"/>
                  <a:tab pos="3200400" algn="l"/>
                </a:tabLst>
                <a:defRPr/>
              </a:pPr>
              <a:r>
                <a:rPr kumimoji="0" lang="en-US" sz="2200" b="0" i="0" u="none" strike="noStrike" kern="1200" cap="none" spc="0" normalizeH="0" baseline="0" noProof="0" dirty="0">
                  <a:ln>
                    <a:noFill/>
                  </a:ln>
                  <a:solidFill>
                    <a:srgbClr val="000000"/>
                  </a:solidFill>
                  <a:effectLst/>
                  <a:uLnTx/>
                  <a:uFillTx/>
                  <a:latin typeface="Trebuchet MS"/>
                  <a:ea typeface="+mn-ea"/>
                  <a:cs typeface="+mn-cs"/>
                </a:rPr>
                <a:t>1 Volunteer 	</a:t>
              </a:r>
              <a:r>
                <a:rPr kumimoji="0" lang="en-US" sz="2200" b="0" i="0" u="none" strike="noStrike" kern="1200" cap="none" spc="0" normalizeH="0" baseline="0" noProof="0" dirty="0">
                  <a:ln>
                    <a:noFill/>
                  </a:ln>
                  <a:solidFill>
                    <a:srgbClr val="000000"/>
                  </a:solidFill>
                  <a:effectLst/>
                  <a:uLnTx/>
                  <a:uFillTx/>
                  <a:latin typeface="Trebuchet MS"/>
                  <a:ea typeface="+mn-ea"/>
                  <a:cs typeface="+mn-cs"/>
                  <a:sym typeface="Wingdings" pitchFamily="2" charset="2"/>
                </a:rPr>
                <a:t> 	Quick </a:t>
              </a:r>
              <a:r>
                <a:rPr kumimoji="0" lang="en-US" sz="2200" b="0" i="0" u="none" strike="noStrike" kern="1200" cap="none" spc="0" normalizeH="0" baseline="0" noProof="0" dirty="0">
                  <a:ln>
                    <a:noFill/>
                  </a:ln>
                  <a:solidFill>
                    <a:srgbClr val="000000"/>
                  </a:solidFill>
                  <a:effectLst/>
                  <a:uLnTx/>
                  <a:uFillTx/>
                  <a:latin typeface="Trebuchet MS"/>
                  <a:ea typeface="+mn-ea"/>
                  <a:cs typeface="+mn-cs"/>
                </a:rPr>
                <a:t>Registration</a:t>
              </a:r>
            </a:p>
            <a:p>
              <a:pPr marL="0" marR="0" lvl="0" indent="0" algn="l" defTabSz="822960" rtl="0" eaLnBrk="1" fontAlgn="auto" latinLnBrk="0" hangingPunct="1">
                <a:lnSpc>
                  <a:spcPct val="90000"/>
                </a:lnSpc>
                <a:spcBef>
                  <a:spcPts val="900"/>
                </a:spcBef>
                <a:spcAft>
                  <a:spcPts val="0"/>
                </a:spcAft>
                <a:buClrTx/>
                <a:buSzTx/>
                <a:buFont typeface="Arial" panose="020B0604020202020204" pitchFamily="34" charset="0"/>
                <a:buNone/>
                <a:tabLst>
                  <a:tab pos="1828800" algn="l"/>
                  <a:tab pos="3200400" algn="l"/>
                </a:tabLst>
                <a:defRPr/>
              </a:pPr>
              <a:r>
                <a:rPr kumimoji="0" lang="en-US" sz="2200" b="0" i="0" u="none" strike="noStrike" kern="1200" cap="none" spc="0" normalizeH="0" baseline="0" noProof="0" dirty="0">
                  <a:ln>
                    <a:noFill/>
                  </a:ln>
                  <a:solidFill>
                    <a:srgbClr val="000000"/>
                  </a:solidFill>
                  <a:effectLst/>
                  <a:uLnTx/>
                  <a:uFillTx/>
                  <a:latin typeface="Trebuchet MS"/>
                  <a:ea typeface="+mn-ea"/>
                  <a:cs typeface="+mn-cs"/>
                </a:rPr>
                <a:t>1 Volunteer 	</a:t>
              </a:r>
              <a:r>
                <a:rPr kumimoji="0" lang="en-US" sz="2200" b="0" i="0" u="none" strike="noStrike" kern="1200" cap="none" spc="0" normalizeH="0" baseline="0" noProof="0" dirty="0">
                  <a:ln>
                    <a:noFill/>
                  </a:ln>
                  <a:solidFill>
                    <a:srgbClr val="000000"/>
                  </a:solidFill>
                  <a:effectLst/>
                  <a:uLnTx/>
                  <a:uFillTx/>
                  <a:latin typeface="Trebuchet MS"/>
                  <a:ea typeface="+mn-ea"/>
                  <a:cs typeface="+mn-cs"/>
                  <a:sym typeface="Wingdings" pitchFamily="2" charset="2"/>
                </a:rPr>
                <a:t> 	Triage</a:t>
              </a:r>
            </a:p>
            <a:p>
              <a:pPr marL="0" marR="0" lvl="0" indent="0" algn="l" defTabSz="822960" rtl="0" eaLnBrk="1" fontAlgn="auto" latinLnBrk="0" hangingPunct="1">
                <a:lnSpc>
                  <a:spcPct val="90000"/>
                </a:lnSpc>
                <a:spcBef>
                  <a:spcPts val="900"/>
                </a:spcBef>
                <a:spcAft>
                  <a:spcPts val="0"/>
                </a:spcAft>
                <a:buClrTx/>
                <a:buSzTx/>
                <a:buFont typeface="Arial" panose="020B0604020202020204" pitchFamily="34" charset="0"/>
                <a:buNone/>
                <a:tabLst>
                  <a:tab pos="1828800" algn="l"/>
                  <a:tab pos="3200400" algn="l"/>
                </a:tabLst>
                <a:defRPr/>
              </a:pPr>
              <a:r>
                <a:rPr kumimoji="0" lang="en-US" sz="2200" b="0" i="0" u="none" strike="noStrike" kern="1200" cap="none" spc="0" normalizeH="0" baseline="0" noProof="0" dirty="0">
                  <a:ln>
                    <a:noFill/>
                  </a:ln>
                  <a:solidFill>
                    <a:srgbClr val="000000"/>
                  </a:solidFill>
                  <a:effectLst/>
                  <a:uLnTx/>
                  <a:uFillTx/>
                  <a:latin typeface="Trebuchet MS"/>
                  <a:ea typeface="+mn-ea"/>
                  <a:cs typeface="+mn-cs"/>
                </a:rPr>
                <a:t>1 Volunteer 	</a:t>
              </a:r>
              <a:r>
                <a:rPr kumimoji="0" lang="en-US" sz="2200" b="0" i="0" u="none" strike="noStrike" kern="1200" cap="none" spc="0" normalizeH="0" baseline="0" noProof="0" dirty="0">
                  <a:ln>
                    <a:noFill/>
                  </a:ln>
                  <a:solidFill>
                    <a:srgbClr val="000000"/>
                  </a:solidFill>
                  <a:effectLst/>
                  <a:uLnTx/>
                  <a:uFillTx/>
                  <a:latin typeface="Trebuchet MS"/>
                  <a:ea typeface="+mn-ea"/>
                  <a:cs typeface="+mn-cs"/>
                  <a:sym typeface="Wingdings" pitchFamily="2" charset="2"/>
                </a:rPr>
                <a:t> 	Full Registration</a:t>
              </a:r>
            </a:p>
            <a:p>
              <a:pPr marL="0" marR="0" lvl="0" indent="0" algn="l" defTabSz="822960" rtl="0" eaLnBrk="1" fontAlgn="auto" latinLnBrk="0" hangingPunct="1">
                <a:lnSpc>
                  <a:spcPct val="90000"/>
                </a:lnSpc>
                <a:spcBef>
                  <a:spcPts val="900"/>
                </a:spcBef>
                <a:spcAft>
                  <a:spcPts val="0"/>
                </a:spcAft>
                <a:buClrTx/>
                <a:buSzTx/>
                <a:buFont typeface="Arial" panose="020B0604020202020204" pitchFamily="34" charset="0"/>
                <a:buNone/>
                <a:tabLst>
                  <a:tab pos="1828800" algn="l"/>
                  <a:tab pos="3200400" algn="l"/>
                </a:tabLst>
                <a:defRPr/>
              </a:pPr>
              <a:r>
                <a:rPr kumimoji="0" lang="en-US" sz="2200" b="0" i="0" u="none" strike="noStrike" kern="1200" cap="none" spc="0" normalizeH="0" baseline="0" noProof="0" dirty="0">
                  <a:ln>
                    <a:noFill/>
                  </a:ln>
                  <a:solidFill>
                    <a:srgbClr val="000000"/>
                  </a:solidFill>
                  <a:effectLst/>
                  <a:uLnTx/>
                  <a:uFillTx/>
                  <a:latin typeface="Trebuchet MS"/>
                  <a:ea typeface="+mn-ea"/>
                  <a:cs typeface="+mn-cs"/>
                </a:rPr>
                <a:t>1 Volunteer 	</a:t>
              </a:r>
              <a:r>
                <a:rPr kumimoji="0" lang="en-US" sz="2200" b="0" i="0" u="none" strike="noStrike" kern="1200" cap="none" spc="0" normalizeH="0" baseline="0" noProof="0" dirty="0">
                  <a:ln>
                    <a:noFill/>
                  </a:ln>
                  <a:solidFill>
                    <a:srgbClr val="000000"/>
                  </a:solidFill>
                  <a:effectLst/>
                  <a:uLnTx/>
                  <a:uFillTx/>
                  <a:latin typeface="Trebuchet MS"/>
                  <a:ea typeface="+mn-ea"/>
                  <a:cs typeface="+mn-cs"/>
                  <a:sym typeface="Wingdings" pitchFamily="2" charset="2"/>
                </a:rPr>
                <a:t> 	Treatment</a:t>
              </a:r>
            </a:p>
            <a:p>
              <a:pPr marL="0" marR="0" lvl="0" indent="0" algn="l" defTabSz="822960" rtl="0" eaLnBrk="1" fontAlgn="auto" latinLnBrk="0" hangingPunct="1">
                <a:lnSpc>
                  <a:spcPct val="90000"/>
                </a:lnSpc>
                <a:spcBef>
                  <a:spcPts val="900"/>
                </a:spcBef>
                <a:spcAft>
                  <a:spcPts val="0"/>
                </a:spcAft>
                <a:buClrTx/>
                <a:buSzTx/>
                <a:buFont typeface="Arial" panose="020B0604020202020204" pitchFamily="34" charset="0"/>
                <a:buNone/>
                <a:tabLst>
                  <a:tab pos="1828800" algn="l"/>
                  <a:tab pos="3200400" algn="l"/>
                </a:tabLst>
                <a:defRPr/>
              </a:pPr>
              <a:r>
                <a:rPr kumimoji="0" lang="en-US" sz="2200" b="0" i="0" u="none" strike="noStrike" kern="1200" cap="none" spc="0" normalizeH="0" baseline="0" noProof="0" dirty="0">
                  <a:ln>
                    <a:noFill/>
                  </a:ln>
                  <a:solidFill>
                    <a:srgbClr val="000000"/>
                  </a:solidFill>
                  <a:effectLst/>
                  <a:uLnTx/>
                  <a:uFillTx/>
                  <a:latin typeface="Trebuchet MS"/>
                  <a:ea typeface="+mn-ea"/>
                  <a:cs typeface="+mn-cs"/>
                </a:rPr>
                <a:t>1 Volunteer 	</a:t>
              </a:r>
              <a:r>
                <a:rPr kumimoji="0" lang="en-US" sz="2200" b="0" i="0" u="none" strike="noStrike" kern="1200" cap="none" spc="0" normalizeH="0" baseline="0" noProof="0" dirty="0">
                  <a:ln>
                    <a:noFill/>
                  </a:ln>
                  <a:solidFill>
                    <a:srgbClr val="000000"/>
                  </a:solidFill>
                  <a:effectLst/>
                  <a:uLnTx/>
                  <a:uFillTx/>
                  <a:latin typeface="Trebuchet MS"/>
                  <a:ea typeface="+mn-ea"/>
                  <a:cs typeface="+mn-cs"/>
                  <a:sym typeface="Wingdings" pitchFamily="2" charset="2"/>
                </a:rPr>
                <a:t> 	Discharge</a:t>
              </a:r>
              <a:endParaRPr kumimoji="0" lang="en-US" sz="2200" b="0" i="0" u="none" strike="noStrike" kern="1200" cap="none" spc="0" normalizeH="0" baseline="0" noProof="0" dirty="0">
                <a:ln>
                  <a:noFill/>
                </a:ln>
                <a:solidFill>
                  <a:srgbClr val="000000"/>
                </a:solidFill>
                <a:effectLst/>
                <a:uLnTx/>
                <a:uFillTx/>
                <a:latin typeface="Trebuchet MS"/>
                <a:ea typeface="+mn-ea"/>
                <a:cs typeface="+mn-cs"/>
              </a:endParaRPr>
            </a:p>
            <a:p>
              <a:pPr marL="0" marR="0" lvl="0" indent="0" algn="l" defTabSz="822960" rtl="0" eaLnBrk="1" fontAlgn="auto" latinLnBrk="0" hangingPunct="1">
                <a:lnSpc>
                  <a:spcPct val="90000"/>
                </a:lnSpc>
                <a:spcBef>
                  <a:spcPts val="900"/>
                </a:spcBef>
                <a:spcAft>
                  <a:spcPts val="0"/>
                </a:spcAft>
                <a:buClrTx/>
                <a:buSzTx/>
                <a:buFont typeface="Arial" panose="020B0604020202020204" pitchFamily="34" charset="0"/>
                <a:buNone/>
                <a:tabLst>
                  <a:tab pos="1828800" algn="l"/>
                  <a:tab pos="3200400" algn="l"/>
                </a:tabLst>
                <a:defRPr/>
              </a:pPr>
              <a:r>
                <a:rPr kumimoji="0" lang="en-US" sz="2200" b="0" i="0" u="none" strike="noStrike" kern="1200" cap="none" spc="0" normalizeH="0" baseline="0" noProof="0" dirty="0">
                  <a:ln>
                    <a:noFill/>
                  </a:ln>
                  <a:solidFill>
                    <a:srgbClr val="000000"/>
                  </a:solidFill>
                  <a:effectLst/>
                  <a:uLnTx/>
                  <a:uFillTx/>
                  <a:latin typeface="Trebuchet MS"/>
                  <a:ea typeface="+mn-ea"/>
                  <a:cs typeface="+mn-cs"/>
                </a:rPr>
                <a:t>1 Volunteer	</a:t>
              </a:r>
              <a:r>
                <a:rPr kumimoji="0" lang="en-US" sz="2200" b="0" i="0" u="none" strike="noStrike" kern="1200" cap="none" spc="0" normalizeH="0" baseline="0" noProof="0" dirty="0">
                  <a:ln>
                    <a:noFill/>
                  </a:ln>
                  <a:solidFill>
                    <a:srgbClr val="000000"/>
                  </a:solidFill>
                  <a:effectLst/>
                  <a:uLnTx/>
                  <a:uFillTx/>
                  <a:latin typeface="Trebuchet MS"/>
                  <a:ea typeface="+mn-ea"/>
                  <a:cs typeface="+mn-cs"/>
                  <a:sym typeface="Wingdings" pitchFamily="2" charset="2"/>
                </a:rPr>
                <a:t> 	Quality Assurance</a:t>
              </a:r>
            </a:p>
            <a:p>
              <a:pPr marL="0" marR="0" lvl="0" indent="0" algn="l" defTabSz="822960" rtl="0" eaLnBrk="1" fontAlgn="auto" latinLnBrk="0" hangingPunct="1">
                <a:lnSpc>
                  <a:spcPct val="90000"/>
                </a:lnSpc>
                <a:spcBef>
                  <a:spcPts val="900"/>
                </a:spcBef>
                <a:spcAft>
                  <a:spcPts val="0"/>
                </a:spcAft>
                <a:buClrTx/>
                <a:buSzTx/>
                <a:buFont typeface="Arial" panose="020B0604020202020204" pitchFamily="34" charset="0"/>
                <a:buNone/>
                <a:tabLst>
                  <a:tab pos="1828800" algn="l"/>
                  <a:tab pos="3200400" algn="l"/>
                </a:tabLst>
                <a:defRPr/>
              </a:pPr>
              <a:r>
                <a:rPr kumimoji="0" lang="en-US" sz="2200" b="0" i="0" u="none" strike="noStrike" kern="1200" cap="none" spc="0" normalizeH="0" baseline="0" noProof="0" dirty="0">
                  <a:ln>
                    <a:noFill/>
                  </a:ln>
                  <a:solidFill>
                    <a:srgbClr val="000000"/>
                  </a:solidFill>
                  <a:effectLst/>
                  <a:uLnTx/>
                  <a:uFillTx/>
                  <a:latin typeface="Trebuchet MS"/>
                  <a:ea typeface="+mn-ea"/>
                  <a:cs typeface="+mn-cs"/>
                </a:rPr>
                <a:t>1 Volunteer  	</a:t>
              </a:r>
              <a:r>
                <a:rPr kumimoji="0" lang="en-US" sz="2200" b="0" i="0" u="none" strike="noStrike" kern="1200" cap="none" spc="0" normalizeH="0" baseline="0" noProof="0" dirty="0">
                  <a:ln>
                    <a:noFill/>
                  </a:ln>
                  <a:solidFill>
                    <a:srgbClr val="000000"/>
                  </a:solidFill>
                  <a:effectLst/>
                  <a:uLnTx/>
                  <a:uFillTx/>
                  <a:latin typeface="Trebuchet MS"/>
                  <a:ea typeface="+mn-ea"/>
                  <a:cs typeface="+mn-cs"/>
                  <a:sym typeface="Wingdings" pitchFamily="2" charset="2"/>
                </a:rPr>
                <a:t> 	Transport</a:t>
              </a:r>
            </a:p>
            <a:p>
              <a:pPr marL="0" marR="0" lvl="0" indent="0" algn="l" defTabSz="822960" rtl="0" eaLnBrk="1" fontAlgn="auto" latinLnBrk="0" hangingPunct="1">
                <a:lnSpc>
                  <a:spcPct val="90000"/>
                </a:lnSpc>
                <a:spcBef>
                  <a:spcPts val="900"/>
                </a:spcBef>
                <a:spcAft>
                  <a:spcPts val="0"/>
                </a:spcAft>
                <a:buClrTx/>
                <a:buSzTx/>
                <a:buFont typeface="Arial" panose="020B0604020202020204" pitchFamily="34" charset="0"/>
                <a:buNone/>
                <a:tabLst>
                  <a:tab pos="1828800" algn="l"/>
                  <a:tab pos="3200400" algn="l"/>
                </a:tabLst>
                <a:defRPr/>
              </a:pPr>
              <a:r>
                <a:rPr kumimoji="0" lang="en-US" sz="2200" b="0" i="0" u="none" strike="noStrike" kern="1200" cap="none" spc="0" normalizeH="0" baseline="0" noProof="0" dirty="0">
                  <a:ln>
                    <a:noFill/>
                  </a:ln>
                  <a:solidFill>
                    <a:srgbClr val="000000"/>
                  </a:solidFill>
                  <a:effectLst/>
                  <a:uLnTx/>
                  <a:uFillTx/>
                  <a:latin typeface="Trebuchet MS"/>
                  <a:ea typeface="+mn-ea"/>
                  <a:cs typeface="+mn-cs"/>
                </a:rPr>
                <a:t>1 Volunteer  	</a:t>
              </a:r>
              <a:r>
                <a:rPr kumimoji="0" lang="en-US" sz="2200" b="0" i="0" u="none" strike="noStrike" kern="1200" cap="none" spc="0" normalizeH="0" baseline="0" noProof="0" dirty="0">
                  <a:ln>
                    <a:noFill/>
                  </a:ln>
                  <a:solidFill>
                    <a:srgbClr val="000000"/>
                  </a:solidFill>
                  <a:effectLst/>
                  <a:uLnTx/>
                  <a:uFillTx/>
                  <a:latin typeface="Trebuchet MS"/>
                  <a:ea typeface="+mn-ea"/>
                  <a:cs typeface="+mn-cs"/>
                  <a:sym typeface="Wingdings" pitchFamily="2" charset="2"/>
                </a:rPr>
                <a:t> 	Supplies</a:t>
              </a:r>
            </a:p>
            <a:p>
              <a:pPr marL="0" marR="0" lvl="0" indent="0" algn="l" defTabSz="822960" rtl="0" eaLnBrk="1" fontAlgn="auto" latinLnBrk="0" hangingPunct="1">
                <a:lnSpc>
                  <a:spcPct val="90000"/>
                </a:lnSpc>
                <a:spcBef>
                  <a:spcPts val="900"/>
                </a:spcBef>
                <a:spcAft>
                  <a:spcPts val="0"/>
                </a:spcAft>
                <a:buClrTx/>
                <a:buSzTx/>
                <a:buFont typeface="Arial" panose="020B0604020202020204" pitchFamily="34" charset="0"/>
                <a:buNone/>
                <a:tabLst>
                  <a:tab pos="1828800" algn="l"/>
                  <a:tab pos="3200400" algn="l"/>
                </a:tabLst>
                <a:defRPr/>
              </a:pPr>
              <a:r>
                <a:rPr kumimoji="0" lang="en-US" sz="2200" b="0" i="0" u="none" strike="noStrike" kern="1200" cap="none" spc="0" normalizeH="0" baseline="0" noProof="0" dirty="0">
                  <a:ln>
                    <a:noFill/>
                  </a:ln>
                  <a:solidFill>
                    <a:srgbClr val="000000"/>
                  </a:solidFill>
                  <a:effectLst/>
                  <a:uLnTx/>
                  <a:uFillTx/>
                  <a:latin typeface="Trebuchet MS"/>
                  <a:ea typeface="+mn-ea"/>
                  <a:cs typeface="+mn-cs"/>
                </a:rPr>
                <a:t>1 Volunteer  	</a:t>
              </a:r>
              <a:r>
                <a:rPr kumimoji="0" lang="en-US" sz="2200" b="0" i="0" u="none" strike="noStrike" kern="1200" cap="none" spc="0" normalizeH="0" baseline="0" noProof="0" dirty="0">
                  <a:ln>
                    <a:noFill/>
                  </a:ln>
                  <a:solidFill>
                    <a:srgbClr val="000000"/>
                  </a:solidFill>
                  <a:effectLst/>
                  <a:uLnTx/>
                  <a:uFillTx/>
                  <a:latin typeface="Trebuchet MS"/>
                  <a:ea typeface="+mn-ea"/>
                  <a:cs typeface="+mn-cs"/>
                  <a:sym typeface="Wingdings" pitchFamily="2" charset="2"/>
                </a:rPr>
                <a:t> 	Transport Spaghetti Map (optional)</a:t>
              </a:r>
            </a:p>
          </p:txBody>
        </p:sp>
        <p:sp>
          <p:nvSpPr>
            <p:cNvPr id="6" name="Rectangle 4">
              <a:extLst>
                <a:ext uri="{FF2B5EF4-FFF2-40B4-BE49-F238E27FC236}">
                  <a16:creationId xmlns:a16="http://schemas.microsoft.com/office/drawing/2014/main" id="{ACD3522C-FD90-4FD4-A4E6-2D0B8BA8A3BD}"/>
                </a:ext>
              </a:extLst>
            </p:cNvPr>
            <p:cNvSpPr>
              <a:spLocks noChangeArrowheads="1"/>
            </p:cNvSpPr>
            <p:nvPr/>
          </p:nvSpPr>
          <p:spPr bwMode="auto">
            <a:xfrm>
              <a:off x="6458192" y="2336532"/>
              <a:ext cx="244475" cy="519351"/>
            </a:xfrm>
            <a:prstGeom prst="ellipse">
              <a:avLst/>
            </a:prstGeom>
            <a:solidFill>
              <a:srgbClr val="FF0000"/>
            </a:solidFill>
            <a:ln w="19050">
              <a:solidFill>
                <a:schemeClr val="tx1"/>
              </a:solidFill>
              <a:miter lim="800000"/>
              <a:headEnd/>
              <a:tailEnd/>
            </a:ln>
          </p:spPr>
          <p:txBody>
            <a:bodyPr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a:ea typeface="+mn-ea"/>
                <a:cs typeface="+mn-cs"/>
              </a:endParaRPr>
            </a:p>
          </p:txBody>
        </p:sp>
        <p:sp>
          <p:nvSpPr>
            <p:cNvPr id="7" name="Rectangle 5">
              <a:extLst>
                <a:ext uri="{FF2B5EF4-FFF2-40B4-BE49-F238E27FC236}">
                  <a16:creationId xmlns:a16="http://schemas.microsoft.com/office/drawing/2014/main" id="{30696E4B-5052-4594-9C8C-F376DED791C1}"/>
                </a:ext>
              </a:extLst>
            </p:cNvPr>
            <p:cNvSpPr>
              <a:spLocks noChangeArrowheads="1"/>
            </p:cNvSpPr>
            <p:nvPr/>
          </p:nvSpPr>
          <p:spPr bwMode="auto">
            <a:xfrm>
              <a:off x="6458192" y="3213625"/>
              <a:ext cx="244475" cy="519351"/>
            </a:xfrm>
            <a:prstGeom prst="ellipse">
              <a:avLst/>
            </a:prstGeom>
            <a:solidFill>
              <a:srgbClr val="FF9900"/>
            </a:solidFill>
            <a:ln w="19050">
              <a:solidFill>
                <a:schemeClr val="tx1"/>
              </a:solidFill>
              <a:miter lim="800000"/>
              <a:headEnd/>
              <a:tailEnd/>
            </a:ln>
          </p:spPr>
          <p:txBody>
            <a:bodyPr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a:ea typeface="+mn-ea"/>
                <a:cs typeface="+mn-cs"/>
              </a:endParaRPr>
            </a:p>
          </p:txBody>
        </p:sp>
        <p:sp>
          <p:nvSpPr>
            <p:cNvPr id="8" name="Rectangle 6">
              <a:extLst>
                <a:ext uri="{FF2B5EF4-FFF2-40B4-BE49-F238E27FC236}">
                  <a16:creationId xmlns:a16="http://schemas.microsoft.com/office/drawing/2014/main" id="{06289864-DB64-485F-98DB-6FAD9F881EB5}"/>
                </a:ext>
              </a:extLst>
            </p:cNvPr>
            <p:cNvSpPr>
              <a:spLocks noChangeArrowheads="1"/>
            </p:cNvSpPr>
            <p:nvPr/>
          </p:nvSpPr>
          <p:spPr bwMode="auto">
            <a:xfrm>
              <a:off x="6458192" y="2774682"/>
              <a:ext cx="244475" cy="519351"/>
            </a:xfrm>
            <a:prstGeom prst="ellipse">
              <a:avLst/>
            </a:prstGeom>
            <a:solidFill>
              <a:srgbClr val="00FF00"/>
            </a:solidFill>
            <a:ln w="19050">
              <a:solidFill>
                <a:schemeClr val="tx1"/>
              </a:solidFill>
              <a:miter lim="800000"/>
              <a:headEnd/>
              <a:tailEnd/>
            </a:ln>
          </p:spPr>
          <p:txBody>
            <a:bodyPr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a:ea typeface="+mn-ea"/>
                <a:cs typeface="+mn-cs"/>
              </a:endParaRPr>
            </a:p>
          </p:txBody>
        </p:sp>
        <p:sp>
          <p:nvSpPr>
            <p:cNvPr id="9" name="Rectangle 7">
              <a:extLst>
                <a:ext uri="{FF2B5EF4-FFF2-40B4-BE49-F238E27FC236}">
                  <a16:creationId xmlns:a16="http://schemas.microsoft.com/office/drawing/2014/main" id="{015EDA5C-5E54-4913-B3E6-07A72B190C5B}"/>
                </a:ext>
              </a:extLst>
            </p:cNvPr>
            <p:cNvSpPr>
              <a:spLocks noChangeArrowheads="1"/>
            </p:cNvSpPr>
            <p:nvPr/>
          </p:nvSpPr>
          <p:spPr bwMode="auto">
            <a:xfrm>
              <a:off x="6458192" y="3651775"/>
              <a:ext cx="244475" cy="519351"/>
            </a:xfrm>
            <a:prstGeom prst="ellipse">
              <a:avLst/>
            </a:prstGeom>
            <a:solidFill>
              <a:srgbClr val="0099FF"/>
            </a:solidFill>
            <a:ln w="19050">
              <a:solidFill>
                <a:schemeClr val="tx1"/>
              </a:solidFill>
              <a:miter lim="800000"/>
              <a:headEnd/>
              <a:tailEnd/>
            </a:ln>
          </p:spPr>
          <p:txBody>
            <a:bodyPr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a:ea typeface="+mn-ea"/>
                <a:cs typeface="+mn-cs"/>
              </a:endParaRPr>
            </a:p>
          </p:txBody>
        </p:sp>
        <p:sp>
          <p:nvSpPr>
            <p:cNvPr id="10" name="Rectangle 8">
              <a:extLst>
                <a:ext uri="{FF2B5EF4-FFF2-40B4-BE49-F238E27FC236}">
                  <a16:creationId xmlns:a16="http://schemas.microsoft.com/office/drawing/2014/main" id="{84F649C8-C78A-4925-AF41-08E61584A65E}"/>
                </a:ext>
              </a:extLst>
            </p:cNvPr>
            <p:cNvSpPr>
              <a:spLocks noChangeArrowheads="1"/>
            </p:cNvSpPr>
            <p:nvPr/>
          </p:nvSpPr>
          <p:spPr bwMode="auto">
            <a:xfrm>
              <a:off x="6458192" y="4090719"/>
              <a:ext cx="244475" cy="519351"/>
            </a:xfrm>
            <a:prstGeom prst="ellipse">
              <a:avLst/>
            </a:prstGeom>
            <a:solidFill>
              <a:srgbClr val="FFFF00"/>
            </a:solidFill>
            <a:ln w="19050">
              <a:solidFill>
                <a:schemeClr val="tx1"/>
              </a:solidFill>
              <a:miter lim="800000"/>
              <a:headEnd/>
              <a:tailEnd/>
            </a:ln>
          </p:spPr>
          <p:txBody>
            <a:bodyPr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a:ea typeface="+mn-ea"/>
                <a:cs typeface="+mn-cs"/>
              </a:endParaRPr>
            </a:p>
          </p:txBody>
        </p:sp>
        <p:sp>
          <p:nvSpPr>
            <p:cNvPr id="11" name="Rectangle 8">
              <a:extLst>
                <a:ext uri="{FF2B5EF4-FFF2-40B4-BE49-F238E27FC236}">
                  <a16:creationId xmlns:a16="http://schemas.microsoft.com/office/drawing/2014/main" id="{BF491046-C885-4D9A-959A-78FF1F2F13BC}"/>
                </a:ext>
              </a:extLst>
            </p:cNvPr>
            <p:cNvSpPr>
              <a:spLocks noChangeArrowheads="1"/>
            </p:cNvSpPr>
            <p:nvPr/>
          </p:nvSpPr>
          <p:spPr bwMode="auto">
            <a:xfrm>
              <a:off x="6458192" y="4493486"/>
              <a:ext cx="244475" cy="519351"/>
            </a:xfrm>
            <a:prstGeom prst="ellipse">
              <a:avLst/>
            </a:prstGeom>
            <a:solidFill>
              <a:schemeClr val="bg1"/>
            </a:solidFill>
            <a:ln w="19050">
              <a:solidFill>
                <a:schemeClr val="tx1"/>
              </a:solidFill>
              <a:miter lim="800000"/>
              <a:headEnd/>
              <a:tailEnd/>
            </a:ln>
          </p:spPr>
          <p:txBody>
            <a:bodyPr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a:ea typeface="+mn-ea"/>
                <a:cs typeface="+mn-cs"/>
              </a:endParaRPr>
            </a:p>
          </p:txBody>
        </p:sp>
      </p:grpSp>
      <p:sp>
        <p:nvSpPr>
          <p:cNvPr id="12" name="Title 11">
            <a:extLst>
              <a:ext uri="{FF2B5EF4-FFF2-40B4-BE49-F238E27FC236}">
                <a16:creationId xmlns:a16="http://schemas.microsoft.com/office/drawing/2014/main" id="{1204F31C-C870-466A-85D2-B4B547EA43BC}"/>
              </a:ext>
            </a:extLst>
          </p:cNvPr>
          <p:cNvSpPr>
            <a:spLocks noGrp="1"/>
          </p:cNvSpPr>
          <p:nvPr>
            <p:ph type="ctrTitle"/>
          </p:nvPr>
        </p:nvSpPr>
        <p:spPr>
          <a:xfrm>
            <a:off x="2811479" y="828426"/>
            <a:ext cx="7293425" cy="563524"/>
          </a:xfrm>
        </p:spPr>
        <p:txBody>
          <a:bodyPr>
            <a:normAutofit fontScale="90000"/>
          </a:bodyPr>
          <a:lstStyle/>
          <a:p>
            <a:r>
              <a:rPr lang="en-US" sz="3600" dirty="0"/>
              <a:t>The ED or ER Simulation – Team Roles</a:t>
            </a:r>
            <a:br>
              <a:rPr lang="en-US" dirty="0"/>
            </a:br>
            <a:endParaRPr lang="en-US" dirty="0"/>
          </a:p>
        </p:txBody>
      </p:sp>
      <p:sp>
        <p:nvSpPr>
          <p:cNvPr id="2" name="Slide Number Placeholder 1">
            <a:extLst>
              <a:ext uri="{FF2B5EF4-FFF2-40B4-BE49-F238E27FC236}">
                <a16:creationId xmlns:a16="http://schemas.microsoft.com/office/drawing/2014/main" id="{F69C6711-DD38-4B45-8740-33EFACBDEF0C}"/>
              </a:ext>
            </a:extLst>
          </p:cNvPr>
          <p:cNvSpPr>
            <a:spLocks noGrp="1"/>
          </p:cNvSpPr>
          <p:nvPr>
            <p:ph type="sldNum" sz="quarter" idx="12"/>
          </p:nvPr>
        </p:nvSpPr>
        <p:spPr/>
        <p:txBody>
          <a:bodyPr/>
          <a:lstStyle/>
          <a:p>
            <a:pPr marL="0" marR="0" lvl="0" indent="0" algn="r" defTabSz="914400" rtl="0" eaLnBrk="1" fontAlgn="auto" latinLnBrk="0" hangingPunct="1">
              <a:lnSpc>
                <a:spcPct val="90000"/>
              </a:lnSpc>
              <a:spcBef>
                <a:spcPts val="0"/>
              </a:spcBef>
              <a:spcAft>
                <a:spcPts val="0"/>
              </a:spcAft>
              <a:buClrTx/>
              <a:buSzTx/>
              <a:buFontTx/>
              <a:buNone/>
              <a:tabLst/>
              <a:defRPr/>
            </a:pPr>
            <a:fld id="{1EA85E74-CFD1-43C2-9168-DB4B3F980C18}" type="slidenum">
              <a:rPr kumimoji="0" lang="en-US" sz="1401" b="0" i="0" u="none" strike="noStrike" kern="1200" cap="none" spc="0" normalizeH="0" baseline="0" noProof="0" smtClean="0">
                <a:ln>
                  <a:noFill/>
                </a:ln>
                <a:solidFill>
                  <a:srgbClr val="000000"/>
                </a:solidFill>
                <a:effectLst/>
                <a:uLnTx/>
                <a:uFillTx/>
                <a:latin typeface="Trebuchet MS"/>
                <a:ea typeface="+mn-ea"/>
                <a:cs typeface="+mn-cs"/>
              </a:rPr>
              <a:pPr marL="0" marR="0" lvl="0" indent="0" algn="r" defTabSz="914400" rtl="0" eaLnBrk="1" fontAlgn="auto" latinLnBrk="0" hangingPunct="1">
                <a:lnSpc>
                  <a:spcPct val="90000"/>
                </a:lnSpc>
                <a:spcBef>
                  <a:spcPts val="0"/>
                </a:spcBef>
                <a:spcAft>
                  <a:spcPts val="0"/>
                </a:spcAft>
                <a:buClrTx/>
                <a:buSzTx/>
                <a:buFontTx/>
                <a:buNone/>
                <a:tabLst/>
                <a:defRPr/>
              </a:pPr>
              <a:t>12</a:t>
            </a:fld>
            <a:endParaRPr kumimoji="0" lang="en-US" sz="1401" b="0" i="0" u="none" strike="noStrike" kern="1200" cap="none" spc="0" normalizeH="0" baseline="0" noProof="0">
              <a:ln>
                <a:noFill/>
              </a:ln>
              <a:solidFill>
                <a:srgbClr val="000000"/>
              </a:solidFill>
              <a:effectLst/>
              <a:uLnTx/>
              <a:uFillTx/>
              <a:latin typeface="Trebuchet MS"/>
              <a:ea typeface="+mn-ea"/>
              <a:cs typeface="+mn-cs"/>
            </a:endParaRPr>
          </a:p>
        </p:txBody>
      </p:sp>
      <p:pic>
        <p:nvPicPr>
          <p:cNvPr id="13" name="Picture 12">
            <a:extLst>
              <a:ext uri="{FF2B5EF4-FFF2-40B4-BE49-F238E27FC236}">
                <a16:creationId xmlns:a16="http://schemas.microsoft.com/office/drawing/2014/main" id="{90E13571-16E1-43AC-AC67-99A05F3123DA}"/>
              </a:ext>
            </a:extLst>
          </p:cNvPr>
          <p:cNvPicPr>
            <a:picLocks noChangeAspect="1"/>
          </p:cNvPicPr>
          <p:nvPr/>
        </p:nvPicPr>
        <p:blipFill>
          <a:blip r:embed="rId3"/>
          <a:stretch>
            <a:fillRect/>
          </a:stretch>
        </p:blipFill>
        <p:spPr>
          <a:xfrm>
            <a:off x="979615" y="6065203"/>
            <a:ext cx="604974" cy="592256"/>
          </a:xfrm>
          <a:prstGeom prst="rect">
            <a:avLst/>
          </a:prstGeom>
        </p:spPr>
      </p:pic>
      <p:sp>
        <p:nvSpPr>
          <p:cNvPr id="14" name="TextBox 13">
            <a:extLst>
              <a:ext uri="{FF2B5EF4-FFF2-40B4-BE49-F238E27FC236}">
                <a16:creationId xmlns:a16="http://schemas.microsoft.com/office/drawing/2014/main" id="{6C270F15-7427-4D4F-8B82-8BFB389EB7D3}"/>
              </a:ext>
            </a:extLst>
          </p:cNvPr>
          <p:cNvSpPr txBox="1"/>
          <p:nvPr/>
        </p:nvSpPr>
        <p:spPr>
          <a:xfrm>
            <a:off x="1584589" y="6405394"/>
            <a:ext cx="1261850" cy="276999"/>
          </a:xfrm>
          <a:prstGeom prst="rect">
            <a:avLst/>
          </a:prstGeom>
          <a:noFill/>
        </p:spPr>
        <p:txBody>
          <a:bodyPr wrap="square" rtlCol="0">
            <a:spAutoFit/>
          </a:bodyPr>
          <a:lstStyle/>
          <a:p>
            <a:r>
              <a:rPr lang="en-US" sz="1200" dirty="0"/>
              <a:t>LARC Workbook</a:t>
            </a:r>
          </a:p>
        </p:txBody>
      </p:sp>
    </p:spTree>
    <p:extLst>
      <p:ext uri="{BB962C8B-B14F-4D97-AF65-F5344CB8AC3E}">
        <p14:creationId xmlns:p14="http://schemas.microsoft.com/office/powerpoint/2010/main" val="8591563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3">
            <a:extLst>
              <a:ext uri="{FF2B5EF4-FFF2-40B4-BE49-F238E27FC236}">
                <a16:creationId xmlns:a16="http://schemas.microsoft.com/office/drawing/2014/main" id="{B3C32F33-C92D-43D5-BBDA-C2F2D5A2BCD9}"/>
              </a:ext>
            </a:extLst>
          </p:cNvPr>
          <p:cNvGraphicFramePr>
            <a:graphicFrameLocks/>
          </p:cNvGraphicFramePr>
          <p:nvPr>
            <p:extLst>
              <p:ext uri="{D42A27DB-BD31-4B8C-83A1-F6EECF244321}">
                <p14:modId xmlns:p14="http://schemas.microsoft.com/office/powerpoint/2010/main" val="333565787"/>
              </p:ext>
            </p:extLst>
          </p:nvPr>
        </p:nvGraphicFramePr>
        <p:xfrm>
          <a:off x="838200" y="1737360"/>
          <a:ext cx="10515600" cy="3383280"/>
        </p:xfrm>
        <a:graphic>
          <a:graphicData uri="http://schemas.openxmlformats.org/drawingml/2006/table">
            <a:tbl>
              <a:tblPr firstRow="1" bandRow="1">
                <a:tableStyleId>{5C22544A-7EE6-4342-B048-85BDC9FD1C3A}</a:tableStyleId>
              </a:tblPr>
              <a:tblGrid>
                <a:gridCol w="1158551">
                  <a:extLst>
                    <a:ext uri="{9D8B030D-6E8A-4147-A177-3AD203B41FA5}">
                      <a16:colId xmlns:a16="http://schemas.microsoft.com/office/drawing/2014/main" val="305600398"/>
                    </a:ext>
                  </a:extLst>
                </a:gridCol>
                <a:gridCol w="2799184">
                  <a:extLst>
                    <a:ext uri="{9D8B030D-6E8A-4147-A177-3AD203B41FA5}">
                      <a16:colId xmlns:a16="http://schemas.microsoft.com/office/drawing/2014/main" val="1989326819"/>
                    </a:ext>
                  </a:extLst>
                </a:gridCol>
                <a:gridCol w="2164702">
                  <a:extLst>
                    <a:ext uri="{9D8B030D-6E8A-4147-A177-3AD203B41FA5}">
                      <a16:colId xmlns:a16="http://schemas.microsoft.com/office/drawing/2014/main" val="1232146250"/>
                    </a:ext>
                  </a:extLst>
                </a:gridCol>
                <a:gridCol w="2034073">
                  <a:extLst>
                    <a:ext uri="{9D8B030D-6E8A-4147-A177-3AD203B41FA5}">
                      <a16:colId xmlns:a16="http://schemas.microsoft.com/office/drawing/2014/main" val="361526415"/>
                    </a:ext>
                  </a:extLst>
                </a:gridCol>
                <a:gridCol w="2359090">
                  <a:extLst>
                    <a:ext uri="{9D8B030D-6E8A-4147-A177-3AD203B41FA5}">
                      <a16:colId xmlns:a16="http://schemas.microsoft.com/office/drawing/2014/main" val="37130988"/>
                    </a:ext>
                  </a:extLst>
                </a:gridCol>
              </a:tblGrid>
              <a:tr h="370840">
                <a:tc>
                  <a:txBody>
                    <a:bodyPr/>
                    <a:lstStyle/>
                    <a:p>
                      <a:pPr algn="ctr"/>
                      <a:endParaRPr lang="en-US" dirty="0"/>
                    </a:p>
                    <a:p>
                      <a:pPr algn="ctr"/>
                      <a:r>
                        <a:rPr lang="en-US" dirty="0">
                          <a:solidFill>
                            <a:schemeClr val="tx1"/>
                          </a:solidFill>
                        </a:rPr>
                        <a:t>TEAM</a:t>
                      </a:r>
                    </a:p>
                  </a:txBody>
                  <a:tcPr>
                    <a:solidFill>
                      <a:srgbClr val="00B0F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 of Patients Treated (Completed)</a:t>
                      </a:r>
                    </a:p>
                    <a:p>
                      <a:pPr algn="ctr"/>
                      <a:endParaRPr lang="en-US" dirty="0"/>
                    </a:p>
                  </a:txBody>
                  <a:tcPr/>
                </a:tc>
                <a:tc>
                  <a:txBody>
                    <a:bodyPr/>
                    <a:lstStyle/>
                    <a:p>
                      <a:pPr algn="ctr"/>
                      <a:r>
                        <a:rPr lang="en-US" dirty="0"/>
                        <a:t># Treated “Correctly”</a:t>
                      </a:r>
                    </a:p>
                  </a:txBody>
                  <a:tcPr/>
                </a:tc>
                <a:tc>
                  <a:txBody>
                    <a:bodyPr/>
                    <a:lstStyle/>
                    <a:p>
                      <a:pPr algn="ctr"/>
                      <a:r>
                        <a:rPr lang="en-US" dirty="0"/>
                        <a:t># Patients in Process</a:t>
                      </a:r>
                    </a:p>
                  </a:txBody>
                  <a:tcPr/>
                </a:tc>
                <a:tc>
                  <a:txBody>
                    <a:bodyPr/>
                    <a:lstStyle/>
                    <a:p>
                      <a:pPr algn="ctr"/>
                      <a:r>
                        <a:rPr lang="en-US" dirty="0"/>
                        <a:t>Time to First Patient Completed</a:t>
                      </a:r>
                    </a:p>
                  </a:txBody>
                  <a:tcPr/>
                </a:tc>
                <a:extLst>
                  <a:ext uri="{0D108BD9-81ED-4DB2-BD59-A6C34878D82A}">
                    <a16:rowId xmlns:a16="http://schemas.microsoft.com/office/drawing/2014/main" val="1662803209"/>
                  </a:ext>
                </a:extLst>
              </a:tr>
              <a:tr h="370840">
                <a:tc>
                  <a:txBody>
                    <a:bodyPr/>
                    <a:lstStyle/>
                    <a:p>
                      <a:pPr algn="ctr"/>
                      <a:r>
                        <a:rPr lang="en-US" dirty="0"/>
                        <a:t>1</a:t>
                      </a:r>
                    </a:p>
                  </a:txBody>
                  <a:tcPr>
                    <a:solidFill>
                      <a:srgbClr val="00B0F0"/>
                    </a:solidFill>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3373216631"/>
                  </a:ext>
                </a:extLst>
              </a:tr>
              <a:tr h="370840">
                <a:tc>
                  <a:txBody>
                    <a:bodyPr/>
                    <a:lstStyle/>
                    <a:p>
                      <a:pPr algn="ctr"/>
                      <a:r>
                        <a:rPr lang="en-US" dirty="0"/>
                        <a:t>2</a:t>
                      </a:r>
                    </a:p>
                  </a:txBody>
                  <a:tcPr>
                    <a:solidFill>
                      <a:srgbClr val="00B0F0"/>
                    </a:solidFill>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1325045357"/>
                  </a:ext>
                </a:extLst>
              </a:tr>
              <a:tr h="370840">
                <a:tc>
                  <a:txBody>
                    <a:bodyPr/>
                    <a:lstStyle/>
                    <a:p>
                      <a:pPr algn="ctr"/>
                      <a:r>
                        <a:rPr lang="en-US" dirty="0"/>
                        <a:t>3</a:t>
                      </a:r>
                    </a:p>
                  </a:txBody>
                  <a:tcPr>
                    <a:solidFill>
                      <a:srgbClr val="00B0F0"/>
                    </a:solidFill>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1229023444"/>
                  </a:ext>
                </a:extLst>
              </a:tr>
              <a:tr h="370840">
                <a:tc>
                  <a:txBody>
                    <a:bodyPr/>
                    <a:lstStyle/>
                    <a:p>
                      <a:endParaRPr lang="en-US" dirty="0"/>
                    </a:p>
                  </a:txBody>
                  <a:tcPr>
                    <a:solidFill>
                      <a:srgbClr val="00B0F0"/>
                    </a:solidFill>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tc>
                <a:extLst>
                  <a:ext uri="{0D108BD9-81ED-4DB2-BD59-A6C34878D82A}">
                    <a16:rowId xmlns:a16="http://schemas.microsoft.com/office/drawing/2014/main" val="3146255858"/>
                  </a:ext>
                </a:extLst>
              </a:tr>
            </a:tbl>
          </a:graphicData>
        </a:graphic>
      </p:graphicFrame>
      <p:sp>
        <p:nvSpPr>
          <p:cNvPr id="6" name="Title 5">
            <a:extLst>
              <a:ext uri="{FF2B5EF4-FFF2-40B4-BE49-F238E27FC236}">
                <a16:creationId xmlns:a16="http://schemas.microsoft.com/office/drawing/2014/main" id="{5AAF856A-F031-44E6-9FCD-B1C35D37FCA9}"/>
              </a:ext>
            </a:extLst>
          </p:cNvPr>
          <p:cNvSpPr>
            <a:spLocks noGrp="1"/>
          </p:cNvSpPr>
          <p:nvPr>
            <p:ph type="ctrTitle"/>
          </p:nvPr>
        </p:nvSpPr>
        <p:spPr>
          <a:xfrm>
            <a:off x="5339445" y="792797"/>
            <a:ext cx="1513110" cy="563524"/>
          </a:xfrm>
        </p:spPr>
        <p:txBody>
          <a:bodyPr/>
          <a:lstStyle/>
          <a:p>
            <a:r>
              <a:rPr lang="en-US" dirty="0"/>
              <a:t>Metrics</a:t>
            </a:r>
          </a:p>
        </p:txBody>
      </p:sp>
      <p:sp>
        <p:nvSpPr>
          <p:cNvPr id="2" name="Slide Number Placeholder 1">
            <a:extLst>
              <a:ext uri="{FF2B5EF4-FFF2-40B4-BE49-F238E27FC236}">
                <a16:creationId xmlns:a16="http://schemas.microsoft.com/office/drawing/2014/main" id="{82228A25-25E3-40F4-AC64-96BA6680B94E}"/>
              </a:ext>
            </a:extLst>
          </p:cNvPr>
          <p:cNvSpPr>
            <a:spLocks noGrp="1"/>
          </p:cNvSpPr>
          <p:nvPr>
            <p:ph type="sldNum" sz="quarter" idx="12"/>
          </p:nvPr>
        </p:nvSpPr>
        <p:spPr/>
        <p:txBody>
          <a:bodyPr/>
          <a:lstStyle/>
          <a:p>
            <a:pPr marL="0" marR="0" lvl="0" indent="0" algn="r" defTabSz="914400" rtl="0" eaLnBrk="1" fontAlgn="auto" latinLnBrk="0" hangingPunct="1">
              <a:lnSpc>
                <a:spcPct val="90000"/>
              </a:lnSpc>
              <a:spcBef>
                <a:spcPts val="0"/>
              </a:spcBef>
              <a:spcAft>
                <a:spcPts val="0"/>
              </a:spcAft>
              <a:buClrTx/>
              <a:buSzTx/>
              <a:buFontTx/>
              <a:buNone/>
              <a:tabLst/>
              <a:defRPr/>
            </a:pPr>
            <a:fld id="{1EA85E74-CFD1-43C2-9168-DB4B3F980C18}" type="slidenum">
              <a:rPr kumimoji="0" lang="en-US" sz="1401" b="0" i="0" u="none" strike="noStrike" kern="1200" cap="none" spc="0" normalizeH="0" baseline="0" noProof="0" smtClean="0">
                <a:ln>
                  <a:noFill/>
                </a:ln>
                <a:solidFill>
                  <a:srgbClr val="000000"/>
                </a:solidFill>
                <a:effectLst/>
                <a:uLnTx/>
                <a:uFillTx/>
                <a:latin typeface="Trebuchet MS"/>
                <a:ea typeface="+mn-ea"/>
                <a:cs typeface="+mn-cs"/>
              </a:rPr>
              <a:pPr marL="0" marR="0" lvl="0" indent="0" algn="r" defTabSz="914400" rtl="0" eaLnBrk="1" fontAlgn="auto" latinLnBrk="0" hangingPunct="1">
                <a:lnSpc>
                  <a:spcPct val="90000"/>
                </a:lnSpc>
                <a:spcBef>
                  <a:spcPts val="0"/>
                </a:spcBef>
                <a:spcAft>
                  <a:spcPts val="0"/>
                </a:spcAft>
                <a:buClrTx/>
                <a:buSzTx/>
                <a:buFontTx/>
                <a:buNone/>
                <a:tabLst/>
                <a:defRPr/>
              </a:pPr>
              <a:t>13</a:t>
            </a:fld>
            <a:endParaRPr kumimoji="0" lang="en-US" sz="1401" b="0" i="0" u="none" strike="noStrike" kern="1200" cap="none" spc="0" normalizeH="0" baseline="0" noProof="0">
              <a:ln>
                <a:noFill/>
              </a:ln>
              <a:solidFill>
                <a:srgbClr val="000000"/>
              </a:solidFill>
              <a:effectLst/>
              <a:uLnTx/>
              <a:uFillTx/>
              <a:latin typeface="Trebuchet MS"/>
              <a:ea typeface="+mn-ea"/>
              <a:cs typeface="+mn-cs"/>
            </a:endParaRPr>
          </a:p>
        </p:txBody>
      </p:sp>
      <p:pic>
        <p:nvPicPr>
          <p:cNvPr id="7" name="Picture 6">
            <a:extLst>
              <a:ext uri="{FF2B5EF4-FFF2-40B4-BE49-F238E27FC236}">
                <a16:creationId xmlns:a16="http://schemas.microsoft.com/office/drawing/2014/main" id="{8DB2DB84-DBA7-401F-8EA1-B727F397086C}"/>
              </a:ext>
            </a:extLst>
          </p:cNvPr>
          <p:cNvPicPr>
            <a:picLocks noChangeAspect="1"/>
          </p:cNvPicPr>
          <p:nvPr/>
        </p:nvPicPr>
        <p:blipFill>
          <a:blip r:embed="rId2"/>
          <a:stretch>
            <a:fillRect/>
          </a:stretch>
        </p:blipFill>
        <p:spPr>
          <a:xfrm>
            <a:off x="979615" y="6065203"/>
            <a:ext cx="604974" cy="592256"/>
          </a:xfrm>
          <a:prstGeom prst="rect">
            <a:avLst/>
          </a:prstGeom>
        </p:spPr>
      </p:pic>
      <p:sp>
        <p:nvSpPr>
          <p:cNvPr id="8" name="TextBox 7">
            <a:extLst>
              <a:ext uri="{FF2B5EF4-FFF2-40B4-BE49-F238E27FC236}">
                <a16:creationId xmlns:a16="http://schemas.microsoft.com/office/drawing/2014/main" id="{8B2E0618-768E-4A4E-9764-19B7DA97F068}"/>
              </a:ext>
            </a:extLst>
          </p:cNvPr>
          <p:cNvSpPr txBox="1"/>
          <p:nvPr/>
        </p:nvSpPr>
        <p:spPr>
          <a:xfrm>
            <a:off x="1584589" y="6405394"/>
            <a:ext cx="1261850" cy="276999"/>
          </a:xfrm>
          <a:prstGeom prst="rect">
            <a:avLst/>
          </a:prstGeom>
          <a:noFill/>
        </p:spPr>
        <p:txBody>
          <a:bodyPr wrap="square" rtlCol="0">
            <a:spAutoFit/>
          </a:bodyPr>
          <a:lstStyle/>
          <a:p>
            <a:r>
              <a:rPr lang="en-US" sz="1200" dirty="0"/>
              <a:t>LARC Workbook</a:t>
            </a:r>
          </a:p>
        </p:txBody>
      </p:sp>
    </p:spTree>
    <p:extLst>
      <p:ext uri="{BB962C8B-B14F-4D97-AF65-F5344CB8AC3E}">
        <p14:creationId xmlns:p14="http://schemas.microsoft.com/office/powerpoint/2010/main" val="38875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C9A8BE87-B6F2-44EA-9B5E-1AE2AC245B8F}"/>
              </a:ext>
            </a:extLst>
          </p:cNvPr>
          <p:cNvSpPr txBox="1">
            <a:spLocks/>
          </p:cNvSpPr>
          <p:nvPr/>
        </p:nvSpPr>
        <p:spPr>
          <a:xfrm>
            <a:off x="1009887" y="1616717"/>
            <a:ext cx="10515600" cy="4351338"/>
          </a:xfrm>
          <a:prstGeom prst="rect">
            <a:avLst/>
          </a:prstGeom>
        </p:spPr>
        <p:txBody>
          <a:bodyPr/>
          <a:lstStyle>
            <a:lvl1pPr marL="205740" indent="-205740" algn="l" defTabSz="822960" rtl="0" eaLnBrk="1" latinLnBrk="0" hangingPunct="1">
              <a:lnSpc>
                <a:spcPct val="90000"/>
              </a:lnSpc>
              <a:spcBef>
                <a:spcPts val="900"/>
              </a:spcBef>
              <a:buFont typeface="Arial" panose="020B0604020202020204" pitchFamily="34" charset="0"/>
              <a:buChar char="•"/>
              <a:defRPr sz="2520" kern="1200">
                <a:solidFill>
                  <a:schemeClr val="tx1"/>
                </a:solidFill>
                <a:latin typeface="+mn-lt"/>
                <a:ea typeface="+mn-ea"/>
                <a:cs typeface="+mn-cs"/>
              </a:defRPr>
            </a:lvl1pPr>
            <a:lvl2pPr marL="617220" indent="-205740" algn="l" defTabSz="822960" rtl="0" eaLnBrk="1" latinLnBrk="0" hangingPunct="1">
              <a:lnSpc>
                <a:spcPct val="90000"/>
              </a:lnSpc>
              <a:spcBef>
                <a:spcPts val="450"/>
              </a:spcBef>
              <a:buFont typeface="Arial" panose="020B0604020202020204" pitchFamily="34" charset="0"/>
              <a:buChar char="•"/>
              <a:defRPr sz="2160" kern="1200">
                <a:solidFill>
                  <a:schemeClr val="tx1"/>
                </a:solidFill>
                <a:latin typeface="+mn-lt"/>
                <a:ea typeface="+mn-ea"/>
                <a:cs typeface="+mn-cs"/>
              </a:defRPr>
            </a:lvl2pPr>
            <a:lvl3pPr marL="1028700" indent="-205740" algn="l" defTabSz="822960" rtl="0" eaLnBrk="1" latinLnBrk="0" hangingPunct="1">
              <a:lnSpc>
                <a:spcPct val="90000"/>
              </a:lnSpc>
              <a:spcBef>
                <a:spcPts val="450"/>
              </a:spcBef>
              <a:buFont typeface="Arial" panose="020B0604020202020204" pitchFamily="34" charset="0"/>
              <a:buChar char="•"/>
              <a:defRPr sz="1800" kern="1200">
                <a:solidFill>
                  <a:schemeClr val="tx1"/>
                </a:solidFill>
                <a:latin typeface="+mn-lt"/>
                <a:ea typeface="+mn-ea"/>
                <a:cs typeface="+mn-cs"/>
              </a:defRPr>
            </a:lvl3pPr>
            <a:lvl4pPr marL="144018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4pPr>
            <a:lvl5pPr marL="185166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5pPr>
            <a:lvl6pPr marL="226314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6pPr>
            <a:lvl7pPr marL="267462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7pPr>
            <a:lvl8pPr marL="308610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8pPr>
            <a:lvl9pPr marL="349758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9pPr>
          </a:lstStyle>
          <a:p>
            <a:pPr marL="457200" marR="0" lvl="0" indent="-457200" algn="l" defTabSz="822960" rtl="0" eaLnBrk="1" fontAlgn="auto" latinLnBrk="0" hangingPunct="1">
              <a:lnSpc>
                <a:spcPct val="90000"/>
              </a:lnSpc>
              <a:spcBef>
                <a:spcPts val="900"/>
              </a:spcBef>
              <a:spcAft>
                <a:spcPts val="0"/>
              </a:spcAft>
              <a:buClrTx/>
              <a:buSzTx/>
              <a:buFont typeface="+mj-lt"/>
              <a:buAutoNum type="arabicPeriod"/>
              <a:tabLst/>
              <a:defRPr/>
            </a:pPr>
            <a:r>
              <a:rPr kumimoji="0" lang="en-US" sz="2400" b="0" i="0" u="none" strike="noStrike" kern="1200" cap="none" spc="0" normalizeH="0" baseline="0" noProof="0" dirty="0">
                <a:ln>
                  <a:noFill/>
                </a:ln>
                <a:solidFill>
                  <a:srgbClr val="000000"/>
                </a:solidFill>
                <a:effectLst/>
                <a:uLnTx/>
                <a:uFillTx/>
                <a:latin typeface="Trebuchet MS"/>
                <a:ea typeface="+mn-ea"/>
                <a:cs typeface="+mn-cs"/>
              </a:rPr>
              <a:t>How did it feel?</a:t>
            </a:r>
          </a:p>
          <a:p>
            <a:pPr marL="617220" marR="0" lvl="1" indent="-205740" algn="l" defTabSz="822960" rtl="0" eaLnBrk="1" fontAlgn="auto" latinLnBrk="0" hangingPunct="1">
              <a:lnSpc>
                <a:spcPct val="90000"/>
              </a:lnSpc>
              <a:spcBef>
                <a:spcPts val="45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Trebuchet MS"/>
                <a:ea typeface="+mn-ea"/>
                <a:cs typeface="+mn-cs"/>
              </a:rPr>
              <a:t> to be the triage person? transport person? supply person?</a:t>
            </a:r>
          </a:p>
          <a:p>
            <a:pPr marL="457200" marR="0" lvl="0" indent="-457200" algn="l" defTabSz="822960" rtl="0" eaLnBrk="1" fontAlgn="auto" latinLnBrk="0" hangingPunct="1">
              <a:lnSpc>
                <a:spcPct val="90000"/>
              </a:lnSpc>
              <a:spcBef>
                <a:spcPts val="900"/>
              </a:spcBef>
              <a:spcAft>
                <a:spcPts val="0"/>
              </a:spcAft>
              <a:buClrTx/>
              <a:buSzTx/>
              <a:buFont typeface="+mj-lt"/>
              <a:buAutoNum type="arabicPeriod"/>
              <a:tabLst/>
              <a:defRPr/>
            </a:pPr>
            <a:r>
              <a:rPr kumimoji="0" lang="en-US" sz="2400" b="0" i="0" u="none" strike="noStrike" kern="1200" cap="none" spc="0" normalizeH="0" baseline="0" noProof="0" dirty="0">
                <a:ln>
                  <a:noFill/>
                </a:ln>
                <a:solidFill>
                  <a:srgbClr val="000000"/>
                </a:solidFill>
                <a:effectLst/>
                <a:uLnTx/>
                <a:uFillTx/>
                <a:latin typeface="Trebuchet MS"/>
                <a:ea typeface="+mn-ea"/>
                <a:cs typeface="+mn-cs"/>
              </a:rPr>
              <a:t>What was the teamwork and communication like?</a:t>
            </a:r>
          </a:p>
          <a:p>
            <a:pPr marL="457200" marR="0" lvl="0" indent="-457200" algn="l" defTabSz="822960" rtl="0" eaLnBrk="1" fontAlgn="auto" latinLnBrk="0" hangingPunct="1">
              <a:lnSpc>
                <a:spcPct val="90000"/>
              </a:lnSpc>
              <a:spcBef>
                <a:spcPts val="900"/>
              </a:spcBef>
              <a:spcAft>
                <a:spcPts val="0"/>
              </a:spcAft>
              <a:buClrTx/>
              <a:buSzTx/>
              <a:buFont typeface="+mj-lt"/>
              <a:buAutoNum type="arabicPeriod"/>
              <a:tabLst/>
              <a:defRPr/>
            </a:pPr>
            <a:r>
              <a:rPr kumimoji="0" lang="en-US" sz="2400" b="0" i="0" u="none" strike="noStrike" kern="1200" cap="none" spc="0" normalizeH="0" baseline="0" noProof="0" dirty="0">
                <a:ln>
                  <a:noFill/>
                </a:ln>
                <a:solidFill>
                  <a:srgbClr val="000000"/>
                </a:solidFill>
                <a:effectLst/>
                <a:uLnTx/>
                <a:uFillTx/>
                <a:latin typeface="Trebuchet MS"/>
                <a:ea typeface="+mn-ea"/>
                <a:cs typeface="+mn-cs"/>
              </a:rPr>
              <a:t>How do you think the patients felt?</a:t>
            </a:r>
          </a:p>
          <a:p>
            <a:pPr marL="457200" marR="0" lvl="0" indent="-457200" algn="l" defTabSz="822960" rtl="0" eaLnBrk="1" fontAlgn="auto" latinLnBrk="0" hangingPunct="1">
              <a:lnSpc>
                <a:spcPct val="90000"/>
              </a:lnSpc>
              <a:spcBef>
                <a:spcPts val="900"/>
              </a:spcBef>
              <a:spcAft>
                <a:spcPts val="0"/>
              </a:spcAft>
              <a:buClrTx/>
              <a:buSzTx/>
              <a:buFont typeface="+mj-lt"/>
              <a:buAutoNum type="arabicPeriod"/>
              <a:tabLst/>
              <a:defRPr/>
            </a:pPr>
            <a:r>
              <a:rPr kumimoji="0" lang="en-US" sz="2400" b="0" i="0" u="none" strike="noStrike" kern="1200" cap="none" spc="0" normalizeH="0" baseline="0" noProof="0" dirty="0">
                <a:ln>
                  <a:noFill/>
                </a:ln>
                <a:solidFill>
                  <a:srgbClr val="000000"/>
                </a:solidFill>
                <a:effectLst/>
                <a:uLnTx/>
                <a:uFillTx/>
                <a:latin typeface="Trebuchet MS"/>
                <a:ea typeface="+mn-ea"/>
                <a:cs typeface="+mn-cs"/>
              </a:rPr>
              <a:t>What about the metrics? </a:t>
            </a:r>
          </a:p>
          <a:p>
            <a:pPr marL="457200" marR="0" lvl="0" indent="-457200" algn="l" defTabSz="822960" rtl="0" eaLnBrk="1" fontAlgn="auto" latinLnBrk="0" hangingPunct="1">
              <a:lnSpc>
                <a:spcPct val="90000"/>
              </a:lnSpc>
              <a:spcBef>
                <a:spcPts val="900"/>
              </a:spcBef>
              <a:spcAft>
                <a:spcPts val="0"/>
              </a:spcAft>
              <a:buClrTx/>
              <a:buSzTx/>
              <a:buFont typeface="+mj-lt"/>
              <a:buAutoNum type="arabicPeriod"/>
              <a:tabLst/>
              <a:defRPr/>
            </a:pPr>
            <a:r>
              <a:rPr kumimoji="0" lang="en-US" sz="2400" b="0" i="0" u="none" strike="noStrike" kern="1200" cap="none" spc="0" normalizeH="0" baseline="0" noProof="0" dirty="0">
                <a:ln>
                  <a:noFill/>
                </a:ln>
                <a:solidFill>
                  <a:srgbClr val="000000"/>
                </a:solidFill>
                <a:effectLst/>
                <a:uLnTx/>
                <a:uFillTx/>
                <a:latin typeface="Trebuchet MS"/>
                <a:ea typeface="+mn-ea"/>
                <a:cs typeface="+mn-cs"/>
              </a:rPr>
              <a:t>How did we define Quality?</a:t>
            </a:r>
          </a:p>
          <a:p>
            <a:pPr marL="617220" marR="0" lvl="1" indent="-205740" algn="l" defTabSz="822960" rtl="0" eaLnBrk="1" fontAlgn="auto" latinLnBrk="0" hangingPunct="1">
              <a:lnSpc>
                <a:spcPct val="90000"/>
              </a:lnSpc>
              <a:spcBef>
                <a:spcPts val="450"/>
              </a:spcBef>
              <a:spcAft>
                <a:spcPts val="0"/>
              </a:spcAft>
              <a:buClrTx/>
              <a:buSzTx/>
              <a:buFont typeface="Arial" panose="020B0604020202020204" pitchFamily="34" charset="0"/>
              <a:buChar char="•"/>
              <a:tabLst/>
              <a:defRPr/>
            </a:pPr>
            <a:r>
              <a:rPr kumimoji="0" lang="en-US" sz="2160" b="0" i="0" u="none" strike="noStrike" kern="1200" cap="none" spc="0" normalizeH="0" baseline="0" noProof="0" dirty="0">
                <a:ln>
                  <a:noFill/>
                </a:ln>
                <a:solidFill>
                  <a:srgbClr val="000000"/>
                </a:solidFill>
                <a:effectLst/>
                <a:uLnTx/>
                <a:uFillTx/>
                <a:latin typeface="Trebuchet MS"/>
                <a:ea typeface="+mn-ea"/>
                <a:cs typeface="+mn-cs"/>
              </a:rPr>
              <a:t>Anyone notice there were dots outside of the circle?</a:t>
            </a:r>
          </a:p>
          <a:p>
            <a:pPr marL="617220" marR="0" lvl="1" indent="-205740" algn="l" defTabSz="822960" rtl="0" eaLnBrk="1" fontAlgn="auto" latinLnBrk="0" hangingPunct="1">
              <a:lnSpc>
                <a:spcPct val="90000"/>
              </a:lnSpc>
              <a:spcBef>
                <a:spcPts val="450"/>
              </a:spcBef>
              <a:spcAft>
                <a:spcPts val="0"/>
              </a:spcAft>
              <a:buClrTx/>
              <a:buSzTx/>
              <a:buFont typeface="Arial" panose="020B0604020202020204" pitchFamily="34" charset="0"/>
              <a:buChar char="•"/>
              <a:tabLst/>
              <a:defRPr/>
            </a:pPr>
            <a:r>
              <a:rPr kumimoji="0" lang="en-US" sz="2160" b="0" i="0" u="none" strike="noStrike" kern="1200" cap="none" spc="0" normalizeH="0" baseline="0" noProof="0" dirty="0">
                <a:ln>
                  <a:noFill/>
                </a:ln>
                <a:solidFill>
                  <a:srgbClr val="000000"/>
                </a:solidFill>
                <a:effectLst/>
                <a:uLnTx/>
                <a:uFillTx/>
                <a:latin typeface="Trebuchet MS"/>
                <a:ea typeface="+mn-ea"/>
                <a:cs typeface="+mn-cs"/>
              </a:rPr>
              <a:t>What did you do when you saw a quality issue? </a:t>
            </a:r>
          </a:p>
          <a:p>
            <a:pPr marL="617220" marR="0" lvl="1" indent="-205740" algn="l" defTabSz="822960" rtl="0" eaLnBrk="1" fontAlgn="auto" latinLnBrk="0" hangingPunct="1">
              <a:lnSpc>
                <a:spcPct val="90000"/>
              </a:lnSpc>
              <a:spcBef>
                <a:spcPts val="450"/>
              </a:spcBef>
              <a:spcAft>
                <a:spcPts val="0"/>
              </a:spcAft>
              <a:buClrTx/>
              <a:buSzTx/>
              <a:buFont typeface="Arial" panose="020B0604020202020204" pitchFamily="34" charset="0"/>
              <a:buChar char="•"/>
              <a:tabLst/>
              <a:defRPr/>
            </a:pPr>
            <a:r>
              <a:rPr kumimoji="0" lang="en-US" sz="2160" b="0" i="0" u="none" strike="noStrike" kern="1200" cap="none" spc="0" normalizeH="0" baseline="0" noProof="0" dirty="0">
                <a:ln>
                  <a:noFill/>
                </a:ln>
                <a:solidFill>
                  <a:srgbClr val="000000"/>
                </a:solidFill>
                <a:effectLst/>
                <a:uLnTx/>
                <a:uFillTx/>
                <a:latin typeface="Trebuchet MS"/>
                <a:ea typeface="+mn-ea"/>
                <a:cs typeface="+mn-cs"/>
              </a:rPr>
              <a:t>How was the training and instructions?</a:t>
            </a:r>
          </a:p>
        </p:txBody>
      </p:sp>
      <p:grpSp>
        <p:nvGrpSpPr>
          <p:cNvPr id="7" name="Group 6">
            <a:extLst>
              <a:ext uri="{FF2B5EF4-FFF2-40B4-BE49-F238E27FC236}">
                <a16:creationId xmlns:a16="http://schemas.microsoft.com/office/drawing/2014/main" id="{51CF9F16-E40E-4044-810F-6CEDB2D12BB7}"/>
              </a:ext>
            </a:extLst>
          </p:cNvPr>
          <p:cNvGrpSpPr>
            <a:grpSpLocks noChangeAspect="1"/>
          </p:cNvGrpSpPr>
          <p:nvPr/>
        </p:nvGrpSpPr>
        <p:grpSpPr>
          <a:xfrm>
            <a:off x="8717423" y="2440518"/>
            <a:ext cx="2399698" cy="2392386"/>
            <a:chOff x="2846388" y="2100263"/>
            <a:chExt cx="3125787" cy="3116262"/>
          </a:xfrm>
        </p:grpSpPr>
        <p:sp>
          <p:nvSpPr>
            <p:cNvPr id="8" name="Arc 7">
              <a:extLst>
                <a:ext uri="{FF2B5EF4-FFF2-40B4-BE49-F238E27FC236}">
                  <a16:creationId xmlns:a16="http://schemas.microsoft.com/office/drawing/2014/main" id="{E70CA926-3047-4714-9151-748682ABCC05}"/>
                </a:ext>
              </a:extLst>
            </p:cNvPr>
            <p:cNvSpPr/>
            <p:nvPr/>
          </p:nvSpPr>
          <p:spPr>
            <a:xfrm>
              <a:off x="2867025" y="2111375"/>
              <a:ext cx="3105150" cy="3105150"/>
            </a:xfrm>
            <a:prstGeom prst="arc">
              <a:avLst>
                <a:gd name="adj1" fmla="val 214432"/>
                <a:gd name="adj2" fmla="val 5171035"/>
              </a:avLst>
            </a:prstGeom>
            <a:ln w="73025">
              <a:solidFill>
                <a:srgbClr val="FE6D00"/>
              </a:solidFill>
              <a:tailEnd type="stealth" w="lg" len="lg"/>
            </a:ln>
          </p:spPr>
          <p:style>
            <a:lnRef idx="3">
              <a:schemeClr val="accent1"/>
            </a:lnRef>
            <a:fillRef idx="0">
              <a:schemeClr val="accent1"/>
            </a:fillRef>
            <a:effectRef idx="2">
              <a:schemeClr val="accent1"/>
            </a:effectRef>
            <a:fontRef idx="minor">
              <a:schemeClr val="tx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E6D00"/>
                </a:solidFill>
                <a:effectLst/>
                <a:uLnTx/>
                <a:uFillTx/>
                <a:latin typeface="Trebuchet MS"/>
                <a:ea typeface="+mn-ea"/>
                <a:cs typeface="+mn-cs"/>
              </a:endParaRPr>
            </a:p>
          </p:txBody>
        </p:sp>
        <p:grpSp>
          <p:nvGrpSpPr>
            <p:cNvPr id="9" name="Group 8">
              <a:extLst>
                <a:ext uri="{FF2B5EF4-FFF2-40B4-BE49-F238E27FC236}">
                  <a16:creationId xmlns:a16="http://schemas.microsoft.com/office/drawing/2014/main" id="{09F64D42-854A-4B20-929D-7030825FC47A}"/>
                </a:ext>
              </a:extLst>
            </p:cNvPr>
            <p:cNvGrpSpPr/>
            <p:nvPr/>
          </p:nvGrpSpPr>
          <p:grpSpPr>
            <a:xfrm>
              <a:off x="2846388" y="2100263"/>
              <a:ext cx="3116262" cy="3106737"/>
              <a:chOff x="2846388" y="2100263"/>
              <a:chExt cx="3116262" cy="3106737"/>
            </a:xfrm>
          </p:grpSpPr>
          <p:sp>
            <p:nvSpPr>
              <p:cNvPr id="10" name="Arc 9">
                <a:extLst>
                  <a:ext uri="{FF2B5EF4-FFF2-40B4-BE49-F238E27FC236}">
                    <a16:creationId xmlns:a16="http://schemas.microsoft.com/office/drawing/2014/main" id="{C2A1C722-6954-4CEE-A13A-81377DD7A916}"/>
                  </a:ext>
                </a:extLst>
              </p:cNvPr>
              <p:cNvSpPr/>
              <p:nvPr/>
            </p:nvSpPr>
            <p:spPr>
              <a:xfrm>
                <a:off x="2846388" y="2100263"/>
                <a:ext cx="3103562" cy="3105150"/>
              </a:xfrm>
              <a:prstGeom prst="arc">
                <a:avLst>
                  <a:gd name="adj1" fmla="val 10886544"/>
                  <a:gd name="adj2" fmla="val 16139983"/>
                </a:avLst>
              </a:prstGeom>
              <a:ln w="73025">
                <a:solidFill>
                  <a:srgbClr val="FE6D00"/>
                </a:solidFill>
                <a:tailEnd type="stealth" w="lg" len="lg"/>
              </a:ln>
            </p:spPr>
            <p:style>
              <a:lnRef idx="3">
                <a:schemeClr val="accent1"/>
              </a:lnRef>
              <a:fillRef idx="0">
                <a:schemeClr val="accent1"/>
              </a:fillRef>
              <a:effectRef idx="2">
                <a:schemeClr val="accent1"/>
              </a:effectRef>
              <a:fontRef idx="minor">
                <a:schemeClr val="tx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Trebuchet MS"/>
                  <a:ea typeface="+mn-ea"/>
                  <a:cs typeface="+mn-cs"/>
                </a:endParaRPr>
              </a:p>
            </p:txBody>
          </p:sp>
          <p:cxnSp>
            <p:nvCxnSpPr>
              <p:cNvPr id="11" name="Straight Connector 10">
                <a:extLst>
                  <a:ext uri="{FF2B5EF4-FFF2-40B4-BE49-F238E27FC236}">
                    <a16:creationId xmlns:a16="http://schemas.microsoft.com/office/drawing/2014/main" id="{7A288B49-6772-4F9D-AF11-F5F06BC104D3}"/>
                  </a:ext>
                </a:extLst>
              </p:cNvPr>
              <p:cNvCxnSpPr/>
              <p:nvPr/>
            </p:nvCxnSpPr>
            <p:spPr>
              <a:xfrm>
                <a:off x="4398963" y="2276475"/>
                <a:ext cx="0" cy="275272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7695E2F8-8039-4CBC-8B8B-5C25A2F8887F}"/>
                  </a:ext>
                </a:extLst>
              </p:cNvPr>
              <p:cNvCxnSpPr/>
              <p:nvPr/>
            </p:nvCxnSpPr>
            <p:spPr>
              <a:xfrm>
                <a:off x="3101975" y="3652838"/>
                <a:ext cx="259238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Arc 12">
                <a:extLst>
                  <a:ext uri="{FF2B5EF4-FFF2-40B4-BE49-F238E27FC236}">
                    <a16:creationId xmlns:a16="http://schemas.microsoft.com/office/drawing/2014/main" id="{7C13043C-1F03-47CB-AF1A-09C2AA05A2A1}"/>
                  </a:ext>
                </a:extLst>
              </p:cNvPr>
              <p:cNvSpPr/>
              <p:nvPr/>
            </p:nvSpPr>
            <p:spPr>
              <a:xfrm>
                <a:off x="2857500" y="2101850"/>
                <a:ext cx="3105150" cy="3105150"/>
              </a:xfrm>
              <a:prstGeom prst="arc">
                <a:avLst>
                  <a:gd name="adj1" fmla="val 16513578"/>
                  <a:gd name="adj2" fmla="val 21545813"/>
                </a:avLst>
              </a:prstGeom>
              <a:ln w="73025">
                <a:solidFill>
                  <a:srgbClr val="FE6D00"/>
                </a:solidFill>
                <a:tailEnd type="stealth" w="lg" len="lg"/>
              </a:ln>
            </p:spPr>
            <p:style>
              <a:lnRef idx="3">
                <a:schemeClr val="accent1"/>
              </a:lnRef>
              <a:fillRef idx="0">
                <a:schemeClr val="accent1"/>
              </a:fillRef>
              <a:effectRef idx="2">
                <a:schemeClr val="accent1"/>
              </a:effectRef>
              <a:fontRef idx="minor">
                <a:schemeClr val="tx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Trebuchet MS"/>
                  <a:ea typeface="+mn-ea"/>
                  <a:cs typeface="+mn-cs"/>
                </a:endParaRPr>
              </a:p>
            </p:txBody>
          </p:sp>
          <p:sp>
            <p:nvSpPr>
              <p:cNvPr id="14" name="Arc 13">
                <a:extLst>
                  <a:ext uri="{FF2B5EF4-FFF2-40B4-BE49-F238E27FC236}">
                    <a16:creationId xmlns:a16="http://schemas.microsoft.com/office/drawing/2014/main" id="{2E57D005-719B-4061-8B60-88717DD7D662}"/>
                  </a:ext>
                </a:extLst>
              </p:cNvPr>
              <p:cNvSpPr/>
              <p:nvPr/>
            </p:nvSpPr>
            <p:spPr>
              <a:xfrm>
                <a:off x="2857500" y="2101850"/>
                <a:ext cx="3105150" cy="3105150"/>
              </a:xfrm>
              <a:prstGeom prst="arc">
                <a:avLst>
                  <a:gd name="adj1" fmla="val 5616508"/>
                  <a:gd name="adj2" fmla="val 10650617"/>
                </a:avLst>
              </a:prstGeom>
              <a:ln w="73025">
                <a:solidFill>
                  <a:srgbClr val="FE6D00"/>
                </a:solidFill>
                <a:tailEnd type="stealth" w="lg" len="lg"/>
              </a:ln>
            </p:spPr>
            <p:style>
              <a:lnRef idx="3">
                <a:schemeClr val="accent1"/>
              </a:lnRef>
              <a:fillRef idx="0">
                <a:schemeClr val="accent1"/>
              </a:fillRef>
              <a:effectRef idx="2">
                <a:schemeClr val="accent1"/>
              </a:effectRef>
              <a:fontRef idx="minor">
                <a:schemeClr val="tx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Trebuchet MS"/>
                  <a:ea typeface="+mn-ea"/>
                  <a:cs typeface="+mn-cs"/>
                </a:endParaRPr>
              </a:p>
            </p:txBody>
          </p:sp>
          <p:sp>
            <p:nvSpPr>
              <p:cNvPr id="15" name="TextBox 9">
                <a:extLst>
                  <a:ext uri="{FF2B5EF4-FFF2-40B4-BE49-F238E27FC236}">
                    <a16:creationId xmlns:a16="http://schemas.microsoft.com/office/drawing/2014/main" id="{FDD37B5E-CAEC-4106-82E0-2A30BABC9EEF}"/>
                  </a:ext>
                </a:extLst>
              </p:cNvPr>
              <p:cNvSpPr txBox="1">
                <a:spLocks noChangeArrowheads="1"/>
              </p:cNvSpPr>
              <p:nvPr/>
            </p:nvSpPr>
            <p:spPr bwMode="auto">
              <a:xfrm>
                <a:off x="3438526" y="2903537"/>
                <a:ext cx="775078" cy="601353"/>
              </a:xfrm>
              <a:prstGeom prst="rect">
                <a:avLst/>
              </a:prstGeom>
              <a:noFill/>
              <a:ln w="9525">
                <a:noFill/>
                <a:miter lim="800000"/>
                <a:headEnd/>
                <a:tailEnd/>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rebuchet MS"/>
                    <a:ea typeface="+mn-ea"/>
                    <a:cs typeface="+mn-cs"/>
                  </a:rPr>
                  <a:t>Act</a:t>
                </a:r>
              </a:p>
            </p:txBody>
          </p:sp>
          <p:sp>
            <p:nvSpPr>
              <p:cNvPr id="16" name="TextBox 35">
                <a:extLst>
                  <a:ext uri="{FF2B5EF4-FFF2-40B4-BE49-F238E27FC236}">
                    <a16:creationId xmlns:a16="http://schemas.microsoft.com/office/drawing/2014/main" id="{B29C2015-BBA3-42F7-B134-6518DA431005}"/>
                  </a:ext>
                </a:extLst>
              </p:cNvPr>
              <p:cNvSpPr txBox="1">
                <a:spLocks noChangeArrowheads="1"/>
              </p:cNvSpPr>
              <p:nvPr/>
            </p:nvSpPr>
            <p:spPr bwMode="auto">
              <a:xfrm>
                <a:off x="4684712" y="2903537"/>
                <a:ext cx="942120" cy="601353"/>
              </a:xfrm>
              <a:prstGeom prst="rect">
                <a:avLst/>
              </a:prstGeom>
              <a:noFill/>
              <a:ln w="9525">
                <a:noFill/>
                <a:miter lim="800000"/>
                <a:headEnd/>
                <a:tailEnd/>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rebuchet MS"/>
                    <a:ea typeface="+mn-ea"/>
                    <a:cs typeface="+mn-cs"/>
                  </a:rPr>
                  <a:t>Plan</a:t>
                </a:r>
              </a:p>
            </p:txBody>
          </p:sp>
          <p:sp>
            <p:nvSpPr>
              <p:cNvPr id="17" name="TextBox 36">
                <a:extLst>
                  <a:ext uri="{FF2B5EF4-FFF2-40B4-BE49-F238E27FC236}">
                    <a16:creationId xmlns:a16="http://schemas.microsoft.com/office/drawing/2014/main" id="{11C75D41-2922-4CA6-B2F3-1F6A3F21927A}"/>
                  </a:ext>
                </a:extLst>
              </p:cNvPr>
              <p:cNvSpPr txBox="1">
                <a:spLocks noChangeArrowheads="1"/>
              </p:cNvSpPr>
              <p:nvPr/>
            </p:nvSpPr>
            <p:spPr bwMode="auto">
              <a:xfrm>
                <a:off x="3128132" y="3949700"/>
                <a:ext cx="1190596" cy="601353"/>
              </a:xfrm>
              <a:prstGeom prst="rect">
                <a:avLst/>
              </a:prstGeom>
              <a:noFill/>
              <a:ln w="9525">
                <a:noFill/>
                <a:miter lim="800000"/>
                <a:headEnd/>
                <a:tailEnd/>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Trebuchet MS"/>
                    <a:ea typeface="+mn-ea"/>
                    <a:cs typeface="+mn-cs"/>
                  </a:rPr>
                  <a:t>Study</a:t>
                </a:r>
              </a:p>
            </p:txBody>
          </p:sp>
          <p:sp>
            <p:nvSpPr>
              <p:cNvPr id="18" name="TextBox 37">
                <a:extLst>
                  <a:ext uri="{FF2B5EF4-FFF2-40B4-BE49-F238E27FC236}">
                    <a16:creationId xmlns:a16="http://schemas.microsoft.com/office/drawing/2014/main" id="{34FEF4A5-C3D5-42EB-A67B-351C55EA19DB}"/>
                  </a:ext>
                </a:extLst>
              </p:cNvPr>
              <p:cNvSpPr txBox="1">
                <a:spLocks noChangeArrowheads="1"/>
              </p:cNvSpPr>
              <p:nvPr/>
            </p:nvSpPr>
            <p:spPr bwMode="auto">
              <a:xfrm>
                <a:off x="4835525" y="3949700"/>
                <a:ext cx="697821" cy="601353"/>
              </a:xfrm>
              <a:prstGeom prst="rect">
                <a:avLst/>
              </a:prstGeom>
              <a:noFill/>
              <a:ln w="9525">
                <a:noFill/>
                <a:miter lim="800000"/>
                <a:headEnd/>
                <a:tailEnd/>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rebuchet MS"/>
                    <a:ea typeface="+mn-ea"/>
                    <a:cs typeface="+mn-cs"/>
                  </a:rPr>
                  <a:t>Do</a:t>
                </a:r>
              </a:p>
            </p:txBody>
          </p:sp>
        </p:grpSp>
      </p:grpSp>
      <p:sp>
        <p:nvSpPr>
          <p:cNvPr id="6" name="Title 5">
            <a:extLst>
              <a:ext uri="{FF2B5EF4-FFF2-40B4-BE49-F238E27FC236}">
                <a16:creationId xmlns:a16="http://schemas.microsoft.com/office/drawing/2014/main" id="{DC8B5359-632A-47B1-8635-668CFA5A493C}"/>
              </a:ext>
            </a:extLst>
          </p:cNvPr>
          <p:cNvSpPr>
            <a:spLocks noGrp="1"/>
          </p:cNvSpPr>
          <p:nvPr>
            <p:ph type="ctrTitle"/>
          </p:nvPr>
        </p:nvSpPr>
        <p:spPr>
          <a:xfrm>
            <a:off x="2928259" y="813393"/>
            <a:ext cx="6335482" cy="563524"/>
          </a:xfrm>
        </p:spPr>
        <p:txBody>
          <a:bodyPr>
            <a:normAutofit/>
          </a:bodyPr>
          <a:lstStyle/>
          <a:p>
            <a:r>
              <a:rPr lang="en-US" dirty="0"/>
              <a:t>Debrief (Important Part of PDSA)</a:t>
            </a:r>
          </a:p>
        </p:txBody>
      </p:sp>
      <p:sp>
        <p:nvSpPr>
          <p:cNvPr id="2" name="Slide Number Placeholder 1">
            <a:extLst>
              <a:ext uri="{FF2B5EF4-FFF2-40B4-BE49-F238E27FC236}">
                <a16:creationId xmlns:a16="http://schemas.microsoft.com/office/drawing/2014/main" id="{C9EB47A0-AB1B-46AF-8A62-96751609B271}"/>
              </a:ext>
            </a:extLst>
          </p:cNvPr>
          <p:cNvSpPr>
            <a:spLocks noGrp="1"/>
          </p:cNvSpPr>
          <p:nvPr>
            <p:ph type="sldNum" sz="quarter" idx="12"/>
          </p:nvPr>
        </p:nvSpPr>
        <p:spPr/>
        <p:txBody>
          <a:bodyPr/>
          <a:lstStyle/>
          <a:p>
            <a:pPr marL="0" marR="0" lvl="0" indent="0" algn="r" defTabSz="914400" rtl="0" eaLnBrk="1" fontAlgn="auto" latinLnBrk="0" hangingPunct="1">
              <a:lnSpc>
                <a:spcPct val="90000"/>
              </a:lnSpc>
              <a:spcBef>
                <a:spcPts val="0"/>
              </a:spcBef>
              <a:spcAft>
                <a:spcPts val="0"/>
              </a:spcAft>
              <a:buClrTx/>
              <a:buSzTx/>
              <a:buFontTx/>
              <a:buNone/>
              <a:tabLst/>
              <a:defRPr/>
            </a:pPr>
            <a:fld id="{1EA85E74-CFD1-43C2-9168-DB4B3F980C18}" type="slidenum">
              <a:rPr kumimoji="0" lang="en-US" sz="1401" b="0" i="0" u="none" strike="noStrike" kern="1200" cap="none" spc="0" normalizeH="0" baseline="0" noProof="0" smtClean="0">
                <a:ln>
                  <a:noFill/>
                </a:ln>
                <a:solidFill>
                  <a:srgbClr val="000000"/>
                </a:solidFill>
                <a:effectLst/>
                <a:uLnTx/>
                <a:uFillTx/>
                <a:latin typeface="Trebuchet MS"/>
                <a:ea typeface="+mn-ea"/>
                <a:cs typeface="+mn-cs"/>
              </a:rPr>
              <a:pPr marL="0" marR="0" lvl="0" indent="0" algn="r" defTabSz="914400" rtl="0" eaLnBrk="1" fontAlgn="auto" latinLnBrk="0" hangingPunct="1">
                <a:lnSpc>
                  <a:spcPct val="90000"/>
                </a:lnSpc>
                <a:spcBef>
                  <a:spcPts val="0"/>
                </a:spcBef>
                <a:spcAft>
                  <a:spcPts val="0"/>
                </a:spcAft>
                <a:buClrTx/>
                <a:buSzTx/>
                <a:buFontTx/>
                <a:buNone/>
                <a:tabLst/>
                <a:defRPr/>
              </a:pPr>
              <a:t>14</a:t>
            </a:fld>
            <a:endParaRPr kumimoji="0" lang="en-US" sz="1401" b="0" i="0" u="none" strike="noStrike" kern="1200" cap="none" spc="0" normalizeH="0" baseline="0" noProof="0">
              <a:ln>
                <a:noFill/>
              </a:ln>
              <a:solidFill>
                <a:srgbClr val="000000"/>
              </a:solidFill>
              <a:effectLst/>
              <a:uLnTx/>
              <a:uFillTx/>
              <a:latin typeface="Trebuchet MS"/>
              <a:ea typeface="+mn-ea"/>
              <a:cs typeface="+mn-cs"/>
            </a:endParaRPr>
          </a:p>
        </p:txBody>
      </p:sp>
      <p:pic>
        <p:nvPicPr>
          <p:cNvPr id="19" name="Picture 18">
            <a:extLst>
              <a:ext uri="{FF2B5EF4-FFF2-40B4-BE49-F238E27FC236}">
                <a16:creationId xmlns:a16="http://schemas.microsoft.com/office/drawing/2014/main" id="{339232AA-5FA8-4BD3-85D6-1034D894CE79}"/>
              </a:ext>
            </a:extLst>
          </p:cNvPr>
          <p:cNvPicPr>
            <a:picLocks noChangeAspect="1"/>
          </p:cNvPicPr>
          <p:nvPr/>
        </p:nvPicPr>
        <p:blipFill>
          <a:blip r:embed="rId3"/>
          <a:stretch>
            <a:fillRect/>
          </a:stretch>
        </p:blipFill>
        <p:spPr>
          <a:xfrm>
            <a:off x="979615" y="6065203"/>
            <a:ext cx="604974" cy="592256"/>
          </a:xfrm>
          <a:prstGeom prst="rect">
            <a:avLst/>
          </a:prstGeom>
        </p:spPr>
      </p:pic>
      <p:sp>
        <p:nvSpPr>
          <p:cNvPr id="20" name="TextBox 19">
            <a:extLst>
              <a:ext uri="{FF2B5EF4-FFF2-40B4-BE49-F238E27FC236}">
                <a16:creationId xmlns:a16="http://schemas.microsoft.com/office/drawing/2014/main" id="{F3972F7C-17C0-488F-B2CB-975CAB4F2512}"/>
              </a:ext>
            </a:extLst>
          </p:cNvPr>
          <p:cNvSpPr txBox="1"/>
          <p:nvPr/>
        </p:nvSpPr>
        <p:spPr>
          <a:xfrm>
            <a:off x="1584589" y="6405394"/>
            <a:ext cx="1261850" cy="276999"/>
          </a:xfrm>
          <a:prstGeom prst="rect">
            <a:avLst/>
          </a:prstGeom>
          <a:noFill/>
        </p:spPr>
        <p:txBody>
          <a:bodyPr wrap="square" rtlCol="0">
            <a:spAutoFit/>
          </a:bodyPr>
          <a:lstStyle/>
          <a:p>
            <a:r>
              <a:rPr lang="en-US" sz="1200" dirty="0"/>
              <a:t>LARC Workbook</a:t>
            </a:r>
          </a:p>
        </p:txBody>
      </p:sp>
    </p:spTree>
    <p:extLst>
      <p:ext uri="{BB962C8B-B14F-4D97-AF65-F5344CB8AC3E}">
        <p14:creationId xmlns:p14="http://schemas.microsoft.com/office/powerpoint/2010/main" val="30542810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2813BB7-A9A9-4570-BC28-4AE816BEEA30}"/>
              </a:ext>
            </a:extLst>
          </p:cNvPr>
          <p:cNvSpPr txBox="1">
            <a:spLocks/>
          </p:cNvSpPr>
          <p:nvPr/>
        </p:nvSpPr>
        <p:spPr>
          <a:xfrm>
            <a:off x="838200" y="1825625"/>
            <a:ext cx="10515600" cy="3024167"/>
          </a:xfrm>
          <a:prstGeom prst="rect">
            <a:avLst/>
          </a:prstGeom>
        </p:spPr>
        <p:txBody>
          <a:bodyPr/>
          <a:lstStyle>
            <a:lvl1pPr marL="205740" indent="-205740" algn="l" defTabSz="822960" rtl="0" eaLnBrk="1" latinLnBrk="0" hangingPunct="1">
              <a:lnSpc>
                <a:spcPct val="90000"/>
              </a:lnSpc>
              <a:spcBef>
                <a:spcPts val="900"/>
              </a:spcBef>
              <a:buFont typeface="Arial" panose="020B0604020202020204" pitchFamily="34" charset="0"/>
              <a:buChar char="•"/>
              <a:defRPr sz="2520" kern="1200">
                <a:solidFill>
                  <a:schemeClr val="tx1"/>
                </a:solidFill>
                <a:latin typeface="+mn-lt"/>
                <a:ea typeface="+mn-ea"/>
                <a:cs typeface="+mn-cs"/>
              </a:defRPr>
            </a:lvl1pPr>
            <a:lvl2pPr marL="617220" indent="-205740" algn="l" defTabSz="822960" rtl="0" eaLnBrk="1" latinLnBrk="0" hangingPunct="1">
              <a:lnSpc>
                <a:spcPct val="90000"/>
              </a:lnSpc>
              <a:spcBef>
                <a:spcPts val="450"/>
              </a:spcBef>
              <a:buFont typeface="Arial" panose="020B0604020202020204" pitchFamily="34" charset="0"/>
              <a:buChar char="•"/>
              <a:defRPr sz="2160" kern="1200">
                <a:solidFill>
                  <a:schemeClr val="tx1"/>
                </a:solidFill>
                <a:latin typeface="+mn-lt"/>
                <a:ea typeface="+mn-ea"/>
                <a:cs typeface="+mn-cs"/>
              </a:defRPr>
            </a:lvl2pPr>
            <a:lvl3pPr marL="1028700" indent="-205740" algn="l" defTabSz="822960" rtl="0" eaLnBrk="1" latinLnBrk="0" hangingPunct="1">
              <a:lnSpc>
                <a:spcPct val="90000"/>
              </a:lnSpc>
              <a:spcBef>
                <a:spcPts val="450"/>
              </a:spcBef>
              <a:buFont typeface="Arial" panose="020B0604020202020204" pitchFamily="34" charset="0"/>
              <a:buChar char="•"/>
              <a:defRPr sz="1800" kern="1200">
                <a:solidFill>
                  <a:schemeClr val="tx1"/>
                </a:solidFill>
                <a:latin typeface="+mn-lt"/>
                <a:ea typeface="+mn-ea"/>
                <a:cs typeface="+mn-cs"/>
              </a:defRPr>
            </a:lvl3pPr>
            <a:lvl4pPr marL="144018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4pPr>
            <a:lvl5pPr marL="185166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5pPr>
            <a:lvl6pPr marL="226314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6pPr>
            <a:lvl7pPr marL="267462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7pPr>
            <a:lvl8pPr marL="308610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8pPr>
            <a:lvl9pPr marL="349758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9pPr>
          </a:lstStyle>
          <a:p>
            <a:pPr marL="205740" marR="0" lvl="0" indent="-205740" algn="l" defTabSz="822960" rtl="0" eaLnBrk="1" fontAlgn="auto" latinLnBrk="0" hangingPunct="1">
              <a:lnSpc>
                <a:spcPct val="90000"/>
              </a:lnSpc>
              <a:spcBef>
                <a:spcPts val="90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000000"/>
                </a:solidFill>
                <a:effectLst/>
                <a:uLnTx/>
                <a:uFillTx/>
                <a:latin typeface="Trebuchet MS"/>
                <a:ea typeface="+mn-ea"/>
                <a:cs typeface="+mn-cs"/>
              </a:rPr>
              <a:t>This simulation will be repeated at the end of the day.  The tools learnt today will help you improve your process for a better patient outcome.</a:t>
            </a:r>
          </a:p>
          <a:p>
            <a:pPr marL="0" marR="0" lvl="0" indent="0" algn="l" defTabSz="822960" rtl="0" eaLnBrk="1" fontAlgn="auto" latinLnBrk="0" hangingPunct="1">
              <a:lnSpc>
                <a:spcPct val="90000"/>
              </a:lnSpc>
              <a:spcBef>
                <a:spcPts val="900"/>
              </a:spcBef>
              <a:spcAft>
                <a:spcPts val="0"/>
              </a:spcAft>
              <a:buClrTx/>
              <a:buSzTx/>
              <a:buFont typeface="Arial" panose="020B0604020202020204" pitchFamily="34" charset="0"/>
              <a:buNone/>
              <a:tabLst/>
              <a:defRPr/>
            </a:pPr>
            <a:endParaRPr kumimoji="0" lang="en-US" sz="3200" b="0" i="0" u="none" strike="noStrike" kern="1200" cap="none" spc="0" normalizeH="0" baseline="0" noProof="0" dirty="0">
              <a:ln>
                <a:noFill/>
              </a:ln>
              <a:solidFill>
                <a:srgbClr val="000000"/>
              </a:solidFill>
              <a:effectLst/>
              <a:uLnTx/>
              <a:uFillTx/>
              <a:latin typeface="Trebuchet MS"/>
              <a:ea typeface="+mn-ea"/>
              <a:cs typeface="+mn-cs"/>
            </a:endParaRPr>
          </a:p>
          <a:p>
            <a:pPr marL="205740" marR="0" lvl="0" indent="-205740" algn="l" defTabSz="822960" rtl="0" eaLnBrk="1" fontAlgn="auto" latinLnBrk="0" hangingPunct="1">
              <a:lnSpc>
                <a:spcPct val="90000"/>
              </a:lnSpc>
              <a:spcBef>
                <a:spcPts val="90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000000"/>
                </a:solidFill>
                <a:effectLst/>
                <a:uLnTx/>
                <a:uFillTx/>
                <a:latin typeface="Trebuchet MS"/>
                <a:ea typeface="+mn-ea"/>
                <a:cs typeface="+mn-cs"/>
              </a:rPr>
              <a:t>What will you do for your next PDSA?</a:t>
            </a:r>
          </a:p>
          <a:p>
            <a:pPr marL="617220" marR="0" lvl="1" indent="-205740" algn="l" defTabSz="822960" rtl="0" eaLnBrk="1" fontAlgn="auto" latinLnBrk="0" hangingPunct="1">
              <a:lnSpc>
                <a:spcPct val="90000"/>
              </a:lnSpc>
              <a:spcBef>
                <a:spcPts val="45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00000"/>
                </a:solidFill>
                <a:effectLst/>
                <a:uLnTx/>
                <a:uFillTx/>
                <a:latin typeface="Trebuchet MS"/>
                <a:ea typeface="+mn-ea"/>
                <a:cs typeface="+mn-cs"/>
              </a:rPr>
              <a:t>What are three options for your next PDSA?</a:t>
            </a:r>
          </a:p>
          <a:p>
            <a:pPr marL="205740" marR="0" lvl="0" indent="-205740" algn="l" defTabSz="822960" rtl="0" eaLnBrk="1" fontAlgn="auto" latinLnBrk="0" hangingPunct="1">
              <a:lnSpc>
                <a:spcPct val="90000"/>
              </a:lnSpc>
              <a:spcBef>
                <a:spcPts val="900"/>
              </a:spcBef>
              <a:spcAft>
                <a:spcPts val="0"/>
              </a:spcAft>
              <a:buClrTx/>
              <a:buSzTx/>
              <a:buFont typeface="Arial" panose="020B0604020202020204" pitchFamily="34" charset="0"/>
              <a:buChar char="•"/>
              <a:tabLst/>
              <a:defRPr/>
            </a:pPr>
            <a:endParaRPr kumimoji="0" lang="en-US" sz="2520" b="0" i="0" u="none" strike="noStrike" kern="1200" cap="none" spc="0" normalizeH="0" baseline="0" noProof="0" dirty="0">
              <a:ln>
                <a:noFill/>
              </a:ln>
              <a:solidFill>
                <a:srgbClr val="000000"/>
              </a:solidFill>
              <a:effectLst/>
              <a:uLnTx/>
              <a:uFillTx/>
              <a:latin typeface="Trebuchet MS"/>
              <a:ea typeface="+mn-ea"/>
              <a:cs typeface="+mn-cs"/>
            </a:endParaRPr>
          </a:p>
        </p:txBody>
      </p:sp>
      <p:sp>
        <p:nvSpPr>
          <p:cNvPr id="2" name="Slide Number Placeholder 1">
            <a:extLst>
              <a:ext uri="{FF2B5EF4-FFF2-40B4-BE49-F238E27FC236}">
                <a16:creationId xmlns:a16="http://schemas.microsoft.com/office/drawing/2014/main" id="{20635195-D133-4FAE-B668-5EA4CD3DA673}"/>
              </a:ext>
            </a:extLst>
          </p:cNvPr>
          <p:cNvSpPr>
            <a:spLocks noGrp="1"/>
          </p:cNvSpPr>
          <p:nvPr>
            <p:ph type="sldNum" sz="quarter" idx="12"/>
          </p:nvPr>
        </p:nvSpPr>
        <p:spPr/>
        <p:txBody>
          <a:bodyPr/>
          <a:lstStyle/>
          <a:p>
            <a:pPr marL="0" marR="0" lvl="0" indent="0" algn="r" defTabSz="914400" rtl="0" eaLnBrk="1" fontAlgn="auto" latinLnBrk="0" hangingPunct="1">
              <a:lnSpc>
                <a:spcPct val="90000"/>
              </a:lnSpc>
              <a:spcBef>
                <a:spcPts val="0"/>
              </a:spcBef>
              <a:spcAft>
                <a:spcPts val="0"/>
              </a:spcAft>
              <a:buClrTx/>
              <a:buSzTx/>
              <a:buFontTx/>
              <a:buNone/>
              <a:tabLst/>
              <a:defRPr/>
            </a:pPr>
            <a:fld id="{1EA85E74-CFD1-43C2-9168-DB4B3F980C18}" type="slidenum">
              <a:rPr kumimoji="0" lang="en-US" sz="1401" b="0" i="0" u="none" strike="noStrike" kern="1200" cap="none" spc="0" normalizeH="0" baseline="0" noProof="0" smtClean="0">
                <a:ln>
                  <a:noFill/>
                </a:ln>
                <a:solidFill>
                  <a:srgbClr val="000000"/>
                </a:solidFill>
                <a:effectLst/>
                <a:uLnTx/>
                <a:uFillTx/>
                <a:latin typeface="Trebuchet MS"/>
                <a:ea typeface="+mn-ea"/>
                <a:cs typeface="+mn-cs"/>
              </a:rPr>
              <a:pPr marL="0" marR="0" lvl="0" indent="0" algn="r" defTabSz="914400" rtl="0" eaLnBrk="1" fontAlgn="auto" latinLnBrk="0" hangingPunct="1">
                <a:lnSpc>
                  <a:spcPct val="90000"/>
                </a:lnSpc>
                <a:spcBef>
                  <a:spcPts val="0"/>
                </a:spcBef>
                <a:spcAft>
                  <a:spcPts val="0"/>
                </a:spcAft>
                <a:buClrTx/>
                <a:buSzTx/>
                <a:buFontTx/>
                <a:buNone/>
                <a:tabLst/>
                <a:defRPr/>
              </a:pPr>
              <a:t>15</a:t>
            </a:fld>
            <a:endParaRPr kumimoji="0" lang="en-US" sz="1401" b="0" i="0" u="none" strike="noStrike" kern="1200" cap="none" spc="0" normalizeH="0" baseline="0" noProof="0">
              <a:ln>
                <a:noFill/>
              </a:ln>
              <a:solidFill>
                <a:srgbClr val="000000"/>
              </a:solidFill>
              <a:effectLst/>
              <a:uLnTx/>
              <a:uFillTx/>
              <a:latin typeface="Trebuchet MS"/>
              <a:ea typeface="+mn-ea"/>
              <a:cs typeface="+mn-cs"/>
            </a:endParaRPr>
          </a:p>
        </p:txBody>
      </p:sp>
      <p:pic>
        <p:nvPicPr>
          <p:cNvPr id="4" name="Picture 3">
            <a:extLst>
              <a:ext uri="{FF2B5EF4-FFF2-40B4-BE49-F238E27FC236}">
                <a16:creationId xmlns:a16="http://schemas.microsoft.com/office/drawing/2014/main" id="{A2F3D545-2D30-466F-B25D-8789A173F99F}"/>
              </a:ext>
            </a:extLst>
          </p:cNvPr>
          <p:cNvPicPr>
            <a:picLocks noChangeAspect="1"/>
          </p:cNvPicPr>
          <p:nvPr/>
        </p:nvPicPr>
        <p:blipFill>
          <a:blip r:embed="rId3"/>
          <a:stretch>
            <a:fillRect/>
          </a:stretch>
        </p:blipFill>
        <p:spPr>
          <a:xfrm>
            <a:off x="979615" y="6065203"/>
            <a:ext cx="604974" cy="592256"/>
          </a:xfrm>
          <a:prstGeom prst="rect">
            <a:avLst/>
          </a:prstGeom>
        </p:spPr>
      </p:pic>
      <p:sp>
        <p:nvSpPr>
          <p:cNvPr id="5" name="TextBox 4">
            <a:extLst>
              <a:ext uri="{FF2B5EF4-FFF2-40B4-BE49-F238E27FC236}">
                <a16:creationId xmlns:a16="http://schemas.microsoft.com/office/drawing/2014/main" id="{42199CB8-F13E-4313-B86F-1D8CB1B59D36}"/>
              </a:ext>
            </a:extLst>
          </p:cNvPr>
          <p:cNvSpPr txBox="1"/>
          <p:nvPr/>
        </p:nvSpPr>
        <p:spPr>
          <a:xfrm>
            <a:off x="1584589" y="6405394"/>
            <a:ext cx="1261850" cy="276999"/>
          </a:xfrm>
          <a:prstGeom prst="rect">
            <a:avLst/>
          </a:prstGeom>
          <a:noFill/>
        </p:spPr>
        <p:txBody>
          <a:bodyPr wrap="square" rtlCol="0">
            <a:spAutoFit/>
          </a:bodyPr>
          <a:lstStyle/>
          <a:p>
            <a:r>
              <a:rPr lang="en-US" sz="1200" dirty="0"/>
              <a:t>LARC Workbook</a:t>
            </a:r>
          </a:p>
        </p:txBody>
      </p:sp>
    </p:spTree>
    <p:extLst>
      <p:ext uri="{BB962C8B-B14F-4D97-AF65-F5344CB8AC3E}">
        <p14:creationId xmlns:p14="http://schemas.microsoft.com/office/powerpoint/2010/main" val="1367421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5D9BB0F-9DAF-4C10-AC7B-7EFF1874A074}"/>
              </a:ext>
            </a:extLst>
          </p:cNvPr>
          <p:cNvSpPr>
            <a:spLocks noGrp="1"/>
          </p:cNvSpPr>
          <p:nvPr>
            <p:ph type="ctrTitle"/>
          </p:nvPr>
        </p:nvSpPr>
        <p:spPr>
          <a:xfrm>
            <a:off x="914402" y="2547820"/>
            <a:ext cx="8595358" cy="1155500"/>
          </a:xfrm>
        </p:spPr>
        <p:txBody>
          <a:bodyPr>
            <a:normAutofit fontScale="90000"/>
          </a:bodyPr>
          <a:lstStyle/>
          <a:p>
            <a:r>
              <a:rPr lang="en-US" sz="4800" dirty="0"/>
              <a:t>The Model for Improvement</a:t>
            </a:r>
            <a:br>
              <a:rPr lang="en-US" sz="4800" dirty="0"/>
            </a:br>
            <a:r>
              <a:rPr lang="en-US" sz="3600" dirty="0">
                <a:solidFill>
                  <a:srgbClr val="FFC000"/>
                </a:solidFill>
              </a:rPr>
              <a:t>3 Questions</a:t>
            </a:r>
            <a:br>
              <a:rPr lang="en-US" sz="3600" dirty="0">
                <a:solidFill>
                  <a:srgbClr val="FFC000"/>
                </a:solidFill>
              </a:rPr>
            </a:br>
            <a:r>
              <a:rPr lang="en-US" sz="3600" dirty="0">
                <a:solidFill>
                  <a:srgbClr val="FFC000"/>
                </a:solidFill>
              </a:rPr>
              <a:t>PDSA</a:t>
            </a:r>
            <a:br>
              <a:rPr lang="en-US" sz="3600" dirty="0">
                <a:solidFill>
                  <a:srgbClr val="FFC000"/>
                </a:solidFill>
              </a:rPr>
            </a:br>
            <a:br>
              <a:rPr lang="en-US" sz="3600" dirty="0">
                <a:solidFill>
                  <a:srgbClr val="FFC000"/>
                </a:solidFill>
              </a:rPr>
            </a:br>
            <a:br>
              <a:rPr lang="en-US" sz="4800" dirty="0"/>
            </a:br>
            <a:endParaRPr lang="en-US" dirty="0"/>
          </a:p>
        </p:txBody>
      </p:sp>
      <p:sp>
        <p:nvSpPr>
          <p:cNvPr id="6" name="Slide Number Placeholder 5">
            <a:extLst>
              <a:ext uri="{FF2B5EF4-FFF2-40B4-BE49-F238E27FC236}">
                <a16:creationId xmlns:a16="http://schemas.microsoft.com/office/drawing/2014/main" id="{10CDE8EE-6FCB-4AAD-85A4-542849EAAE7A}"/>
              </a:ext>
            </a:extLst>
          </p:cNvPr>
          <p:cNvSpPr>
            <a:spLocks noGrp="1"/>
          </p:cNvSpPr>
          <p:nvPr>
            <p:ph type="sldNum" sz="quarter" idx="12"/>
          </p:nvPr>
        </p:nvSpPr>
        <p:spPr/>
        <p:txBody>
          <a:bodyPr/>
          <a:lstStyle/>
          <a:p>
            <a:pPr marL="0" marR="0" lvl="0" indent="0" algn="r" defTabSz="914400" rtl="0" eaLnBrk="1" fontAlgn="auto" latinLnBrk="0" hangingPunct="1">
              <a:lnSpc>
                <a:spcPct val="90000"/>
              </a:lnSpc>
              <a:spcBef>
                <a:spcPts val="0"/>
              </a:spcBef>
              <a:spcAft>
                <a:spcPts val="0"/>
              </a:spcAft>
              <a:buClrTx/>
              <a:buSzTx/>
              <a:buFontTx/>
              <a:buNone/>
              <a:tabLst/>
              <a:defRPr/>
            </a:pPr>
            <a:fld id="{1EA85E74-CFD1-43C2-9168-DB4B3F980C18}" type="slidenum">
              <a:rPr kumimoji="0" lang="en-US" sz="1401" b="0" i="0" u="none" strike="noStrike" kern="1200" cap="none" spc="0" normalizeH="0" baseline="0" noProof="0" smtClean="0">
                <a:ln>
                  <a:noFill/>
                </a:ln>
                <a:solidFill>
                  <a:prstClr val="white"/>
                </a:solidFill>
                <a:effectLst/>
                <a:uLnTx/>
                <a:uFillTx/>
                <a:latin typeface="Trebuchet MS"/>
                <a:ea typeface="+mn-ea"/>
                <a:cs typeface="+mn-cs"/>
              </a:rPr>
              <a:pPr marL="0" marR="0" lvl="0" indent="0" algn="r" defTabSz="914400" rtl="0" eaLnBrk="1" fontAlgn="auto" latinLnBrk="0" hangingPunct="1">
                <a:lnSpc>
                  <a:spcPct val="90000"/>
                </a:lnSpc>
                <a:spcBef>
                  <a:spcPts val="0"/>
                </a:spcBef>
                <a:spcAft>
                  <a:spcPts val="0"/>
                </a:spcAft>
                <a:buClrTx/>
                <a:buSzTx/>
                <a:buFontTx/>
                <a:buNone/>
                <a:tabLst/>
                <a:defRPr/>
              </a:pPr>
              <a:t>16</a:t>
            </a:fld>
            <a:endParaRPr kumimoji="0" lang="en-US" sz="1401" b="0" i="0" u="none" strike="noStrike" kern="1200" cap="none" spc="0" normalizeH="0" baseline="0" noProof="0">
              <a:ln>
                <a:noFill/>
              </a:ln>
              <a:solidFill>
                <a:prstClr val="white"/>
              </a:solidFill>
              <a:effectLst/>
              <a:uLnTx/>
              <a:uFillTx/>
              <a:latin typeface="Trebuchet MS"/>
              <a:ea typeface="+mn-ea"/>
              <a:cs typeface="+mn-cs"/>
            </a:endParaRPr>
          </a:p>
        </p:txBody>
      </p:sp>
      <p:sp>
        <p:nvSpPr>
          <p:cNvPr id="4" name="TextBox 3">
            <a:extLst>
              <a:ext uri="{FF2B5EF4-FFF2-40B4-BE49-F238E27FC236}">
                <a16:creationId xmlns:a16="http://schemas.microsoft.com/office/drawing/2014/main" id="{074E43DF-DB86-4CEA-B9A1-41EA39E29768}"/>
              </a:ext>
            </a:extLst>
          </p:cNvPr>
          <p:cNvSpPr txBox="1"/>
          <p:nvPr/>
        </p:nvSpPr>
        <p:spPr>
          <a:xfrm>
            <a:off x="1040308" y="4393511"/>
            <a:ext cx="2676559" cy="369332"/>
          </a:xfrm>
          <a:prstGeom prst="rect">
            <a:avLst/>
          </a:prstGeom>
          <a:noFill/>
          <a:ln w="76200">
            <a:solidFill>
              <a:schemeClr val="accent2"/>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Trebuchet MS"/>
                <a:ea typeface="+mn-ea"/>
                <a:cs typeface="+mn-cs"/>
              </a:rPr>
              <a:t>LARC Workbook, p. 8-12</a:t>
            </a:r>
          </a:p>
        </p:txBody>
      </p:sp>
      <p:pic>
        <p:nvPicPr>
          <p:cNvPr id="7" name="Picture 6">
            <a:extLst>
              <a:ext uri="{FF2B5EF4-FFF2-40B4-BE49-F238E27FC236}">
                <a16:creationId xmlns:a16="http://schemas.microsoft.com/office/drawing/2014/main" id="{630B8D35-B47F-40BA-825F-DD6D2C0EDBF1}"/>
              </a:ext>
            </a:extLst>
          </p:cNvPr>
          <p:cNvPicPr>
            <a:picLocks noChangeAspect="1"/>
          </p:cNvPicPr>
          <p:nvPr/>
        </p:nvPicPr>
        <p:blipFill>
          <a:blip r:embed="rId3"/>
          <a:stretch>
            <a:fillRect/>
          </a:stretch>
        </p:blipFill>
        <p:spPr>
          <a:xfrm>
            <a:off x="979615" y="6065203"/>
            <a:ext cx="604974" cy="592256"/>
          </a:xfrm>
          <a:prstGeom prst="rect">
            <a:avLst/>
          </a:prstGeom>
        </p:spPr>
      </p:pic>
      <p:sp>
        <p:nvSpPr>
          <p:cNvPr id="8" name="TextBox 7">
            <a:extLst>
              <a:ext uri="{FF2B5EF4-FFF2-40B4-BE49-F238E27FC236}">
                <a16:creationId xmlns:a16="http://schemas.microsoft.com/office/drawing/2014/main" id="{D3F39095-DCD2-482A-A26D-E60FA34058CF}"/>
              </a:ext>
            </a:extLst>
          </p:cNvPr>
          <p:cNvSpPr txBox="1"/>
          <p:nvPr/>
        </p:nvSpPr>
        <p:spPr>
          <a:xfrm>
            <a:off x="1584589" y="6405394"/>
            <a:ext cx="1261850" cy="276999"/>
          </a:xfrm>
          <a:prstGeom prst="rect">
            <a:avLst/>
          </a:prstGeom>
          <a:noFill/>
        </p:spPr>
        <p:txBody>
          <a:bodyPr wrap="square" rtlCol="0">
            <a:spAutoFit/>
          </a:bodyPr>
          <a:lstStyle/>
          <a:p>
            <a:r>
              <a:rPr lang="en-US" sz="1200" dirty="0"/>
              <a:t>LARC Workbook</a:t>
            </a:r>
          </a:p>
        </p:txBody>
      </p:sp>
      <p:sp>
        <p:nvSpPr>
          <p:cNvPr id="9" name="TextBox 8">
            <a:extLst>
              <a:ext uri="{FF2B5EF4-FFF2-40B4-BE49-F238E27FC236}">
                <a16:creationId xmlns:a16="http://schemas.microsoft.com/office/drawing/2014/main" id="{E2288BCD-92D8-4673-A137-6ADEBE294F04}"/>
              </a:ext>
            </a:extLst>
          </p:cNvPr>
          <p:cNvSpPr txBox="1"/>
          <p:nvPr/>
        </p:nvSpPr>
        <p:spPr>
          <a:xfrm>
            <a:off x="914402" y="4964534"/>
            <a:ext cx="5124450" cy="276999"/>
          </a:xfrm>
          <a:prstGeom prst="rect">
            <a:avLst/>
          </a:prstGeom>
          <a:noFill/>
        </p:spPr>
        <p:txBody>
          <a:bodyPr wrap="square">
            <a:spAutoFit/>
          </a:bodyPr>
          <a:lstStyle/>
          <a:p>
            <a:r>
              <a:rPr lang="en-US" sz="1200" dirty="0">
                <a:solidFill>
                  <a:schemeClr val="bg1"/>
                </a:solidFill>
                <a:hlinkClick r:id="rId4">
                  <a:extLst>
                    <a:ext uri="{A12FA001-AC4F-418D-AE19-62706E023703}">
                      <ahyp:hlinkClr xmlns:ahyp="http://schemas.microsoft.com/office/drawing/2018/hyperlinkcolor" val="tx"/>
                    </a:ext>
                  </a:extLst>
                </a:hlinkClick>
              </a:rPr>
              <a:t>https://www.larccqi.org/uploads/resources/LARC-3.0-WORKBOOK.pdf</a:t>
            </a:r>
            <a:endParaRPr lang="en-US" sz="1200" dirty="0">
              <a:solidFill>
                <a:schemeClr val="bg1"/>
              </a:solidFill>
            </a:endParaRPr>
          </a:p>
        </p:txBody>
      </p:sp>
    </p:spTree>
    <p:extLst>
      <p:ext uri="{BB962C8B-B14F-4D97-AF65-F5344CB8AC3E}">
        <p14:creationId xmlns:p14="http://schemas.microsoft.com/office/powerpoint/2010/main" val="98889474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C685B6D-D283-4548-9B48-5FEA133A55BE}"/>
              </a:ext>
            </a:extLst>
          </p:cNvPr>
          <p:cNvSpPr>
            <a:spLocks noGrp="1"/>
          </p:cNvSpPr>
          <p:nvPr>
            <p:ph type="sldNum" sz="quarter" idx="12"/>
          </p:nvPr>
        </p:nvSpPr>
        <p:spPr/>
        <p:txBody>
          <a:bodyPr/>
          <a:lstStyle/>
          <a:p>
            <a:pPr marL="0" marR="0" lvl="0" indent="0" algn="r" defTabSz="914400" rtl="0" eaLnBrk="1" fontAlgn="auto" latinLnBrk="0" hangingPunct="1">
              <a:lnSpc>
                <a:spcPct val="90000"/>
              </a:lnSpc>
              <a:spcBef>
                <a:spcPts val="0"/>
              </a:spcBef>
              <a:spcAft>
                <a:spcPts val="0"/>
              </a:spcAft>
              <a:buClrTx/>
              <a:buSzTx/>
              <a:buFontTx/>
              <a:buNone/>
              <a:tabLst/>
              <a:defRPr/>
            </a:pPr>
            <a:fld id="{1EA85E74-CFD1-43C2-9168-DB4B3F980C18}" type="slidenum">
              <a:rPr kumimoji="0" lang="en-US" sz="1401" b="0" i="0" u="none" strike="noStrike" kern="1200" cap="none" spc="0" normalizeH="0" baseline="0" noProof="0" smtClean="0">
                <a:ln>
                  <a:noFill/>
                </a:ln>
                <a:solidFill>
                  <a:srgbClr val="000000"/>
                </a:solidFill>
                <a:effectLst/>
                <a:uLnTx/>
                <a:uFillTx/>
                <a:latin typeface="Trebuchet MS"/>
                <a:ea typeface="+mn-ea"/>
                <a:cs typeface="+mn-cs"/>
              </a:rPr>
              <a:pPr marL="0" marR="0" lvl="0" indent="0" algn="r" defTabSz="914400" rtl="0" eaLnBrk="1" fontAlgn="auto" latinLnBrk="0" hangingPunct="1">
                <a:lnSpc>
                  <a:spcPct val="90000"/>
                </a:lnSpc>
                <a:spcBef>
                  <a:spcPts val="0"/>
                </a:spcBef>
                <a:spcAft>
                  <a:spcPts val="0"/>
                </a:spcAft>
                <a:buClrTx/>
                <a:buSzTx/>
                <a:buFontTx/>
                <a:buNone/>
                <a:tabLst/>
                <a:defRPr/>
              </a:pPr>
              <a:t>17</a:t>
            </a:fld>
            <a:endParaRPr kumimoji="0" lang="en-US" sz="1401" b="0" i="0" u="none" strike="noStrike" kern="1200" cap="none" spc="0" normalizeH="0" baseline="0" noProof="0">
              <a:ln>
                <a:noFill/>
              </a:ln>
              <a:solidFill>
                <a:srgbClr val="000000"/>
              </a:solidFill>
              <a:effectLst/>
              <a:uLnTx/>
              <a:uFillTx/>
              <a:latin typeface="Trebuchet MS"/>
              <a:ea typeface="+mn-ea"/>
              <a:cs typeface="+mn-cs"/>
            </a:endParaRPr>
          </a:p>
        </p:txBody>
      </p:sp>
      <p:sp>
        <p:nvSpPr>
          <p:cNvPr id="28" name="TextBox 27">
            <a:extLst>
              <a:ext uri="{FF2B5EF4-FFF2-40B4-BE49-F238E27FC236}">
                <a16:creationId xmlns:a16="http://schemas.microsoft.com/office/drawing/2014/main" id="{938BC9C6-BCA2-4E80-AA26-34C867F3F9DA}"/>
              </a:ext>
            </a:extLst>
          </p:cNvPr>
          <p:cNvSpPr txBox="1"/>
          <p:nvPr/>
        </p:nvSpPr>
        <p:spPr>
          <a:xfrm>
            <a:off x="4527422" y="5242682"/>
            <a:ext cx="2596418" cy="369332"/>
          </a:xfrm>
          <a:prstGeom prst="rect">
            <a:avLst/>
          </a:prstGeom>
          <a:noFill/>
          <a:ln w="76200">
            <a:solidFill>
              <a:schemeClr val="accent2"/>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rebuchet MS"/>
                <a:ea typeface="+mn-ea"/>
                <a:cs typeface="+mn-cs"/>
              </a:rPr>
              <a:t>LARC Workbook, p. 8-9</a:t>
            </a:r>
          </a:p>
        </p:txBody>
      </p:sp>
      <p:grpSp>
        <p:nvGrpSpPr>
          <p:cNvPr id="3" name="Group 2">
            <a:extLst>
              <a:ext uri="{FF2B5EF4-FFF2-40B4-BE49-F238E27FC236}">
                <a16:creationId xmlns:a16="http://schemas.microsoft.com/office/drawing/2014/main" id="{798A1591-D17E-4134-A7C8-54F247948176}"/>
              </a:ext>
            </a:extLst>
          </p:cNvPr>
          <p:cNvGrpSpPr/>
          <p:nvPr/>
        </p:nvGrpSpPr>
        <p:grpSpPr>
          <a:xfrm>
            <a:off x="1706198" y="812043"/>
            <a:ext cx="9019489" cy="4680829"/>
            <a:chOff x="1152122" y="1241001"/>
            <a:chExt cx="9019489" cy="4680829"/>
          </a:xfrm>
        </p:grpSpPr>
        <p:grpSp>
          <p:nvGrpSpPr>
            <p:cNvPr id="32" name="Group 31">
              <a:extLst>
                <a:ext uri="{FF2B5EF4-FFF2-40B4-BE49-F238E27FC236}">
                  <a16:creationId xmlns:a16="http://schemas.microsoft.com/office/drawing/2014/main" id="{D11791AF-05A6-4836-A6F7-F36E75592C5F}"/>
                </a:ext>
              </a:extLst>
            </p:cNvPr>
            <p:cNvGrpSpPr/>
            <p:nvPr/>
          </p:nvGrpSpPr>
          <p:grpSpPr>
            <a:xfrm>
              <a:off x="1152122" y="1713170"/>
              <a:ext cx="3504956" cy="3782728"/>
              <a:chOff x="1152122" y="1327467"/>
              <a:chExt cx="3504956" cy="4159024"/>
            </a:xfrm>
          </p:grpSpPr>
          <p:sp>
            <p:nvSpPr>
              <p:cNvPr id="34" name="Right Arrow 4">
                <a:extLst>
                  <a:ext uri="{FF2B5EF4-FFF2-40B4-BE49-F238E27FC236}">
                    <a16:creationId xmlns:a16="http://schemas.microsoft.com/office/drawing/2014/main" id="{CCB2ED76-F501-4773-9E53-121CA2A14D02}"/>
                  </a:ext>
                </a:extLst>
              </p:cNvPr>
              <p:cNvSpPr/>
              <p:nvPr/>
            </p:nvSpPr>
            <p:spPr>
              <a:xfrm>
                <a:off x="1152123" y="1327467"/>
                <a:ext cx="3483237" cy="789783"/>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3296"/>
                    </a:solidFill>
                    <a:effectLst/>
                    <a:uLnTx/>
                    <a:uFillTx/>
                    <a:latin typeface="Trebuchet MS"/>
                    <a:ea typeface="+mn-ea"/>
                    <a:cs typeface="+mn-cs"/>
                  </a:rPr>
                  <a:t>Aim</a:t>
                </a:r>
                <a:endParaRPr kumimoji="0" lang="en-US" sz="2800" b="1" i="0" u="none" strike="noStrike" kern="1200" cap="none" spc="0" normalizeH="0" baseline="0" noProof="0" dirty="0">
                  <a:ln>
                    <a:noFill/>
                  </a:ln>
                  <a:solidFill>
                    <a:srgbClr val="003296"/>
                  </a:solidFill>
                  <a:effectLst/>
                  <a:uLnTx/>
                  <a:uFillTx/>
                  <a:latin typeface="Trebuchet MS"/>
                  <a:ea typeface="+mn-ea"/>
                  <a:cs typeface="+mn-cs"/>
                </a:endParaRPr>
              </a:p>
            </p:txBody>
          </p:sp>
          <p:sp>
            <p:nvSpPr>
              <p:cNvPr id="35" name="Right Arrow 6">
                <a:extLst>
                  <a:ext uri="{FF2B5EF4-FFF2-40B4-BE49-F238E27FC236}">
                    <a16:creationId xmlns:a16="http://schemas.microsoft.com/office/drawing/2014/main" id="{B46CDFD5-6163-41E0-B44A-9140FA149FE6}"/>
                  </a:ext>
                </a:extLst>
              </p:cNvPr>
              <p:cNvSpPr/>
              <p:nvPr/>
            </p:nvSpPr>
            <p:spPr>
              <a:xfrm>
                <a:off x="1173841" y="2265333"/>
                <a:ext cx="3483237" cy="789783"/>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3296"/>
                    </a:solidFill>
                    <a:effectLst/>
                    <a:uLnTx/>
                    <a:uFillTx/>
                    <a:latin typeface="Trebuchet MS"/>
                    <a:ea typeface="+mn-ea"/>
                    <a:cs typeface="+mn-cs"/>
                  </a:rPr>
                  <a:t>Measure</a:t>
                </a:r>
                <a:endParaRPr kumimoji="0" lang="en-US" sz="2800" b="1" i="0" u="none" strike="noStrike" kern="1200" cap="none" spc="0" normalizeH="0" baseline="0" noProof="0" dirty="0">
                  <a:ln>
                    <a:noFill/>
                  </a:ln>
                  <a:solidFill>
                    <a:srgbClr val="003296"/>
                  </a:solidFill>
                  <a:effectLst/>
                  <a:uLnTx/>
                  <a:uFillTx/>
                  <a:latin typeface="Trebuchet MS"/>
                  <a:ea typeface="+mn-ea"/>
                  <a:cs typeface="+mn-cs"/>
                </a:endParaRPr>
              </a:p>
            </p:txBody>
          </p:sp>
          <p:sp>
            <p:nvSpPr>
              <p:cNvPr id="37" name="Right Arrow 7">
                <a:extLst>
                  <a:ext uri="{FF2B5EF4-FFF2-40B4-BE49-F238E27FC236}">
                    <a16:creationId xmlns:a16="http://schemas.microsoft.com/office/drawing/2014/main" id="{73393A9A-9A2D-4868-A5A9-A056AA116C52}"/>
                  </a:ext>
                </a:extLst>
              </p:cNvPr>
              <p:cNvSpPr/>
              <p:nvPr/>
            </p:nvSpPr>
            <p:spPr>
              <a:xfrm>
                <a:off x="1152123" y="3242605"/>
                <a:ext cx="3483237" cy="789783"/>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3296"/>
                    </a:solidFill>
                    <a:effectLst/>
                    <a:uLnTx/>
                    <a:uFillTx/>
                    <a:latin typeface="Trebuchet MS"/>
                    <a:ea typeface="+mn-ea"/>
                    <a:cs typeface="+mn-cs"/>
                  </a:rPr>
                  <a:t>Change</a:t>
                </a:r>
              </a:p>
            </p:txBody>
          </p:sp>
          <p:sp>
            <p:nvSpPr>
              <p:cNvPr id="40" name="Right Arrow 8">
                <a:extLst>
                  <a:ext uri="{FF2B5EF4-FFF2-40B4-BE49-F238E27FC236}">
                    <a16:creationId xmlns:a16="http://schemas.microsoft.com/office/drawing/2014/main" id="{FA320AC1-E943-43F8-823C-AB68898E48A8}"/>
                  </a:ext>
                </a:extLst>
              </p:cNvPr>
              <p:cNvSpPr/>
              <p:nvPr/>
            </p:nvSpPr>
            <p:spPr>
              <a:xfrm>
                <a:off x="1152122" y="4696708"/>
                <a:ext cx="3483237" cy="789783"/>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3296"/>
                    </a:solidFill>
                    <a:effectLst/>
                    <a:uLnTx/>
                    <a:uFillTx/>
                    <a:latin typeface="Trebuchet MS"/>
                    <a:ea typeface="+mn-ea"/>
                    <a:cs typeface="+mn-cs"/>
                  </a:rPr>
                  <a:t>Small tests of change</a:t>
                </a:r>
              </a:p>
            </p:txBody>
          </p:sp>
        </p:grpSp>
        <p:cxnSp>
          <p:nvCxnSpPr>
            <p:cNvPr id="41" name="Straight Arrow Connector 40">
              <a:extLst>
                <a:ext uri="{FF2B5EF4-FFF2-40B4-BE49-F238E27FC236}">
                  <a16:creationId xmlns:a16="http://schemas.microsoft.com/office/drawing/2014/main" id="{17F0D0AD-A6A5-44C3-994A-9765851B6368}"/>
                </a:ext>
              </a:extLst>
            </p:cNvPr>
            <p:cNvCxnSpPr>
              <a:stCxn id="55" idx="0"/>
              <a:endCxn id="55" idx="0"/>
            </p:cNvCxnSpPr>
            <p:nvPr/>
          </p:nvCxnSpPr>
          <p:spPr>
            <a:xfrm>
              <a:off x="8086293" y="4428674"/>
              <a:ext cx="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nvGrpSpPr>
            <p:cNvPr id="42" name="Group 41">
              <a:extLst>
                <a:ext uri="{FF2B5EF4-FFF2-40B4-BE49-F238E27FC236}">
                  <a16:creationId xmlns:a16="http://schemas.microsoft.com/office/drawing/2014/main" id="{9DAC85E3-5C02-4E35-9542-56E7CED56142}"/>
                </a:ext>
              </a:extLst>
            </p:cNvPr>
            <p:cNvGrpSpPr/>
            <p:nvPr/>
          </p:nvGrpSpPr>
          <p:grpSpPr>
            <a:xfrm>
              <a:off x="5707016" y="1241001"/>
              <a:ext cx="4464595" cy="4680829"/>
              <a:chOff x="5707016" y="657741"/>
              <a:chExt cx="4938487" cy="5955971"/>
            </a:xfrm>
          </p:grpSpPr>
          <p:sp>
            <p:nvSpPr>
              <p:cNvPr id="43" name="Round Diagonal Corner Rectangle 51">
                <a:extLst>
                  <a:ext uri="{FF2B5EF4-FFF2-40B4-BE49-F238E27FC236}">
                    <a16:creationId xmlns:a16="http://schemas.microsoft.com/office/drawing/2014/main" id="{FBB3ADFE-23E9-411F-8D9B-106E4A2A5234}"/>
                  </a:ext>
                </a:extLst>
              </p:cNvPr>
              <p:cNvSpPr/>
              <p:nvPr/>
            </p:nvSpPr>
            <p:spPr>
              <a:xfrm>
                <a:off x="5707016" y="657741"/>
                <a:ext cx="4660667" cy="5246595"/>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a:ea typeface="+mn-ea"/>
                  <a:cs typeface="+mn-cs"/>
                </a:endParaRPr>
              </a:p>
            </p:txBody>
          </p:sp>
          <p:sp>
            <p:nvSpPr>
              <p:cNvPr id="44" name="TextBox 43">
                <a:extLst>
                  <a:ext uri="{FF2B5EF4-FFF2-40B4-BE49-F238E27FC236}">
                    <a16:creationId xmlns:a16="http://schemas.microsoft.com/office/drawing/2014/main" id="{60A98B5C-9097-40CB-9961-0CCBF9854698}"/>
                  </a:ext>
                </a:extLst>
              </p:cNvPr>
              <p:cNvSpPr txBox="1"/>
              <p:nvPr/>
            </p:nvSpPr>
            <p:spPr>
              <a:xfrm>
                <a:off x="6296938" y="1613647"/>
                <a:ext cx="4211657" cy="383052"/>
              </a:xfrm>
              <a:prstGeom prst="rect">
                <a:avLst/>
              </a:prstGeom>
              <a:solidFill>
                <a:schemeClr val="bg1">
                  <a:lumMod val="95000"/>
                </a:schemeClr>
              </a:solidFill>
              <a:ln w="38100">
                <a:solidFill>
                  <a:schemeClr val="tx1">
                    <a:lumMod val="50000"/>
                    <a:lumOff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C00000"/>
                    </a:solidFill>
                    <a:effectLst/>
                    <a:uLnTx/>
                    <a:uFillTx/>
                    <a:latin typeface="Trebuchet MS"/>
                    <a:ea typeface="+mn-ea"/>
                    <a:cs typeface="+mn-cs"/>
                  </a:rPr>
                  <a:t>What are we trying to accomplish?</a:t>
                </a:r>
              </a:p>
            </p:txBody>
          </p:sp>
          <p:sp>
            <p:nvSpPr>
              <p:cNvPr id="45" name="TextBox 44">
                <a:extLst>
                  <a:ext uri="{FF2B5EF4-FFF2-40B4-BE49-F238E27FC236}">
                    <a16:creationId xmlns:a16="http://schemas.microsoft.com/office/drawing/2014/main" id="{85A54A48-81A4-4038-9534-8A4D5447ED2E}"/>
                  </a:ext>
                </a:extLst>
              </p:cNvPr>
              <p:cNvSpPr txBox="1"/>
              <p:nvPr/>
            </p:nvSpPr>
            <p:spPr>
              <a:xfrm>
                <a:off x="6287973" y="2519083"/>
                <a:ext cx="4220622" cy="696458"/>
              </a:xfrm>
              <a:prstGeom prst="rect">
                <a:avLst/>
              </a:prstGeom>
              <a:solidFill>
                <a:schemeClr val="bg1">
                  <a:lumMod val="95000"/>
                </a:schemeClr>
              </a:solidFill>
              <a:ln w="38100">
                <a:solidFill>
                  <a:schemeClr val="tx1">
                    <a:lumMod val="50000"/>
                    <a:lumOff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C00000"/>
                    </a:solidFill>
                    <a:effectLst/>
                    <a:uLnTx/>
                    <a:uFillTx/>
                    <a:latin typeface="Trebuchet MS"/>
                    <a:ea typeface="+mn-ea"/>
                    <a:cs typeface="+mn-cs"/>
                  </a:rPr>
                  <a:t>How will we know that a change is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C00000"/>
                    </a:solidFill>
                    <a:effectLst/>
                    <a:uLnTx/>
                    <a:uFillTx/>
                    <a:latin typeface="Trebuchet MS"/>
                    <a:ea typeface="+mn-ea"/>
                    <a:cs typeface="+mn-cs"/>
                  </a:rPr>
                  <a:t>an improvement?</a:t>
                </a:r>
              </a:p>
            </p:txBody>
          </p:sp>
          <p:sp>
            <p:nvSpPr>
              <p:cNvPr id="46" name="TextBox 45">
                <a:extLst>
                  <a:ext uri="{FF2B5EF4-FFF2-40B4-BE49-F238E27FC236}">
                    <a16:creationId xmlns:a16="http://schemas.microsoft.com/office/drawing/2014/main" id="{83A94AA6-A07A-4240-B0CF-D9744E70B30A}"/>
                  </a:ext>
                </a:extLst>
              </p:cNvPr>
              <p:cNvSpPr txBox="1"/>
              <p:nvPr/>
            </p:nvSpPr>
            <p:spPr>
              <a:xfrm>
                <a:off x="6287973" y="3567954"/>
                <a:ext cx="4220622" cy="661635"/>
              </a:xfrm>
              <a:prstGeom prst="rect">
                <a:avLst/>
              </a:prstGeom>
              <a:solidFill>
                <a:schemeClr val="bg1">
                  <a:lumMod val="95000"/>
                </a:schemeClr>
              </a:solidFill>
              <a:ln w="38100">
                <a:solidFill>
                  <a:schemeClr val="tx1">
                    <a:lumMod val="50000"/>
                    <a:lumOff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C00000"/>
                    </a:solidFill>
                    <a:effectLst/>
                    <a:uLnTx/>
                    <a:uFillTx/>
                    <a:latin typeface="Trebuchet MS"/>
                    <a:ea typeface="+mn-ea"/>
                    <a:cs typeface="+mn-cs"/>
                  </a:rPr>
                  <a:t>What change can we make that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C00000"/>
                    </a:solidFill>
                    <a:effectLst/>
                    <a:uLnTx/>
                    <a:uFillTx/>
                    <a:latin typeface="Trebuchet MS"/>
                    <a:ea typeface="+mn-ea"/>
                    <a:cs typeface="+mn-cs"/>
                  </a:rPr>
                  <a:t>will result in improvement?</a:t>
                </a:r>
              </a:p>
            </p:txBody>
          </p:sp>
          <p:grpSp>
            <p:nvGrpSpPr>
              <p:cNvPr id="47" name="Group 46">
                <a:extLst>
                  <a:ext uri="{FF2B5EF4-FFF2-40B4-BE49-F238E27FC236}">
                    <a16:creationId xmlns:a16="http://schemas.microsoft.com/office/drawing/2014/main" id="{761CC6D2-FF99-401B-BC53-03F1DEA80E83}"/>
                  </a:ext>
                </a:extLst>
              </p:cNvPr>
              <p:cNvGrpSpPr/>
              <p:nvPr/>
            </p:nvGrpSpPr>
            <p:grpSpPr>
              <a:xfrm>
                <a:off x="7254222" y="4713794"/>
                <a:ext cx="2169234" cy="1769580"/>
                <a:chOff x="5271246" y="4814047"/>
                <a:chExt cx="1909483" cy="1546412"/>
              </a:xfrm>
            </p:grpSpPr>
            <p:sp>
              <p:nvSpPr>
                <p:cNvPr id="55" name="Oval 54">
                  <a:extLst>
                    <a:ext uri="{FF2B5EF4-FFF2-40B4-BE49-F238E27FC236}">
                      <a16:creationId xmlns:a16="http://schemas.microsoft.com/office/drawing/2014/main" id="{DEE21D44-7433-43BA-B71A-478F40981C5F}"/>
                    </a:ext>
                  </a:extLst>
                </p:cNvPr>
                <p:cNvSpPr/>
                <p:nvPr/>
              </p:nvSpPr>
              <p:spPr>
                <a:xfrm>
                  <a:off x="5271246" y="4814047"/>
                  <a:ext cx="1909483" cy="1546412"/>
                </a:xfrm>
                <a:prstGeom prst="ellipse">
                  <a:avLst/>
                </a:prstGeom>
                <a:solidFill>
                  <a:schemeClr val="bg1">
                    <a:lumMod val="85000"/>
                  </a:schemeClr>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a:ea typeface="+mn-ea"/>
                    <a:cs typeface="+mn-cs"/>
                  </a:endParaRPr>
                </a:p>
              </p:txBody>
            </p:sp>
            <p:cxnSp>
              <p:nvCxnSpPr>
                <p:cNvPr id="56" name="Straight Connector 55">
                  <a:extLst>
                    <a:ext uri="{FF2B5EF4-FFF2-40B4-BE49-F238E27FC236}">
                      <a16:creationId xmlns:a16="http://schemas.microsoft.com/office/drawing/2014/main" id="{D3B158BC-DA67-424B-BDF8-21C2794C9341}"/>
                    </a:ext>
                  </a:extLst>
                </p:cNvPr>
                <p:cNvCxnSpPr>
                  <a:stCxn id="55" idx="0"/>
                  <a:endCxn id="55" idx="4"/>
                </p:cNvCxnSpPr>
                <p:nvPr/>
              </p:nvCxnSpPr>
              <p:spPr>
                <a:xfrm>
                  <a:off x="6225988" y="4814047"/>
                  <a:ext cx="0" cy="1546412"/>
                </a:xfrm>
                <a:prstGeom prst="line">
                  <a:avLst/>
                </a:prstGeom>
                <a:ln w="38100">
                  <a:solidFill>
                    <a:schemeClr val="tx1">
                      <a:lumMod val="50000"/>
                      <a:lumOff val="50000"/>
                    </a:schemeClr>
                  </a:solidFill>
                </a:ln>
              </p:spPr>
              <p:style>
                <a:lnRef idx="1">
                  <a:schemeClr val="dk1"/>
                </a:lnRef>
                <a:fillRef idx="0">
                  <a:schemeClr val="dk1"/>
                </a:fillRef>
                <a:effectRef idx="0">
                  <a:schemeClr val="dk1"/>
                </a:effectRef>
                <a:fontRef idx="minor">
                  <a:schemeClr val="tx1"/>
                </a:fontRef>
              </p:style>
            </p:cxnSp>
            <p:cxnSp>
              <p:nvCxnSpPr>
                <p:cNvPr id="57" name="Straight Connector 56">
                  <a:extLst>
                    <a:ext uri="{FF2B5EF4-FFF2-40B4-BE49-F238E27FC236}">
                      <a16:creationId xmlns:a16="http://schemas.microsoft.com/office/drawing/2014/main" id="{173FFC8C-EB33-4DA6-AE13-A5FE3214C875}"/>
                    </a:ext>
                  </a:extLst>
                </p:cNvPr>
                <p:cNvCxnSpPr>
                  <a:stCxn id="55" idx="2"/>
                  <a:endCxn id="55" idx="6"/>
                </p:cNvCxnSpPr>
                <p:nvPr/>
              </p:nvCxnSpPr>
              <p:spPr>
                <a:xfrm>
                  <a:off x="5271246" y="5587253"/>
                  <a:ext cx="1909483" cy="0"/>
                </a:xfrm>
                <a:prstGeom prst="line">
                  <a:avLst/>
                </a:prstGeom>
                <a:ln w="38100">
                  <a:solidFill>
                    <a:schemeClr val="tx1">
                      <a:lumMod val="50000"/>
                      <a:lumOff val="50000"/>
                    </a:schemeClr>
                  </a:solidFill>
                </a:ln>
              </p:spPr>
              <p:style>
                <a:lnRef idx="1">
                  <a:schemeClr val="dk1"/>
                </a:lnRef>
                <a:fillRef idx="0">
                  <a:schemeClr val="dk1"/>
                </a:fillRef>
                <a:effectRef idx="0">
                  <a:schemeClr val="dk1"/>
                </a:effectRef>
                <a:fontRef idx="minor">
                  <a:schemeClr val="tx1"/>
                </a:fontRef>
              </p:style>
            </p:cxnSp>
            <p:sp>
              <p:nvSpPr>
                <p:cNvPr id="58" name="TextBox 57">
                  <a:extLst>
                    <a:ext uri="{FF2B5EF4-FFF2-40B4-BE49-F238E27FC236}">
                      <a16:creationId xmlns:a16="http://schemas.microsoft.com/office/drawing/2014/main" id="{FB131A79-ABCD-454C-A86D-05DA8DB6DA5D}"/>
                    </a:ext>
                  </a:extLst>
                </p:cNvPr>
                <p:cNvSpPr txBox="1"/>
                <p:nvPr/>
              </p:nvSpPr>
              <p:spPr>
                <a:xfrm>
                  <a:off x="5540499" y="5163140"/>
                  <a:ext cx="580226" cy="40344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3296"/>
                      </a:solidFill>
                      <a:effectLst/>
                      <a:uLnTx/>
                      <a:uFillTx/>
                      <a:latin typeface="Trebuchet MS"/>
                      <a:ea typeface="+mn-ea"/>
                      <a:cs typeface="+mn-cs"/>
                    </a:rPr>
                    <a:t>Act</a:t>
                  </a:r>
                  <a:endParaRPr kumimoji="0" lang="en-US" sz="2400" b="1" i="0" u="none" strike="noStrike" kern="1200" cap="none" spc="0" normalizeH="0" baseline="0" noProof="0" dirty="0">
                    <a:ln>
                      <a:noFill/>
                    </a:ln>
                    <a:solidFill>
                      <a:srgbClr val="003296"/>
                    </a:solidFill>
                    <a:effectLst/>
                    <a:uLnTx/>
                    <a:uFillTx/>
                    <a:latin typeface="Trebuchet MS"/>
                    <a:ea typeface="+mn-ea"/>
                    <a:cs typeface="+mn-cs"/>
                  </a:endParaRPr>
                </a:p>
              </p:txBody>
            </p:sp>
            <p:sp>
              <p:nvSpPr>
                <p:cNvPr id="59" name="TextBox 58">
                  <a:extLst>
                    <a:ext uri="{FF2B5EF4-FFF2-40B4-BE49-F238E27FC236}">
                      <a16:creationId xmlns:a16="http://schemas.microsoft.com/office/drawing/2014/main" id="{51FC3D97-E4C6-4A86-9B22-3B899AFBE96A}"/>
                    </a:ext>
                  </a:extLst>
                </p:cNvPr>
                <p:cNvSpPr txBox="1"/>
                <p:nvPr/>
              </p:nvSpPr>
              <p:spPr>
                <a:xfrm>
                  <a:off x="6278639" y="5170115"/>
                  <a:ext cx="705810" cy="40344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3296"/>
                      </a:solidFill>
                      <a:effectLst/>
                      <a:uLnTx/>
                      <a:uFillTx/>
                      <a:latin typeface="Trebuchet MS"/>
                      <a:ea typeface="+mn-ea"/>
                      <a:cs typeface="+mn-cs"/>
                    </a:rPr>
                    <a:t>Plan</a:t>
                  </a:r>
                  <a:endParaRPr kumimoji="0" lang="en-US" sz="2400" b="1" i="0" u="none" strike="noStrike" kern="1200" cap="none" spc="0" normalizeH="0" baseline="0" noProof="0" dirty="0">
                    <a:ln>
                      <a:noFill/>
                    </a:ln>
                    <a:solidFill>
                      <a:srgbClr val="003296"/>
                    </a:solidFill>
                    <a:effectLst/>
                    <a:uLnTx/>
                    <a:uFillTx/>
                    <a:latin typeface="Trebuchet MS"/>
                    <a:ea typeface="+mn-ea"/>
                    <a:cs typeface="+mn-cs"/>
                  </a:endParaRPr>
                </a:p>
              </p:txBody>
            </p:sp>
            <p:sp>
              <p:nvSpPr>
                <p:cNvPr id="60" name="TextBox 59">
                  <a:extLst>
                    <a:ext uri="{FF2B5EF4-FFF2-40B4-BE49-F238E27FC236}">
                      <a16:creationId xmlns:a16="http://schemas.microsoft.com/office/drawing/2014/main" id="{9FFB5C89-B540-40FE-8B7A-84C69554D52F}"/>
                    </a:ext>
                  </a:extLst>
                </p:cNvPr>
                <p:cNvSpPr txBox="1"/>
                <p:nvPr/>
              </p:nvSpPr>
              <p:spPr>
                <a:xfrm>
                  <a:off x="5366998" y="5594915"/>
                  <a:ext cx="868080" cy="403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3296"/>
                      </a:solidFill>
                      <a:effectLst/>
                      <a:uLnTx/>
                      <a:uFillTx/>
                      <a:latin typeface="Trebuchet MS"/>
                      <a:ea typeface="+mn-ea"/>
                      <a:cs typeface="+mn-cs"/>
                    </a:rPr>
                    <a:t>Study</a:t>
                  </a:r>
                  <a:endParaRPr kumimoji="0" lang="en-US" sz="2400" b="1" i="0" u="none" strike="noStrike" kern="1200" cap="none" spc="0" normalizeH="0" baseline="0" noProof="0" dirty="0">
                    <a:ln>
                      <a:noFill/>
                    </a:ln>
                    <a:solidFill>
                      <a:srgbClr val="003296"/>
                    </a:solidFill>
                    <a:effectLst/>
                    <a:uLnTx/>
                    <a:uFillTx/>
                    <a:latin typeface="Trebuchet MS"/>
                    <a:ea typeface="+mn-ea"/>
                    <a:cs typeface="+mn-cs"/>
                  </a:endParaRPr>
                </a:p>
              </p:txBody>
            </p:sp>
            <p:sp>
              <p:nvSpPr>
                <p:cNvPr id="61" name="TextBox 60">
                  <a:extLst>
                    <a:ext uri="{FF2B5EF4-FFF2-40B4-BE49-F238E27FC236}">
                      <a16:creationId xmlns:a16="http://schemas.microsoft.com/office/drawing/2014/main" id="{7EA69E1D-5E6D-4BBD-A188-6C63C289D308}"/>
                    </a:ext>
                  </a:extLst>
                </p:cNvPr>
                <p:cNvSpPr txBox="1"/>
                <p:nvPr/>
              </p:nvSpPr>
              <p:spPr>
                <a:xfrm>
                  <a:off x="6301617" y="5594915"/>
                  <a:ext cx="603625" cy="403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3296"/>
                      </a:solidFill>
                      <a:effectLst/>
                      <a:uLnTx/>
                      <a:uFillTx/>
                      <a:latin typeface="Trebuchet MS"/>
                      <a:ea typeface="+mn-ea"/>
                      <a:cs typeface="+mn-cs"/>
                    </a:rPr>
                    <a:t>Do</a:t>
                  </a:r>
                  <a:endParaRPr kumimoji="0" lang="en-US" sz="2400" b="1" i="0" u="none" strike="noStrike" kern="1200" cap="none" spc="0" normalizeH="0" baseline="0" noProof="0" dirty="0">
                    <a:ln>
                      <a:noFill/>
                    </a:ln>
                    <a:solidFill>
                      <a:srgbClr val="003296"/>
                    </a:solidFill>
                    <a:effectLst/>
                    <a:uLnTx/>
                    <a:uFillTx/>
                    <a:latin typeface="Trebuchet MS"/>
                    <a:ea typeface="+mn-ea"/>
                    <a:cs typeface="+mn-cs"/>
                  </a:endParaRPr>
                </a:p>
              </p:txBody>
            </p:sp>
          </p:grpSp>
          <p:cxnSp>
            <p:nvCxnSpPr>
              <p:cNvPr id="48" name="Straight Arrow Connector 47">
                <a:extLst>
                  <a:ext uri="{FF2B5EF4-FFF2-40B4-BE49-F238E27FC236}">
                    <a16:creationId xmlns:a16="http://schemas.microsoft.com/office/drawing/2014/main" id="{083CE68D-2C72-44C9-AA76-F7D2483DF5EC}"/>
                  </a:ext>
                </a:extLst>
              </p:cNvPr>
              <p:cNvCxnSpPr>
                <a:cxnSpLocks/>
              </p:cNvCxnSpPr>
              <p:nvPr/>
            </p:nvCxnSpPr>
            <p:spPr>
              <a:xfrm flipH="1" flipV="1">
                <a:off x="7945402" y="4357956"/>
                <a:ext cx="9395" cy="390572"/>
              </a:xfrm>
              <a:prstGeom prst="straightConnector1">
                <a:avLst/>
              </a:prstGeom>
              <a:ln w="38100">
                <a:solidFill>
                  <a:schemeClr val="tx1">
                    <a:lumMod val="50000"/>
                    <a:lumOff val="50000"/>
                  </a:schemeClr>
                </a:solidFill>
                <a:tailEnd type="arrow"/>
              </a:ln>
            </p:spPr>
            <p:style>
              <a:lnRef idx="1">
                <a:schemeClr val="dk1"/>
              </a:lnRef>
              <a:fillRef idx="0">
                <a:schemeClr val="dk1"/>
              </a:fillRef>
              <a:effectRef idx="0">
                <a:schemeClr val="dk1"/>
              </a:effectRef>
              <a:fontRef idx="minor">
                <a:schemeClr val="tx1"/>
              </a:fontRef>
            </p:style>
          </p:cxnSp>
          <p:cxnSp>
            <p:nvCxnSpPr>
              <p:cNvPr id="49" name="Straight Arrow Connector 48">
                <a:extLst>
                  <a:ext uri="{FF2B5EF4-FFF2-40B4-BE49-F238E27FC236}">
                    <a16:creationId xmlns:a16="http://schemas.microsoft.com/office/drawing/2014/main" id="{85D49EBD-F2AD-452B-B917-86E36B44A7A1}"/>
                  </a:ext>
                </a:extLst>
              </p:cNvPr>
              <p:cNvCxnSpPr>
                <a:cxnSpLocks/>
              </p:cNvCxnSpPr>
              <p:nvPr/>
            </p:nvCxnSpPr>
            <p:spPr>
              <a:xfrm>
                <a:off x="8712221" y="4374837"/>
                <a:ext cx="0" cy="390572"/>
              </a:xfrm>
              <a:prstGeom prst="straightConnector1">
                <a:avLst/>
              </a:prstGeom>
              <a:ln w="38100">
                <a:solidFill>
                  <a:schemeClr val="tx1">
                    <a:lumMod val="50000"/>
                    <a:lumOff val="50000"/>
                  </a:schemeClr>
                </a:solidFill>
                <a:tailEnd type="arrow"/>
              </a:ln>
            </p:spPr>
            <p:style>
              <a:lnRef idx="1">
                <a:schemeClr val="dk1"/>
              </a:lnRef>
              <a:fillRef idx="0">
                <a:schemeClr val="dk1"/>
              </a:fillRef>
              <a:effectRef idx="0">
                <a:schemeClr val="dk1"/>
              </a:effectRef>
              <a:fontRef idx="minor">
                <a:schemeClr val="tx1"/>
              </a:fontRef>
            </p:style>
          </p:cxnSp>
          <p:sp>
            <p:nvSpPr>
              <p:cNvPr id="50" name="Rectangle 49">
                <a:extLst>
                  <a:ext uri="{FF2B5EF4-FFF2-40B4-BE49-F238E27FC236}">
                    <a16:creationId xmlns:a16="http://schemas.microsoft.com/office/drawing/2014/main" id="{2F7A1488-6DA5-4FE5-88AA-D577F9C5AF99}"/>
                  </a:ext>
                </a:extLst>
              </p:cNvPr>
              <p:cNvSpPr/>
              <p:nvPr/>
            </p:nvSpPr>
            <p:spPr>
              <a:xfrm>
                <a:off x="6163126" y="1491308"/>
                <a:ext cx="4470315" cy="2864223"/>
              </a:xfrm>
              <a:prstGeom prst="rect">
                <a:avLst/>
              </a:prstGeom>
              <a:no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a:ea typeface="+mn-ea"/>
                  <a:cs typeface="+mn-cs"/>
                </a:endParaRPr>
              </a:p>
            </p:txBody>
          </p:sp>
          <p:sp>
            <p:nvSpPr>
              <p:cNvPr id="51" name="Arrow: Bent-Up 50">
                <a:extLst>
                  <a:ext uri="{FF2B5EF4-FFF2-40B4-BE49-F238E27FC236}">
                    <a16:creationId xmlns:a16="http://schemas.microsoft.com/office/drawing/2014/main" id="{F8543E9D-3415-4883-A7DB-20027026C687}"/>
                  </a:ext>
                </a:extLst>
              </p:cNvPr>
              <p:cNvSpPr/>
              <p:nvPr/>
            </p:nvSpPr>
            <p:spPr>
              <a:xfrm flipH="1">
                <a:off x="6061744" y="4525881"/>
                <a:ext cx="803952" cy="1104897"/>
              </a:xfrm>
              <a:prstGeom prst="bentUpArrow">
                <a:avLst/>
              </a:prstGeom>
              <a:solidFill>
                <a:srgbClr val="003296"/>
              </a:solidFill>
              <a:ln w="28575">
                <a:solidFill>
                  <a:srgbClr val="003296"/>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srgbClr val="003296"/>
                    </a:solidFill>
                  </a:ln>
                  <a:solidFill>
                    <a:srgbClr val="003296"/>
                  </a:solidFill>
                  <a:effectLst/>
                  <a:uLnTx/>
                  <a:uFillTx/>
                  <a:latin typeface="Trebuchet MS"/>
                  <a:ea typeface="+mn-ea"/>
                  <a:cs typeface="+mn-cs"/>
                </a:endParaRPr>
              </a:p>
            </p:txBody>
          </p:sp>
          <p:sp>
            <p:nvSpPr>
              <p:cNvPr id="52" name="Arrow: Bent-Up 51">
                <a:extLst>
                  <a:ext uri="{FF2B5EF4-FFF2-40B4-BE49-F238E27FC236}">
                    <a16:creationId xmlns:a16="http://schemas.microsoft.com/office/drawing/2014/main" id="{4EBB1597-A624-4CE8-82B3-6B8E1BD8DEB1}"/>
                  </a:ext>
                </a:extLst>
              </p:cNvPr>
              <p:cNvSpPr/>
              <p:nvPr/>
            </p:nvSpPr>
            <p:spPr>
              <a:xfrm>
                <a:off x="9841551" y="4510087"/>
                <a:ext cx="803952" cy="1104897"/>
              </a:xfrm>
              <a:prstGeom prst="bentUpArrow">
                <a:avLst/>
              </a:prstGeom>
              <a:solidFill>
                <a:srgbClr val="003296"/>
              </a:solidFill>
              <a:ln w="28575">
                <a:solidFill>
                  <a:srgbClr val="003296"/>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srgbClr val="003296"/>
                    </a:solidFill>
                  </a:ln>
                  <a:solidFill>
                    <a:srgbClr val="003296"/>
                  </a:solidFill>
                  <a:effectLst/>
                  <a:uLnTx/>
                  <a:uFillTx/>
                  <a:latin typeface="Trebuchet MS"/>
                  <a:ea typeface="+mn-ea"/>
                  <a:cs typeface="+mn-cs"/>
                </a:endParaRPr>
              </a:p>
            </p:txBody>
          </p:sp>
          <p:sp>
            <p:nvSpPr>
              <p:cNvPr id="53" name="Arrow: Curved Left 52">
                <a:extLst>
                  <a:ext uri="{FF2B5EF4-FFF2-40B4-BE49-F238E27FC236}">
                    <a16:creationId xmlns:a16="http://schemas.microsoft.com/office/drawing/2014/main" id="{6196A24A-0C9F-4E89-8518-8E5CA280B5C4}"/>
                  </a:ext>
                </a:extLst>
              </p:cNvPr>
              <p:cNvSpPr/>
              <p:nvPr/>
            </p:nvSpPr>
            <p:spPr>
              <a:xfrm>
                <a:off x="9074836" y="4616825"/>
                <a:ext cx="589183" cy="1996887"/>
              </a:xfrm>
              <a:prstGeom prst="curvedLeftArrow">
                <a:avLst/>
              </a:prstGeom>
              <a:solidFill>
                <a:schemeClr val="bg1"/>
              </a:solidFill>
              <a:ln w="28575">
                <a:solidFill>
                  <a:srgbClr val="0072A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a:ea typeface="+mn-ea"/>
                  <a:cs typeface="+mn-cs"/>
                </a:endParaRPr>
              </a:p>
            </p:txBody>
          </p:sp>
          <p:sp>
            <p:nvSpPr>
              <p:cNvPr id="54" name="Arrow: Curved Left 53">
                <a:extLst>
                  <a:ext uri="{FF2B5EF4-FFF2-40B4-BE49-F238E27FC236}">
                    <a16:creationId xmlns:a16="http://schemas.microsoft.com/office/drawing/2014/main" id="{4C88091B-A2D8-4E94-98D7-DB361BA48661}"/>
                  </a:ext>
                </a:extLst>
              </p:cNvPr>
              <p:cNvSpPr/>
              <p:nvPr/>
            </p:nvSpPr>
            <p:spPr>
              <a:xfrm rot="10800000">
                <a:off x="7029339" y="4533450"/>
                <a:ext cx="589183" cy="1996887"/>
              </a:xfrm>
              <a:prstGeom prst="curvedLeftArrow">
                <a:avLst/>
              </a:prstGeom>
              <a:solidFill>
                <a:schemeClr val="bg1"/>
              </a:solidFill>
              <a:ln w="28575">
                <a:solidFill>
                  <a:srgbClr val="0072A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a:ea typeface="+mn-ea"/>
                  <a:cs typeface="+mn-cs"/>
                </a:endParaRPr>
              </a:p>
            </p:txBody>
          </p:sp>
        </p:grpSp>
      </p:grpSp>
      <p:sp>
        <p:nvSpPr>
          <p:cNvPr id="62" name="Title 28">
            <a:extLst>
              <a:ext uri="{FF2B5EF4-FFF2-40B4-BE49-F238E27FC236}">
                <a16:creationId xmlns:a16="http://schemas.microsoft.com/office/drawing/2014/main" id="{C29465C3-90DB-427E-BAAA-3745C729226C}"/>
              </a:ext>
            </a:extLst>
          </p:cNvPr>
          <p:cNvSpPr>
            <a:spLocks noGrp="1"/>
          </p:cNvSpPr>
          <p:nvPr>
            <p:ph type="ctrTitle"/>
          </p:nvPr>
        </p:nvSpPr>
        <p:spPr>
          <a:xfrm>
            <a:off x="2555355" y="784699"/>
            <a:ext cx="6339818" cy="563524"/>
          </a:xfrm>
        </p:spPr>
        <p:txBody>
          <a:bodyPr/>
          <a:lstStyle/>
          <a:p>
            <a:r>
              <a:rPr lang="en-US" dirty="0"/>
              <a:t>The Model for Improvement (IHI)</a:t>
            </a:r>
          </a:p>
        </p:txBody>
      </p:sp>
      <p:pic>
        <p:nvPicPr>
          <p:cNvPr id="31" name="Picture 30">
            <a:extLst>
              <a:ext uri="{FF2B5EF4-FFF2-40B4-BE49-F238E27FC236}">
                <a16:creationId xmlns:a16="http://schemas.microsoft.com/office/drawing/2014/main" id="{0298DA25-B8D4-47E4-B91C-20F5858921B6}"/>
              </a:ext>
            </a:extLst>
          </p:cNvPr>
          <p:cNvPicPr>
            <a:picLocks noChangeAspect="1"/>
          </p:cNvPicPr>
          <p:nvPr/>
        </p:nvPicPr>
        <p:blipFill>
          <a:blip r:embed="rId3"/>
          <a:stretch>
            <a:fillRect/>
          </a:stretch>
        </p:blipFill>
        <p:spPr>
          <a:xfrm>
            <a:off x="1034005" y="6032299"/>
            <a:ext cx="672193" cy="658062"/>
          </a:xfrm>
          <a:prstGeom prst="rect">
            <a:avLst/>
          </a:prstGeom>
        </p:spPr>
      </p:pic>
      <p:pic>
        <p:nvPicPr>
          <p:cNvPr id="33" name="Picture 32">
            <a:extLst>
              <a:ext uri="{FF2B5EF4-FFF2-40B4-BE49-F238E27FC236}">
                <a16:creationId xmlns:a16="http://schemas.microsoft.com/office/drawing/2014/main" id="{3224F71A-E134-4EA6-9CB4-685CCEDE6AD2}"/>
              </a:ext>
            </a:extLst>
          </p:cNvPr>
          <p:cNvPicPr>
            <a:picLocks noChangeAspect="1"/>
          </p:cNvPicPr>
          <p:nvPr/>
        </p:nvPicPr>
        <p:blipFill>
          <a:blip r:embed="rId3"/>
          <a:stretch>
            <a:fillRect/>
          </a:stretch>
        </p:blipFill>
        <p:spPr>
          <a:xfrm>
            <a:off x="979615" y="6065203"/>
            <a:ext cx="604974" cy="592256"/>
          </a:xfrm>
          <a:prstGeom prst="rect">
            <a:avLst/>
          </a:prstGeom>
        </p:spPr>
      </p:pic>
      <p:sp>
        <p:nvSpPr>
          <p:cNvPr id="36" name="TextBox 35">
            <a:extLst>
              <a:ext uri="{FF2B5EF4-FFF2-40B4-BE49-F238E27FC236}">
                <a16:creationId xmlns:a16="http://schemas.microsoft.com/office/drawing/2014/main" id="{CA4AF884-961C-44FB-85E0-550ADCC5CDE8}"/>
              </a:ext>
            </a:extLst>
          </p:cNvPr>
          <p:cNvSpPr txBox="1"/>
          <p:nvPr/>
        </p:nvSpPr>
        <p:spPr>
          <a:xfrm>
            <a:off x="1584589" y="6405394"/>
            <a:ext cx="1261850" cy="276999"/>
          </a:xfrm>
          <a:prstGeom prst="rect">
            <a:avLst/>
          </a:prstGeom>
          <a:noFill/>
        </p:spPr>
        <p:txBody>
          <a:bodyPr wrap="square" rtlCol="0">
            <a:spAutoFit/>
          </a:bodyPr>
          <a:lstStyle/>
          <a:p>
            <a:r>
              <a:rPr lang="en-US" sz="1200" dirty="0"/>
              <a:t>LARC Workbook</a:t>
            </a:r>
          </a:p>
        </p:txBody>
      </p:sp>
      <p:sp>
        <p:nvSpPr>
          <p:cNvPr id="38" name="TextBox 37">
            <a:extLst>
              <a:ext uri="{FF2B5EF4-FFF2-40B4-BE49-F238E27FC236}">
                <a16:creationId xmlns:a16="http://schemas.microsoft.com/office/drawing/2014/main" id="{BF6B1A45-6BED-406C-9162-6A6F2E7A8DD2}"/>
              </a:ext>
            </a:extLst>
          </p:cNvPr>
          <p:cNvSpPr txBox="1"/>
          <p:nvPr/>
        </p:nvSpPr>
        <p:spPr>
          <a:xfrm>
            <a:off x="3407812" y="5677087"/>
            <a:ext cx="5124450" cy="276999"/>
          </a:xfrm>
          <a:prstGeom prst="rect">
            <a:avLst/>
          </a:prstGeom>
          <a:noFill/>
        </p:spPr>
        <p:txBody>
          <a:bodyPr wrap="square">
            <a:spAutoFit/>
          </a:bodyPr>
          <a:lstStyle/>
          <a:p>
            <a:r>
              <a:rPr lang="en-US" sz="1200" dirty="0">
                <a:solidFill>
                  <a:srgbClr val="00B0F0"/>
                </a:solidFill>
                <a:hlinkClick r:id="rId4">
                  <a:extLst>
                    <a:ext uri="{A12FA001-AC4F-418D-AE19-62706E023703}">
                      <ahyp:hlinkClr xmlns:ahyp="http://schemas.microsoft.com/office/drawing/2018/hyperlinkcolor" val="tx"/>
                    </a:ext>
                  </a:extLst>
                </a:hlinkClick>
              </a:rPr>
              <a:t>https://www.larccqi.org/uploads/resources/LARC-3.0-WORKBOOK.pdf</a:t>
            </a:r>
            <a:endParaRPr lang="en-US" sz="1200" dirty="0">
              <a:solidFill>
                <a:srgbClr val="00B0F0"/>
              </a:solidFill>
            </a:endParaRPr>
          </a:p>
        </p:txBody>
      </p:sp>
    </p:spTree>
    <p:extLst>
      <p:ext uri="{BB962C8B-B14F-4D97-AF65-F5344CB8AC3E}">
        <p14:creationId xmlns:p14="http://schemas.microsoft.com/office/powerpoint/2010/main" val="111605684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3">
            <a:extLst>
              <a:ext uri="{FF2B5EF4-FFF2-40B4-BE49-F238E27FC236}">
                <a16:creationId xmlns:a16="http://schemas.microsoft.com/office/drawing/2014/main" id="{982DD053-3765-4C8B-BDDF-CD711F07B8A2}"/>
              </a:ext>
            </a:extLst>
          </p:cNvPr>
          <p:cNvGraphicFramePr>
            <a:graphicFrameLocks/>
          </p:cNvGraphicFramePr>
          <p:nvPr>
            <p:extLst>
              <p:ext uri="{D42A27DB-BD31-4B8C-83A1-F6EECF244321}">
                <p14:modId xmlns:p14="http://schemas.microsoft.com/office/powerpoint/2010/main" val="664784365"/>
              </p:ext>
            </p:extLst>
          </p:nvPr>
        </p:nvGraphicFramePr>
        <p:xfrm>
          <a:off x="664682" y="1357428"/>
          <a:ext cx="10862630" cy="4390435"/>
        </p:xfrm>
        <a:graphic>
          <a:graphicData uri="http://schemas.openxmlformats.org/drawingml/2006/table">
            <a:tbl>
              <a:tblPr firstRow="1" bandRow="1">
                <a:tableStyleId>{5C22544A-7EE6-4342-B048-85BDC9FD1C3A}</a:tableStyleId>
              </a:tblPr>
              <a:tblGrid>
                <a:gridCol w="2800797">
                  <a:extLst>
                    <a:ext uri="{9D8B030D-6E8A-4147-A177-3AD203B41FA5}">
                      <a16:colId xmlns:a16="http://schemas.microsoft.com/office/drawing/2014/main" val="20000"/>
                    </a:ext>
                  </a:extLst>
                </a:gridCol>
                <a:gridCol w="5403272">
                  <a:extLst>
                    <a:ext uri="{9D8B030D-6E8A-4147-A177-3AD203B41FA5}">
                      <a16:colId xmlns:a16="http://schemas.microsoft.com/office/drawing/2014/main" val="20001"/>
                    </a:ext>
                  </a:extLst>
                </a:gridCol>
                <a:gridCol w="2658561">
                  <a:extLst>
                    <a:ext uri="{9D8B030D-6E8A-4147-A177-3AD203B41FA5}">
                      <a16:colId xmlns:a16="http://schemas.microsoft.com/office/drawing/2014/main" val="20002"/>
                    </a:ext>
                  </a:extLst>
                </a:gridCol>
              </a:tblGrid>
              <a:tr h="783104">
                <a:tc>
                  <a:txBody>
                    <a:bodyPr/>
                    <a:lstStyle/>
                    <a:p>
                      <a:pPr algn="ctr"/>
                      <a:r>
                        <a:rPr lang="en-US" sz="1600" dirty="0"/>
                        <a:t>What</a:t>
                      </a:r>
                      <a:r>
                        <a:rPr lang="en-US" sz="1600" baseline="0" dirty="0"/>
                        <a:t> are we trying to accomplish?</a:t>
                      </a:r>
                      <a:endParaRPr lang="en-US" sz="1600" dirty="0"/>
                    </a:p>
                  </a:txBody>
                  <a:tcPr/>
                </a:tc>
                <a:tc>
                  <a:txBody>
                    <a:bodyPr/>
                    <a:lstStyle/>
                    <a:p>
                      <a:pPr algn="ctr"/>
                      <a:r>
                        <a:rPr lang="en-US" sz="1600" dirty="0"/>
                        <a:t>How will we know if a change is an improvement?</a:t>
                      </a:r>
                    </a:p>
                  </a:txBody>
                  <a:tcPr/>
                </a:tc>
                <a:tc>
                  <a:txBody>
                    <a:bodyPr/>
                    <a:lstStyle/>
                    <a:p>
                      <a:pPr algn="ctr"/>
                      <a:r>
                        <a:rPr lang="en-US" sz="1600" dirty="0"/>
                        <a:t>What change will we make that will result in an improvement?</a:t>
                      </a:r>
                    </a:p>
                  </a:txBody>
                  <a:tcPr/>
                </a:tc>
                <a:extLst>
                  <a:ext uri="{0D108BD9-81ED-4DB2-BD59-A6C34878D82A}">
                    <a16:rowId xmlns:a16="http://schemas.microsoft.com/office/drawing/2014/main" val="10000"/>
                  </a:ext>
                </a:extLst>
              </a:tr>
              <a:tr h="356747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b="1" dirty="0"/>
                        <a:t>Overarching Goal</a:t>
                      </a:r>
                      <a:r>
                        <a:rPr lang="en-US" sz="1600" dirty="0"/>
                        <a:t>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600" dirty="0"/>
                    </a:p>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a:t>Improve the care &amp;  management of TB patients.</a:t>
                      </a:r>
                      <a:r>
                        <a:rPr lang="en-US" sz="1600" baseline="0" dirty="0"/>
                        <a:t>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600"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a:t>Improve result reporting/treatment initiation step of the TB/HIV cascade </a:t>
                      </a:r>
                    </a:p>
                    <a:p>
                      <a:endParaRPr lang="en-US" sz="1600" dirty="0"/>
                    </a:p>
                  </a:txBody>
                  <a:tcPr/>
                </a:tc>
                <a:tc>
                  <a:txBody>
                    <a:bodyPr/>
                    <a:lstStyle/>
                    <a:p>
                      <a:r>
                        <a:rPr lang="en-US" sz="1600" b="1" dirty="0"/>
                        <a:t>AIM Statement</a:t>
                      </a:r>
                      <a:r>
                        <a:rPr lang="en-US" sz="1600" dirty="0"/>
                        <a:t> </a:t>
                      </a:r>
                    </a:p>
                    <a:p>
                      <a:endParaRPr lang="en-US" sz="1600" b="1" dirty="0">
                        <a:solidFill>
                          <a:schemeClr val="accent6"/>
                        </a:solidFill>
                      </a:endParaRPr>
                    </a:p>
                    <a:p>
                      <a:r>
                        <a:rPr lang="en-US" sz="1600" b="1" dirty="0">
                          <a:solidFill>
                            <a:schemeClr val="accent2">
                              <a:lumMod val="75000"/>
                            </a:schemeClr>
                          </a:solidFill>
                        </a:rPr>
                        <a:t>Increase the percentage of TB results released</a:t>
                      </a:r>
                      <a:r>
                        <a:rPr lang="en-US" sz="1600" b="1" baseline="0" dirty="0">
                          <a:solidFill>
                            <a:schemeClr val="accent2">
                              <a:lumMod val="75000"/>
                            </a:schemeClr>
                          </a:solidFill>
                        </a:rPr>
                        <a:t> to DOTS clinic and </a:t>
                      </a:r>
                      <a:r>
                        <a:rPr lang="en-US" sz="1600" b="1" dirty="0">
                          <a:solidFill>
                            <a:schemeClr val="accent2">
                              <a:lumMod val="75000"/>
                            </a:schemeClr>
                          </a:solidFill>
                        </a:rPr>
                        <a:t>placed on treatment  </a:t>
                      </a:r>
                    </a:p>
                    <a:p>
                      <a:pPr marL="742950" lvl="1" indent="-285750">
                        <a:buFont typeface="Wingdings" charset="2"/>
                        <a:buChar char="Ø"/>
                      </a:pPr>
                      <a:r>
                        <a:rPr lang="en-US" sz="1600" dirty="0">
                          <a:solidFill>
                            <a:schemeClr val="accent2">
                              <a:lumMod val="75000"/>
                            </a:schemeClr>
                          </a:solidFill>
                        </a:rPr>
                        <a:t>from 12% to 50% by 15 July</a:t>
                      </a:r>
                    </a:p>
                    <a:p>
                      <a:pPr marL="457200" lvl="1" indent="0">
                        <a:buFont typeface="Wingdings" charset="2"/>
                        <a:buNone/>
                      </a:pPr>
                      <a:r>
                        <a:rPr lang="en-US" sz="1600" dirty="0">
                          <a:solidFill>
                            <a:schemeClr val="accent2">
                              <a:lumMod val="75000"/>
                            </a:schemeClr>
                          </a:solidFill>
                        </a:rPr>
                        <a:t>    </a:t>
                      </a:r>
                      <a:r>
                        <a:rPr lang="en-US" sz="1600" dirty="0"/>
                        <a:t>(Short-term aim)</a:t>
                      </a:r>
                    </a:p>
                    <a:p>
                      <a:pPr marL="457200" lvl="1" indent="0">
                        <a:buFont typeface="Wingdings" charset="2"/>
                        <a:buNone/>
                      </a:pPr>
                      <a:endParaRPr lang="en-US" sz="1600" dirty="0"/>
                    </a:p>
                    <a:p>
                      <a:pPr marL="742950" lvl="1" indent="-285750">
                        <a:buFont typeface="Wingdings" charset="2"/>
                        <a:buChar char="Ø"/>
                      </a:pPr>
                      <a:r>
                        <a:rPr lang="en-US" sz="1600" dirty="0">
                          <a:solidFill>
                            <a:schemeClr val="accent2">
                              <a:lumMod val="75000"/>
                            </a:schemeClr>
                          </a:solidFill>
                        </a:rPr>
                        <a:t>from 50% to 80% by 15 August</a:t>
                      </a:r>
                    </a:p>
                    <a:p>
                      <a:pPr marL="457200" lvl="1" indent="0">
                        <a:buFont typeface="Wingdings" charset="2"/>
                        <a:buNone/>
                      </a:pPr>
                      <a:r>
                        <a:rPr lang="en-US" sz="1600" dirty="0">
                          <a:solidFill>
                            <a:schemeClr val="accent2">
                              <a:lumMod val="75000"/>
                            </a:schemeClr>
                          </a:solidFill>
                        </a:rPr>
                        <a:t>    </a:t>
                      </a:r>
                      <a:r>
                        <a:rPr lang="en-US" sz="1600" dirty="0"/>
                        <a:t>(Long-term aim)</a:t>
                      </a:r>
                    </a:p>
                    <a:p>
                      <a:endParaRPr lang="en-US" sz="1600" b="1" dirty="0"/>
                    </a:p>
                    <a:p>
                      <a:r>
                        <a:rPr lang="en-US" sz="1600" b="1" dirty="0"/>
                        <a:t>Metric: </a:t>
                      </a:r>
                    </a:p>
                    <a:p>
                      <a:r>
                        <a:rPr lang="en-US" sz="1600" u="none" dirty="0"/>
                        <a:t>      </a:t>
                      </a:r>
                      <a:r>
                        <a:rPr lang="en-US" sz="1600" u="sng" dirty="0"/>
                        <a:t># patients</a:t>
                      </a:r>
                      <a:r>
                        <a:rPr lang="en-US" sz="1600" u="sng" baseline="0" dirty="0"/>
                        <a:t> placed on treatment</a:t>
                      </a:r>
                      <a:endParaRPr lang="en-US" sz="1600" dirty="0"/>
                    </a:p>
                    <a:p>
                      <a:pPr marL="0" indent="0">
                        <a:buNone/>
                      </a:pPr>
                      <a:r>
                        <a:rPr lang="en-US" sz="1600" dirty="0"/>
                        <a:t>      # Positive TB results in clinic</a:t>
                      </a:r>
                    </a:p>
                    <a:p>
                      <a:endParaRPr lang="en-US" sz="1600" dirty="0"/>
                    </a:p>
                  </a:txBody>
                  <a:tcPr/>
                </a:tc>
                <a:tc>
                  <a:txBody>
                    <a:bodyPr/>
                    <a:lstStyle/>
                    <a:p>
                      <a:pPr algn="ctr"/>
                      <a:r>
                        <a:rPr lang="en-US" sz="1600" b="1" dirty="0">
                          <a:solidFill>
                            <a:schemeClr val="tx1"/>
                          </a:solidFill>
                        </a:rPr>
                        <a:t>NEW LOG / NEW PROCESS</a:t>
                      </a:r>
                    </a:p>
                    <a:p>
                      <a:pPr algn="ctr"/>
                      <a:r>
                        <a:rPr lang="en-US" sz="1600" b="1" dirty="0">
                          <a:solidFill>
                            <a:schemeClr val="tx1"/>
                          </a:solidFill>
                        </a:rPr>
                        <a:t> </a:t>
                      </a:r>
                    </a:p>
                    <a:p>
                      <a:pPr algn="ctr"/>
                      <a:r>
                        <a:rPr lang="en-US" sz="1600" b="1" dirty="0">
                          <a:solidFill>
                            <a:schemeClr val="tx1"/>
                          </a:solidFill>
                        </a:rPr>
                        <a:t>Track documentation</a:t>
                      </a:r>
                      <a:r>
                        <a:rPr lang="en-US" sz="1600" b="1" baseline="0" dirty="0">
                          <a:solidFill>
                            <a:schemeClr val="tx1"/>
                          </a:solidFill>
                        </a:rPr>
                        <a:t> and actions </a:t>
                      </a:r>
                      <a:r>
                        <a:rPr lang="en-US" sz="1600" b="1" dirty="0">
                          <a:solidFill>
                            <a:schemeClr val="tx1"/>
                          </a:solidFill>
                        </a:rPr>
                        <a:t>related to release</a:t>
                      </a:r>
                      <a:r>
                        <a:rPr lang="en-US" sz="1600" b="1" baseline="0" dirty="0">
                          <a:solidFill>
                            <a:schemeClr val="tx1"/>
                          </a:solidFill>
                        </a:rPr>
                        <a:t> of TB </a:t>
                      </a:r>
                      <a:r>
                        <a:rPr lang="en-US" sz="1600" b="1" dirty="0">
                          <a:solidFill>
                            <a:schemeClr val="tx1"/>
                          </a:solidFill>
                        </a:rPr>
                        <a:t>Test Results </a:t>
                      </a:r>
                    </a:p>
                    <a:p>
                      <a:endParaRPr lang="en-US" sz="1600" dirty="0">
                        <a:solidFill>
                          <a:schemeClr val="tx1"/>
                        </a:solidFill>
                      </a:endParaRPr>
                    </a:p>
                    <a:p>
                      <a:endParaRPr lang="en-US" sz="1600" dirty="0">
                        <a:solidFill>
                          <a:schemeClr val="tx1"/>
                        </a:solidFill>
                      </a:endParaRPr>
                    </a:p>
                    <a:p>
                      <a:endParaRPr lang="en-US" sz="1600" dirty="0">
                        <a:solidFill>
                          <a:schemeClr val="tx1"/>
                        </a:solidFill>
                      </a:endParaRPr>
                    </a:p>
                    <a:p>
                      <a:endParaRPr lang="en-US" sz="1600" dirty="0">
                        <a:solidFill>
                          <a:schemeClr val="tx1"/>
                        </a:solidFill>
                      </a:endParaRPr>
                    </a:p>
                    <a:p>
                      <a:endParaRPr lang="en-US" sz="1600" dirty="0">
                        <a:solidFill>
                          <a:schemeClr val="tx1"/>
                        </a:solidFill>
                      </a:endParaRPr>
                    </a:p>
                    <a:p>
                      <a:pPr marL="0" marR="0" indent="0" algn="ctr" defTabSz="914400" rtl="0" eaLnBrk="1" fontAlgn="auto" latinLnBrk="0" hangingPunct="1">
                        <a:lnSpc>
                          <a:spcPct val="100000"/>
                        </a:lnSpc>
                        <a:spcBef>
                          <a:spcPts val="0"/>
                        </a:spcBef>
                        <a:spcAft>
                          <a:spcPts val="0"/>
                        </a:spcAft>
                        <a:buClrTx/>
                        <a:buSzTx/>
                        <a:buFontTx/>
                        <a:buNone/>
                        <a:tabLst/>
                        <a:defRPr/>
                      </a:pPr>
                      <a:r>
                        <a:rPr lang="en-US" sz="1600" b="1" dirty="0">
                          <a:solidFill>
                            <a:schemeClr val="tx1"/>
                          </a:solidFill>
                        </a:rPr>
                        <a:t>Appropriate Treatment for Patients</a:t>
                      </a:r>
                    </a:p>
                    <a:p>
                      <a:endParaRPr lang="en-US" sz="1600" dirty="0">
                        <a:solidFill>
                          <a:schemeClr val="tx1"/>
                        </a:solidFill>
                      </a:endParaRPr>
                    </a:p>
                  </a:txBody>
                  <a:tcPr/>
                </a:tc>
                <a:extLst>
                  <a:ext uri="{0D108BD9-81ED-4DB2-BD59-A6C34878D82A}">
                    <a16:rowId xmlns:a16="http://schemas.microsoft.com/office/drawing/2014/main" val="10001"/>
                  </a:ext>
                </a:extLst>
              </a:tr>
            </a:tbl>
          </a:graphicData>
        </a:graphic>
      </p:graphicFrame>
      <p:sp>
        <p:nvSpPr>
          <p:cNvPr id="7" name="Down Arrow 5">
            <a:extLst>
              <a:ext uri="{FF2B5EF4-FFF2-40B4-BE49-F238E27FC236}">
                <a16:creationId xmlns:a16="http://schemas.microsoft.com/office/drawing/2014/main" id="{0BF7384D-B9B3-426E-B865-D319736B81CF}"/>
              </a:ext>
            </a:extLst>
          </p:cNvPr>
          <p:cNvSpPr/>
          <p:nvPr/>
        </p:nvSpPr>
        <p:spPr>
          <a:xfrm>
            <a:off x="9924641" y="3552645"/>
            <a:ext cx="484632" cy="97840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6" name="Title 5">
            <a:extLst>
              <a:ext uri="{FF2B5EF4-FFF2-40B4-BE49-F238E27FC236}">
                <a16:creationId xmlns:a16="http://schemas.microsoft.com/office/drawing/2014/main" id="{52667D6C-2AF1-47B0-976E-303FE4F41E94}"/>
              </a:ext>
            </a:extLst>
          </p:cNvPr>
          <p:cNvSpPr>
            <a:spLocks noGrp="1"/>
          </p:cNvSpPr>
          <p:nvPr>
            <p:ph type="ctrTitle"/>
          </p:nvPr>
        </p:nvSpPr>
        <p:spPr>
          <a:xfrm>
            <a:off x="3347291" y="793904"/>
            <a:ext cx="5497413" cy="563524"/>
          </a:xfrm>
        </p:spPr>
        <p:txBody>
          <a:bodyPr>
            <a:normAutofit/>
          </a:bodyPr>
          <a:lstStyle/>
          <a:p>
            <a:r>
              <a:rPr lang="en-US" dirty="0"/>
              <a:t>The Model for Improvement</a:t>
            </a:r>
          </a:p>
        </p:txBody>
      </p:sp>
      <p:sp>
        <p:nvSpPr>
          <p:cNvPr id="2" name="Slide Number Placeholder 1">
            <a:extLst>
              <a:ext uri="{FF2B5EF4-FFF2-40B4-BE49-F238E27FC236}">
                <a16:creationId xmlns:a16="http://schemas.microsoft.com/office/drawing/2014/main" id="{394DC1F1-5281-441E-A8EB-1CF65205C6A1}"/>
              </a:ext>
            </a:extLst>
          </p:cNvPr>
          <p:cNvSpPr>
            <a:spLocks noGrp="1"/>
          </p:cNvSpPr>
          <p:nvPr>
            <p:ph type="sldNum" sz="quarter" idx="12"/>
          </p:nvPr>
        </p:nvSpPr>
        <p:spPr/>
        <p:txBody>
          <a:bodyPr/>
          <a:lstStyle/>
          <a:p>
            <a:pPr marL="0" marR="0" lvl="0" indent="0" algn="r" defTabSz="914400" rtl="0" eaLnBrk="1" fontAlgn="auto" latinLnBrk="0" hangingPunct="1">
              <a:lnSpc>
                <a:spcPct val="90000"/>
              </a:lnSpc>
              <a:spcBef>
                <a:spcPts val="0"/>
              </a:spcBef>
              <a:spcAft>
                <a:spcPts val="0"/>
              </a:spcAft>
              <a:buClrTx/>
              <a:buSzTx/>
              <a:buFontTx/>
              <a:buNone/>
              <a:tabLst/>
              <a:defRPr/>
            </a:pPr>
            <a:fld id="{1EA85E74-CFD1-43C2-9168-DB4B3F980C18}" type="slidenum">
              <a:rPr kumimoji="0" lang="en-US" sz="1401" b="0" i="0" u="none" strike="noStrike" kern="1200" cap="none" spc="0" normalizeH="0" baseline="0" noProof="0" smtClean="0">
                <a:ln>
                  <a:noFill/>
                </a:ln>
                <a:solidFill>
                  <a:srgbClr val="000000"/>
                </a:solidFill>
                <a:effectLst/>
                <a:uLnTx/>
                <a:uFillTx/>
                <a:latin typeface="Trebuchet MS"/>
                <a:ea typeface="+mn-ea"/>
                <a:cs typeface="+mn-cs"/>
              </a:rPr>
              <a:pPr marL="0" marR="0" lvl="0" indent="0" algn="r" defTabSz="914400" rtl="0" eaLnBrk="1" fontAlgn="auto" latinLnBrk="0" hangingPunct="1">
                <a:lnSpc>
                  <a:spcPct val="90000"/>
                </a:lnSpc>
                <a:spcBef>
                  <a:spcPts val="0"/>
                </a:spcBef>
                <a:spcAft>
                  <a:spcPts val="0"/>
                </a:spcAft>
                <a:buClrTx/>
                <a:buSzTx/>
                <a:buFontTx/>
                <a:buNone/>
                <a:tabLst/>
                <a:defRPr/>
              </a:pPr>
              <a:t>18</a:t>
            </a:fld>
            <a:endParaRPr kumimoji="0" lang="en-US" sz="1401" b="0" i="0" u="none" strike="noStrike" kern="1200" cap="none" spc="0" normalizeH="0" baseline="0" noProof="0">
              <a:ln>
                <a:noFill/>
              </a:ln>
              <a:solidFill>
                <a:srgbClr val="000000"/>
              </a:solidFill>
              <a:effectLst/>
              <a:uLnTx/>
              <a:uFillTx/>
              <a:latin typeface="Trebuchet MS"/>
              <a:ea typeface="+mn-ea"/>
              <a:cs typeface="+mn-cs"/>
            </a:endParaRPr>
          </a:p>
        </p:txBody>
      </p:sp>
      <p:pic>
        <p:nvPicPr>
          <p:cNvPr id="8" name="Picture 7">
            <a:extLst>
              <a:ext uri="{FF2B5EF4-FFF2-40B4-BE49-F238E27FC236}">
                <a16:creationId xmlns:a16="http://schemas.microsoft.com/office/drawing/2014/main" id="{5C99E2A3-A2F9-4B7F-99E4-678F8340CBF2}"/>
              </a:ext>
            </a:extLst>
          </p:cNvPr>
          <p:cNvPicPr>
            <a:picLocks noChangeAspect="1"/>
          </p:cNvPicPr>
          <p:nvPr/>
        </p:nvPicPr>
        <p:blipFill>
          <a:blip r:embed="rId3"/>
          <a:stretch>
            <a:fillRect/>
          </a:stretch>
        </p:blipFill>
        <p:spPr>
          <a:xfrm>
            <a:off x="979615" y="6065203"/>
            <a:ext cx="604974" cy="592256"/>
          </a:xfrm>
          <a:prstGeom prst="rect">
            <a:avLst/>
          </a:prstGeom>
        </p:spPr>
      </p:pic>
      <p:sp>
        <p:nvSpPr>
          <p:cNvPr id="9" name="TextBox 8">
            <a:extLst>
              <a:ext uri="{FF2B5EF4-FFF2-40B4-BE49-F238E27FC236}">
                <a16:creationId xmlns:a16="http://schemas.microsoft.com/office/drawing/2014/main" id="{D5FBCBC3-12AB-4A51-BABF-DE3F35D25B05}"/>
              </a:ext>
            </a:extLst>
          </p:cNvPr>
          <p:cNvSpPr txBox="1"/>
          <p:nvPr/>
        </p:nvSpPr>
        <p:spPr>
          <a:xfrm>
            <a:off x="1584589" y="6405394"/>
            <a:ext cx="1261850" cy="276999"/>
          </a:xfrm>
          <a:prstGeom prst="rect">
            <a:avLst/>
          </a:prstGeom>
          <a:noFill/>
        </p:spPr>
        <p:txBody>
          <a:bodyPr wrap="square" rtlCol="0">
            <a:spAutoFit/>
          </a:bodyPr>
          <a:lstStyle/>
          <a:p>
            <a:r>
              <a:rPr lang="en-US" sz="1200" dirty="0"/>
              <a:t>LARC Workbook</a:t>
            </a:r>
          </a:p>
        </p:txBody>
      </p:sp>
    </p:spTree>
    <p:extLst>
      <p:ext uri="{BB962C8B-B14F-4D97-AF65-F5344CB8AC3E}">
        <p14:creationId xmlns:p14="http://schemas.microsoft.com/office/powerpoint/2010/main" val="197130937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5D9BB0F-9DAF-4C10-AC7B-7EFF1874A074}"/>
              </a:ext>
            </a:extLst>
          </p:cNvPr>
          <p:cNvSpPr>
            <a:spLocks noGrp="1"/>
          </p:cNvSpPr>
          <p:nvPr>
            <p:ph type="ctrTitle"/>
          </p:nvPr>
        </p:nvSpPr>
        <p:spPr>
          <a:xfrm>
            <a:off x="914402" y="2547820"/>
            <a:ext cx="8595358" cy="1155500"/>
          </a:xfrm>
        </p:spPr>
        <p:txBody>
          <a:bodyPr>
            <a:normAutofit fontScale="90000"/>
          </a:bodyPr>
          <a:lstStyle/>
          <a:p>
            <a:r>
              <a:rPr lang="en-US" sz="4800" dirty="0"/>
              <a:t>Test of Change = PDSA</a:t>
            </a:r>
            <a:br>
              <a:rPr lang="en-US" sz="4800" dirty="0"/>
            </a:br>
            <a:r>
              <a:rPr lang="en-US" sz="3600" i="1" dirty="0">
                <a:solidFill>
                  <a:srgbClr val="FFC000"/>
                </a:solidFill>
              </a:rPr>
              <a:t>A test of change alters a step in a process and evaluates the impact of that alteration</a:t>
            </a:r>
            <a:br>
              <a:rPr lang="en-US" sz="3600" dirty="0">
                <a:solidFill>
                  <a:srgbClr val="FFC000"/>
                </a:solidFill>
              </a:rPr>
            </a:br>
            <a:br>
              <a:rPr lang="en-US" sz="3600" dirty="0">
                <a:solidFill>
                  <a:srgbClr val="FFC000"/>
                </a:solidFill>
              </a:rPr>
            </a:br>
            <a:br>
              <a:rPr lang="en-US" sz="3600" dirty="0">
                <a:solidFill>
                  <a:srgbClr val="FFC000"/>
                </a:solidFill>
              </a:rPr>
            </a:br>
            <a:br>
              <a:rPr lang="en-US" sz="4800" dirty="0"/>
            </a:br>
            <a:endParaRPr lang="en-US" dirty="0"/>
          </a:p>
        </p:txBody>
      </p:sp>
      <p:sp>
        <p:nvSpPr>
          <p:cNvPr id="6" name="Slide Number Placeholder 5">
            <a:extLst>
              <a:ext uri="{FF2B5EF4-FFF2-40B4-BE49-F238E27FC236}">
                <a16:creationId xmlns:a16="http://schemas.microsoft.com/office/drawing/2014/main" id="{10CDE8EE-6FCB-4AAD-85A4-542849EAAE7A}"/>
              </a:ext>
            </a:extLst>
          </p:cNvPr>
          <p:cNvSpPr>
            <a:spLocks noGrp="1"/>
          </p:cNvSpPr>
          <p:nvPr>
            <p:ph type="sldNum" sz="quarter" idx="12"/>
          </p:nvPr>
        </p:nvSpPr>
        <p:spPr/>
        <p:txBody>
          <a:bodyPr/>
          <a:lstStyle/>
          <a:p>
            <a:pPr marL="0" marR="0" lvl="0" indent="0" algn="r" defTabSz="914400" rtl="0" eaLnBrk="1" fontAlgn="auto" latinLnBrk="0" hangingPunct="1">
              <a:lnSpc>
                <a:spcPct val="90000"/>
              </a:lnSpc>
              <a:spcBef>
                <a:spcPts val="0"/>
              </a:spcBef>
              <a:spcAft>
                <a:spcPts val="0"/>
              </a:spcAft>
              <a:buClrTx/>
              <a:buSzTx/>
              <a:buFontTx/>
              <a:buNone/>
              <a:tabLst/>
              <a:defRPr/>
            </a:pPr>
            <a:fld id="{1EA85E74-CFD1-43C2-9168-DB4B3F980C18}" type="slidenum">
              <a:rPr kumimoji="0" lang="en-US" sz="1401" b="0" i="0" u="none" strike="noStrike" kern="1200" cap="none" spc="0" normalizeH="0" baseline="0" noProof="0" smtClean="0">
                <a:ln>
                  <a:noFill/>
                </a:ln>
                <a:solidFill>
                  <a:prstClr val="white"/>
                </a:solidFill>
                <a:effectLst/>
                <a:uLnTx/>
                <a:uFillTx/>
                <a:latin typeface="Trebuchet MS"/>
                <a:ea typeface="+mn-ea"/>
                <a:cs typeface="+mn-cs"/>
              </a:rPr>
              <a:pPr marL="0" marR="0" lvl="0" indent="0" algn="r" defTabSz="914400" rtl="0" eaLnBrk="1" fontAlgn="auto" latinLnBrk="0" hangingPunct="1">
                <a:lnSpc>
                  <a:spcPct val="90000"/>
                </a:lnSpc>
                <a:spcBef>
                  <a:spcPts val="0"/>
                </a:spcBef>
                <a:spcAft>
                  <a:spcPts val="0"/>
                </a:spcAft>
                <a:buClrTx/>
                <a:buSzTx/>
                <a:buFontTx/>
                <a:buNone/>
                <a:tabLst/>
                <a:defRPr/>
              </a:pPr>
              <a:t>19</a:t>
            </a:fld>
            <a:endParaRPr kumimoji="0" lang="en-US" sz="1401" b="0" i="0" u="none" strike="noStrike" kern="1200" cap="none" spc="0" normalizeH="0" baseline="0" noProof="0">
              <a:ln>
                <a:noFill/>
              </a:ln>
              <a:solidFill>
                <a:prstClr val="white"/>
              </a:solidFill>
              <a:effectLst/>
              <a:uLnTx/>
              <a:uFillTx/>
              <a:latin typeface="Trebuchet MS"/>
              <a:ea typeface="+mn-ea"/>
              <a:cs typeface="+mn-cs"/>
            </a:endParaRPr>
          </a:p>
        </p:txBody>
      </p:sp>
      <p:sp>
        <p:nvSpPr>
          <p:cNvPr id="4" name="TextBox 3">
            <a:extLst>
              <a:ext uri="{FF2B5EF4-FFF2-40B4-BE49-F238E27FC236}">
                <a16:creationId xmlns:a16="http://schemas.microsoft.com/office/drawing/2014/main" id="{074E43DF-DB86-4CEA-B9A1-41EA39E29768}"/>
              </a:ext>
            </a:extLst>
          </p:cNvPr>
          <p:cNvSpPr txBox="1"/>
          <p:nvPr/>
        </p:nvSpPr>
        <p:spPr>
          <a:xfrm>
            <a:off x="1040307" y="4393511"/>
            <a:ext cx="2862825" cy="369332"/>
          </a:xfrm>
          <a:prstGeom prst="rect">
            <a:avLst/>
          </a:prstGeom>
          <a:noFill/>
          <a:ln w="76200">
            <a:solidFill>
              <a:schemeClr val="accent2"/>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Trebuchet MS"/>
                <a:ea typeface="+mn-ea"/>
                <a:cs typeface="+mn-cs"/>
              </a:rPr>
              <a:t>LARC Workbook, p. 10-12</a:t>
            </a:r>
          </a:p>
        </p:txBody>
      </p:sp>
      <p:pic>
        <p:nvPicPr>
          <p:cNvPr id="7" name="Picture 6">
            <a:extLst>
              <a:ext uri="{FF2B5EF4-FFF2-40B4-BE49-F238E27FC236}">
                <a16:creationId xmlns:a16="http://schemas.microsoft.com/office/drawing/2014/main" id="{CE09D5AD-6FD4-4D0C-84E6-9136904DECBB}"/>
              </a:ext>
            </a:extLst>
          </p:cNvPr>
          <p:cNvPicPr>
            <a:picLocks noChangeAspect="1"/>
          </p:cNvPicPr>
          <p:nvPr/>
        </p:nvPicPr>
        <p:blipFill>
          <a:blip r:embed="rId3"/>
          <a:stretch>
            <a:fillRect/>
          </a:stretch>
        </p:blipFill>
        <p:spPr>
          <a:xfrm>
            <a:off x="979615" y="6065203"/>
            <a:ext cx="604974" cy="592256"/>
          </a:xfrm>
          <a:prstGeom prst="rect">
            <a:avLst/>
          </a:prstGeom>
        </p:spPr>
      </p:pic>
      <p:sp>
        <p:nvSpPr>
          <p:cNvPr id="8" name="TextBox 7">
            <a:extLst>
              <a:ext uri="{FF2B5EF4-FFF2-40B4-BE49-F238E27FC236}">
                <a16:creationId xmlns:a16="http://schemas.microsoft.com/office/drawing/2014/main" id="{B1FDBA39-A950-47BB-AB3E-93F385074856}"/>
              </a:ext>
            </a:extLst>
          </p:cNvPr>
          <p:cNvSpPr txBox="1"/>
          <p:nvPr/>
        </p:nvSpPr>
        <p:spPr>
          <a:xfrm>
            <a:off x="1584589" y="6405394"/>
            <a:ext cx="1261850" cy="276999"/>
          </a:xfrm>
          <a:prstGeom prst="rect">
            <a:avLst/>
          </a:prstGeom>
          <a:noFill/>
        </p:spPr>
        <p:txBody>
          <a:bodyPr wrap="square" rtlCol="0">
            <a:spAutoFit/>
          </a:bodyPr>
          <a:lstStyle/>
          <a:p>
            <a:r>
              <a:rPr lang="en-US" sz="1200" dirty="0"/>
              <a:t>LARC Workbook</a:t>
            </a:r>
          </a:p>
        </p:txBody>
      </p:sp>
      <p:sp>
        <p:nvSpPr>
          <p:cNvPr id="9" name="TextBox 8">
            <a:extLst>
              <a:ext uri="{FF2B5EF4-FFF2-40B4-BE49-F238E27FC236}">
                <a16:creationId xmlns:a16="http://schemas.microsoft.com/office/drawing/2014/main" id="{7F301CBF-DFC7-4CB8-817C-E4CAF21926E0}"/>
              </a:ext>
            </a:extLst>
          </p:cNvPr>
          <p:cNvSpPr txBox="1"/>
          <p:nvPr/>
        </p:nvSpPr>
        <p:spPr>
          <a:xfrm>
            <a:off x="827141" y="4867180"/>
            <a:ext cx="5124450" cy="276999"/>
          </a:xfrm>
          <a:prstGeom prst="rect">
            <a:avLst/>
          </a:prstGeom>
          <a:noFill/>
        </p:spPr>
        <p:txBody>
          <a:bodyPr wrap="square">
            <a:spAutoFit/>
          </a:bodyPr>
          <a:lstStyle/>
          <a:p>
            <a:r>
              <a:rPr lang="en-US" sz="1200" dirty="0">
                <a:solidFill>
                  <a:schemeClr val="bg1"/>
                </a:solidFill>
                <a:hlinkClick r:id="rId4">
                  <a:extLst>
                    <a:ext uri="{A12FA001-AC4F-418D-AE19-62706E023703}">
                      <ahyp:hlinkClr xmlns:ahyp="http://schemas.microsoft.com/office/drawing/2018/hyperlinkcolor" val="tx"/>
                    </a:ext>
                  </a:extLst>
                </a:hlinkClick>
              </a:rPr>
              <a:t>https://www.larccqi.org/uploads/resources/LARC-3.0-WORKBOOK.pdf</a:t>
            </a:r>
            <a:endParaRPr lang="en-US" sz="1200" dirty="0">
              <a:solidFill>
                <a:schemeClr val="bg1"/>
              </a:solidFill>
            </a:endParaRPr>
          </a:p>
        </p:txBody>
      </p:sp>
    </p:spTree>
    <p:extLst>
      <p:ext uri="{BB962C8B-B14F-4D97-AF65-F5344CB8AC3E}">
        <p14:creationId xmlns:p14="http://schemas.microsoft.com/office/powerpoint/2010/main" val="20904278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2">
            <a:extLst>
              <a:ext uri="{FF2B5EF4-FFF2-40B4-BE49-F238E27FC236}">
                <a16:creationId xmlns:a16="http://schemas.microsoft.com/office/drawing/2014/main" id="{84BA5FE5-D709-4038-A3AE-97E650F861B3}"/>
              </a:ext>
            </a:extLst>
          </p:cNvPr>
          <p:cNvSpPr>
            <a:spLocks noGrp="1"/>
          </p:cNvSpPr>
          <p:nvPr>
            <p:ph type="sldNum" sz="quarter" idx="12"/>
          </p:nvPr>
        </p:nvSpPr>
        <p:spPr/>
        <p:txBody>
          <a:bodyPr/>
          <a:lstStyle/>
          <a:p>
            <a:fld id="{FB2A763F-E5B9-436E-BBED-1AE01C6D1512}" type="slidenum">
              <a:rPr lang="en-US" smtClean="0"/>
              <a:t>2</a:t>
            </a:fld>
            <a:endParaRPr lang="en-US"/>
          </a:p>
        </p:txBody>
      </p:sp>
      <p:pic>
        <p:nvPicPr>
          <p:cNvPr id="8" name="Picture 7">
            <a:extLst>
              <a:ext uri="{FF2B5EF4-FFF2-40B4-BE49-F238E27FC236}">
                <a16:creationId xmlns:a16="http://schemas.microsoft.com/office/drawing/2014/main" id="{560EDFE4-F6AD-4241-BEE0-3A6D9BB9D34F}"/>
              </a:ext>
            </a:extLst>
          </p:cNvPr>
          <p:cNvPicPr>
            <a:picLocks noChangeAspect="1"/>
          </p:cNvPicPr>
          <p:nvPr/>
        </p:nvPicPr>
        <p:blipFill>
          <a:blip r:embed="rId3"/>
          <a:stretch>
            <a:fillRect/>
          </a:stretch>
        </p:blipFill>
        <p:spPr>
          <a:xfrm>
            <a:off x="979615" y="6065203"/>
            <a:ext cx="604974" cy="592256"/>
          </a:xfrm>
          <a:prstGeom prst="rect">
            <a:avLst/>
          </a:prstGeom>
        </p:spPr>
      </p:pic>
      <p:sp>
        <p:nvSpPr>
          <p:cNvPr id="9" name="TextBox 8">
            <a:extLst>
              <a:ext uri="{FF2B5EF4-FFF2-40B4-BE49-F238E27FC236}">
                <a16:creationId xmlns:a16="http://schemas.microsoft.com/office/drawing/2014/main" id="{2CA93099-E4C6-4D26-8BC5-565ECAA17884}"/>
              </a:ext>
            </a:extLst>
          </p:cNvPr>
          <p:cNvSpPr txBox="1"/>
          <p:nvPr/>
        </p:nvSpPr>
        <p:spPr>
          <a:xfrm>
            <a:off x="2100703" y="3138152"/>
            <a:ext cx="7990594" cy="590931"/>
          </a:xfrm>
          <a:prstGeom prst="rect">
            <a:avLst/>
          </a:prstGeom>
          <a:noFill/>
        </p:spPr>
        <p:txBody>
          <a:bodyPr wrap="square" rtlCol="0">
            <a:spAutoFit/>
          </a:bodyPr>
          <a:lstStyle/>
          <a:p>
            <a:r>
              <a:rPr lang="en-US" sz="1620" dirty="0"/>
              <a:t>The presence of the Laboratory African Regional Collaboration (LARC) logo on slides</a:t>
            </a:r>
          </a:p>
          <a:p>
            <a:r>
              <a:rPr lang="en-US" sz="1620" dirty="0"/>
              <a:t>indicates that content (in whole or in part) originates with the LARC Program </a:t>
            </a:r>
          </a:p>
        </p:txBody>
      </p:sp>
      <p:sp>
        <p:nvSpPr>
          <p:cNvPr id="10" name="Arrow: Down 9">
            <a:extLst>
              <a:ext uri="{FF2B5EF4-FFF2-40B4-BE49-F238E27FC236}">
                <a16:creationId xmlns:a16="http://schemas.microsoft.com/office/drawing/2014/main" id="{BBFE2662-E133-4969-BF1D-50AB481F010F}"/>
              </a:ext>
            </a:extLst>
          </p:cNvPr>
          <p:cNvSpPr/>
          <p:nvPr/>
        </p:nvSpPr>
        <p:spPr>
          <a:xfrm rot="1960045">
            <a:off x="1467334" y="4017243"/>
            <a:ext cx="1008416" cy="1495237"/>
          </a:xfrm>
          <a:prstGeom prst="downArrow">
            <a:avLst/>
          </a:prstGeom>
          <a:solidFill>
            <a:schemeClr val="accent6">
              <a:lumMod val="40000"/>
              <a:lumOff val="60000"/>
            </a:schemeClr>
          </a:solidFill>
          <a:ln w="28575">
            <a:solidFill>
              <a:srgbClr val="0070C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20">
              <a:ln>
                <a:solidFill>
                  <a:schemeClr val="tx2">
                    <a:lumMod val="75000"/>
                  </a:schemeClr>
                </a:solidFill>
              </a:ln>
            </a:endParaRPr>
          </a:p>
        </p:txBody>
      </p:sp>
    </p:spTree>
    <p:extLst>
      <p:ext uri="{BB962C8B-B14F-4D97-AF65-F5344CB8AC3E}">
        <p14:creationId xmlns:p14="http://schemas.microsoft.com/office/powerpoint/2010/main" val="55599678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6923678B-0B04-4FDF-85AC-B5AD86BC90B4}"/>
              </a:ext>
            </a:extLst>
          </p:cNvPr>
          <p:cNvGrpSpPr/>
          <p:nvPr/>
        </p:nvGrpSpPr>
        <p:grpSpPr>
          <a:xfrm>
            <a:off x="1395901" y="2112618"/>
            <a:ext cx="9903470" cy="2748454"/>
            <a:chOff x="1265273" y="1662322"/>
            <a:chExt cx="10515600" cy="2748454"/>
          </a:xfrm>
        </p:grpSpPr>
        <p:sp>
          <p:nvSpPr>
            <p:cNvPr id="5" name="Content Placeholder 2">
              <a:extLst>
                <a:ext uri="{FF2B5EF4-FFF2-40B4-BE49-F238E27FC236}">
                  <a16:creationId xmlns:a16="http://schemas.microsoft.com/office/drawing/2014/main" id="{C9A8BE87-B6F2-44EA-9B5E-1AE2AC245B8F}"/>
                </a:ext>
              </a:extLst>
            </p:cNvPr>
            <p:cNvSpPr txBox="1">
              <a:spLocks/>
            </p:cNvSpPr>
            <p:nvPr/>
          </p:nvSpPr>
          <p:spPr>
            <a:xfrm>
              <a:off x="1265273" y="1662322"/>
              <a:ext cx="10515600" cy="2748454"/>
            </a:xfrm>
            <a:prstGeom prst="rect">
              <a:avLst/>
            </a:prstGeom>
          </p:spPr>
          <p:txBody>
            <a:bodyPr/>
            <a:lstStyle>
              <a:lvl1pPr marL="205740" indent="-205740" algn="l" defTabSz="822960" rtl="0" eaLnBrk="1" latinLnBrk="0" hangingPunct="1">
                <a:lnSpc>
                  <a:spcPct val="90000"/>
                </a:lnSpc>
                <a:spcBef>
                  <a:spcPts val="900"/>
                </a:spcBef>
                <a:buFont typeface="Arial" panose="020B0604020202020204" pitchFamily="34" charset="0"/>
                <a:buChar char="•"/>
                <a:defRPr sz="2520" kern="1200">
                  <a:solidFill>
                    <a:schemeClr val="tx1"/>
                  </a:solidFill>
                  <a:latin typeface="+mn-lt"/>
                  <a:ea typeface="+mn-ea"/>
                  <a:cs typeface="+mn-cs"/>
                </a:defRPr>
              </a:lvl1pPr>
              <a:lvl2pPr marL="617220" indent="-205740" algn="l" defTabSz="822960" rtl="0" eaLnBrk="1" latinLnBrk="0" hangingPunct="1">
                <a:lnSpc>
                  <a:spcPct val="90000"/>
                </a:lnSpc>
                <a:spcBef>
                  <a:spcPts val="450"/>
                </a:spcBef>
                <a:buFont typeface="Arial" panose="020B0604020202020204" pitchFamily="34" charset="0"/>
                <a:buChar char="•"/>
                <a:defRPr sz="2160" kern="1200">
                  <a:solidFill>
                    <a:schemeClr val="tx1"/>
                  </a:solidFill>
                  <a:latin typeface="+mn-lt"/>
                  <a:ea typeface="+mn-ea"/>
                  <a:cs typeface="+mn-cs"/>
                </a:defRPr>
              </a:lvl2pPr>
              <a:lvl3pPr marL="1028700" indent="-205740" algn="l" defTabSz="822960" rtl="0" eaLnBrk="1" latinLnBrk="0" hangingPunct="1">
                <a:lnSpc>
                  <a:spcPct val="90000"/>
                </a:lnSpc>
                <a:spcBef>
                  <a:spcPts val="450"/>
                </a:spcBef>
                <a:buFont typeface="Arial" panose="020B0604020202020204" pitchFamily="34" charset="0"/>
                <a:buChar char="•"/>
                <a:defRPr sz="1800" kern="1200">
                  <a:solidFill>
                    <a:schemeClr val="tx1"/>
                  </a:solidFill>
                  <a:latin typeface="+mn-lt"/>
                  <a:ea typeface="+mn-ea"/>
                  <a:cs typeface="+mn-cs"/>
                </a:defRPr>
              </a:lvl3pPr>
              <a:lvl4pPr marL="144018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4pPr>
              <a:lvl5pPr marL="185166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5pPr>
              <a:lvl6pPr marL="226314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6pPr>
              <a:lvl7pPr marL="267462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7pPr>
              <a:lvl8pPr marL="308610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8pPr>
              <a:lvl9pPr marL="349758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9pPr>
            </a:lstStyle>
            <a:p>
              <a:pPr marL="0" marR="0" lvl="0" indent="0" algn="l" defTabSz="822960" rtl="0" eaLnBrk="1" fontAlgn="auto" latinLnBrk="0" hangingPunct="1">
                <a:lnSpc>
                  <a:spcPct val="90000"/>
                </a:lnSpc>
                <a:spcBef>
                  <a:spcPts val="900"/>
                </a:spcBef>
                <a:spcAft>
                  <a:spcPts val="0"/>
                </a:spcAft>
                <a:buClrTx/>
                <a:buSzTx/>
                <a:buFont typeface="Arial" panose="020B0604020202020204" pitchFamily="34" charset="0"/>
                <a:buNone/>
                <a:tabLst/>
                <a:defRPr/>
              </a:pPr>
              <a:r>
                <a:rPr kumimoji="0" lang="en-US" sz="3600" b="0" i="0" u="none" strike="noStrike" kern="1200" cap="none" spc="0" normalizeH="0" baseline="0" noProof="0" dirty="0">
                  <a:ln>
                    <a:noFill/>
                  </a:ln>
                  <a:solidFill>
                    <a:srgbClr val="000000"/>
                  </a:solidFill>
                  <a:effectLst/>
                  <a:uLnTx/>
                  <a:uFillTx/>
                  <a:latin typeface="Trebuchet MS"/>
                  <a:ea typeface="+mn-ea"/>
                  <a:cs typeface="+mn-cs"/>
                </a:rPr>
                <a:t>The Scientific Method</a:t>
              </a:r>
            </a:p>
            <a:p>
              <a:pPr marL="914400" marR="0" lvl="1" indent="-457200" algn="l" defTabSz="822960" rtl="0" eaLnBrk="1" fontAlgn="auto" latinLnBrk="0" hangingPunct="1">
                <a:lnSpc>
                  <a:spcPct val="90000"/>
                </a:lnSpc>
                <a:spcBef>
                  <a:spcPts val="450"/>
                </a:spcBef>
                <a:spcAft>
                  <a:spcPts val="0"/>
                </a:spcAft>
                <a:buClrTx/>
                <a:buSzTx/>
                <a:buFont typeface="+mj-lt"/>
                <a:buAutoNum type="arabicPeriod"/>
                <a:tabLst/>
                <a:defRPr/>
              </a:pPr>
              <a:r>
                <a:rPr kumimoji="0" lang="en-US" sz="2800" b="0" i="0" u="none" strike="noStrike" kern="1200" cap="none" spc="0" normalizeH="0" baseline="0" noProof="0" dirty="0">
                  <a:ln>
                    <a:noFill/>
                  </a:ln>
                  <a:solidFill>
                    <a:srgbClr val="000000"/>
                  </a:solidFill>
                  <a:effectLst/>
                  <a:uLnTx/>
                  <a:uFillTx/>
                  <a:latin typeface="Trebuchet MS"/>
                  <a:ea typeface="+mn-ea"/>
                  <a:cs typeface="+mn-cs"/>
                </a:rPr>
                <a:t>Create a hypothesis</a:t>
              </a:r>
            </a:p>
            <a:p>
              <a:pPr marL="914400" marR="0" lvl="1" indent="-457200" algn="l" defTabSz="822960" rtl="0" eaLnBrk="1" fontAlgn="auto" latinLnBrk="0" hangingPunct="1">
                <a:lnSpc>
                  <a:spcPct val="90000"/>
                </a:lnSpc>
                <a:spcBef>
                  <a:spcPts val="450"/>
                </a:spcBef>
                <a:spcAft>
                  <a:spcPts val="0"/>
                </a:spcAft>
                <a:buClrTx/>
                <a:buSzTx/>
                <a:buFont typeface="+mj-lt"/>
                <a:buAutoNum type="arabicPeriod"/>
                <a:tabLst/>
                <a:defRPr/>
              </a:pPr>
              <a:r>
                <a:rPr kumimoji="0" lang="en-US" sz="2800" b="0" i="0" u="none" strike="noStrike" kern="1200" cap="none" spc="0" normalizeH="0" baseline="0" noProof="0" dirty="0">
                  <a:ln>
                    <a:noFill/>
                  </a:ln>
                  <a:solidFill>
                    <a:srgbClr val="000000"/>
                  </a:solidFill>
                  <a:effectLst/>
                  <a:uLnTx/>
                  <a:uFillTx/>
                  <a:latin typeface="Trebuchet MS"/>
                  <a:ea typeface="+mn-ea"/>
                  <a:cs typeface="+mn-cs"/>
                </a:rPr>
                <a:t>Perform an experiment</a:t>
              </a:r>
            </a:p>
            <a:p>
              <a:pPr marL="914400" marR="0" lvl="1" indent="-457200" algn="l" defTabSz="822960" rtl="0" eaLnBrk="1" fontAlgn="auto" latinLnBrk="0" hangingPunct="1">
                <a:lnSpc>
                  <a:spcPct val="90000"/>
                </a:lnSpc>
                <a:spcBef>
                  <a:spcPts val="450"/>
                </a:spcBef>
                <a:spcAft>
                  <a:spcPts val="0"/>
                </a:spcAft>
                <a:buClrTx/>
                <a:buSzTx/>
                <a:buFont typeface="+mj-lt"/>
                <a:buAutoNum type="arabicPeriod"/>
                <a:tabLst/>
                <a:defRPr/>
              </a:pPr>
              <a:r>
                <a:rPr kumimoji="0" lang="en-US" sz="2800" b="0" i="0" u="none" strike="noStrike" kern="1200" cap="none" spc="0" normalizeH="0" baseline="0" noProof="0" dirty="0">
                  <a:ln>
                    <a:noFill/>
                  </a:ln>
                  <a:solidFill>
                    <a:srgbClr val="000000"/>
                  </a:solidFill>
                  <a:effectLst/>
                  <a:uLnTx/>
                  <a:uFillTx/>
                  <a:latin typeface="Trebuchet MS"/>
                  <a:ea typeface="+mn-ea"/>
                  <a:cs typeface="+mn-cs"/>
                </a:rPr>
                <a:t>Analyze the results</a:t>
              </a:r>
            </a:p>
            <a:p>
              <a:pPr marL="914400" marR="0" lvl="1" indent="-457200" algn="l" defTabSz="822960" rtl="0" eaLnBrk="1" fontAlgn="auto" latinLnBrk="0" hangingPunct="1">
                <a:lnSpc>
                  <a:spcPct val="90000"/>
                </a:lnSpc>
                <a:spcBef>
                  <a:spcPts val="450"/>
                </a:spcBef>
                <a:spcAft>
                  <a:spcPts val="0"/>
                </a:spcAft>
                <a:buClrTx/>
                <a:buSzTx/>
                <a:buFont typeface="+mj-lt"/>
                <a:buAutoNum type="arabicPeriod"/>
                <a:tabLst/>
                <a:defRPr/>
              </a:pPr>
              <a:r>
                <a:rPr kumimoji="0" lang="en-US" sz="2800" b="0" i="0" u="none" strike="noStrike" kern="1200" cap="none" spc="0" normalizeH="0" baseline="0" noProof="0" dirty="0">
                  <a:ln>
                    <a:noFill/>
                  </a:ln>
                  <a:solidFill>
                    <a:srgbClr val="000000"/>
                  </a:solidFill>
                  <a:effectLst/>
                  <a:uLnTx/>
                  <a:uFillTx/>
                  <a:latin typeface="Trebuchet MS"/>
                  <a:ea typeface="+mn-ea"/>
                  <a:cs typeface="+mn-cs"/>
                </a:rPr>
                <a:t>Draw conclusions</a:t>
              </a:r>
            </a:p>
            <a:p>
              <a:pPr marL="0" marR="0" lvl="0" indent="0" algn="l" defTabSz="822960" rtl="0" eaLnBrk="1" fontAlgn="auto" latinLnBrk="0" hangingPunct="1">
                <a:lnSpc>
                  <a:spcPct val="90000"/>
                </a:lnSpc>
                <a:spcBef>
                  <a:spcPts val="900"/>
                </a:spcBef>
                <a:spcAft>
                  <a:spcPts val="0"/>
                </a:spcAft>
                <a:buClrTx/>
                <a:buSzTx/>
                <a:buFont typeface="Arial" panose="020B0604020202020204" pitchFamily="34" charset="0"/>
                <a:buNone/>
                <a:tabLst/>
                <a:defRPr/>
              </a:pPr>
              <a:endParaRPr kumimoji="0" lang="en-US" sz="2520" b="0" i="0" u="none" strike="noStrike" kern="1200" cap="none" spc="0" normalizeH="0" baseline="0" noProof="0" dirty="0">
                <a:ln>
                  <a:noFill/>
                </a:ln>
                <a:solidFill>
                  <a:srgbClr val="000000"/>
                </a:solidFill>
                <a:effectLst/>
                <a:uLnTx/>
                <a:uFillTx/>
                <a:latin typeface="Trebuchet MS"/>
                <a:ea typeface="+mn-ea"/>
                <a:cs typeface="+mn-cs"/>
              </a:endParaRPr>
            </a:p>
          </p:txBody>
        </p:sp>
        <p:grpSp>
          <p:nvGrpSpPr>
            <p:cNvPr id="7" name="Group 6">
              <a:extLst>
                <a:ext uri="{FF2B5EF4-FFF2-40B4-BE49-F238E27FC236}">
                  <a16:creationId xmlns:a16="http://schemas.microsoft.com/office/drawing/2014/main" id="{51CF9F16-E40E-4044-810F-6CEDB2D12BB7}"/>
                </a:ext>
              </a:extLst>
            </p:cNvPr>
            <p:cNvGrpSpPr>
              <a:grpSpLocks noChangeAspect="1"/>
            </p:cNvGrpSpPr>
            <p:nvPr/>
          </p:nvGrpSpPr>
          <p:grpSpPr>
            <a:xfrm>
              <a:off x="7504755" y="1819506"/>
              <a:ext cx="2399698" cy="2392386"/>
              <a:chOff x="2846388" y="2100263"/>
              <a:chExt cx="3125787" cy="3116262"/>
            </a:xfrm>
          </p:grpSpPr>
          <p:sp>
            <p:nvSpPr>
              <p:cNvPr id="8" name="Arc 7">
                <a:extLst>
                  <a:ext uri="{FF2B5EF4-FFF2-40B4-BE49-F238E27FC236}">
                    <a16:creationId xmlns:a16="http://schemas.microsoft.com/office/drawing/2014/main" id="{E70CA926-3047-4714-9151-748682ABCC05}"/>
                  </a:ext>
                </a:extLst>
              </p:cNvPr>
              <p:cNvSpPr/>
              <p:nvPr/>
            </p:nvSpPr>
            <p:spPr>
              <a:xfrm>
                <a:off x="2867025" y="2111375"/>
                <a:ext cx="3105150" cy="3105150"/>
              </a:xfrm>
              <a:prstGeom prst="arc">
                <a:avLst>
                  <a:gd name="adj1" fmla="val 214432"/>
                  <a:gd name="adj2" fmla="val 5171035"/>
                </a:avLst>
              </a:prstGeom>
              <a:ln w="73025">
                <a:solidFill>
                  <a:srgbClr val="FE6D00"/>
                </a:solidFill>
                <a:tailEnd type="stealth" w="lg" len="lg"/>
              </a:ln>
            </p:spPr>
            <p:style>
              <a:lnRef idx="3">
                <a:schemeClr val="accent1"/>
              </a:lnRef>
              <a:fillRef idx="0">
                <a:schemeClr val="accent1"/>
              </a:fillRef>
              <a:effectRef idx="2">
                <a:schemeClr val="accent1"/>
              </a:effectRef>
              <a:fontRef idx="minor">
                <a:schemeClr val="tx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E6D00"/>
                  </a:solidFill>
                  <a:effectLst/>
                  <a:uLnTx/>
                  <a:uFillTx/>
                  <a:latin typeface="Trebuchet MS"/>
                  <a:ea typeface="+mn-ea"/>
                  <a:cs typeface="+mn-cs"/>
                </a:endParaRPr>
              </a:p>
            </p:txBody>
          </p:sp>
          <p:grpSp>
            <p:nvGrpSpPr>
              <p:cNvPr id="9" name="Group 8">
                <a:extLst>
                  <a:ext uri="{FF2B5EF4-FFF2-40B4-BE49-F238E27FC236}">
                    <a16:creationId xmlns:a16="http://schemas.microsoft.com/office/drawing/2014/main" id="{09F64D42-854A-4B20-929D-7030825FC47A}"/>
                  </a:ext>
                </a:extLst>
              </p:cNvPr>
              <p:cNvGrpSpPr/>
              <p:nvPr/>
            </p:nvGrpSpPr>
            <p:grpSpPr>
              <a:xfrm>
                <a:off x="2846388" y="2100263"/>
                <a:ext cx="3116262" cy="3106737"/>
                <a:chOff x="2846388" y="2100263"/>
                <a:chExt cx="3116262" cy="3106737"/>
              </a:xfrm>
            </p:grpSpPr>
            <p:sp>
              <p:nvSpPr>
                <p:cNvPr id="10" name="Arc 9">
                  <a:extLst>
                    <a:ext uri="{FF2B5EF4-FFF2-40B4-BE49-F238E27FC236}">
                      <a16:creationId xmlns:a16="http://schemas.microsoft.com/office/drawing/2014/main" id="{C2A1C722-6954-4CEE-A13A-81377DD7A916}"/>
                    </a:ext>
                  </a:extLst>
                </p:cNvPr>
                <p:cNvSpPr/>
                <p:nvPr/>
              </p:nvSpPr>
              <p:spPr>
                <a:xfrm>
                  <a:off x="2846388" y="2100263"/>
                  <a:ext cx="3103562" cy="3105150"/>
                </a:xfrm>
                <a:prstGeom prst="arc">
                  <a:avLst>
                    <a:gd name="adj1" fmla="val 10886544"/>
                    <a:gd name="adj2" fmla="val 16139983"/>
                  </a:avLst>
                </a:prstGeom>
                <a:ln w="73025">
                  <a:solidFill>
                    <a:srgbClr val="FE6D00"/>
                  </a:solidFill>
                  <a:tailEnd type="stealth" w="lg" len="lg"/>
                </a:ln>
              </p:spPr>
              <p:style>
                <a:lnRef idx="3">
                  <a:schemeClr val="accent1"/>
                </a:lnRef>
                <a:fillRef idx="0">
                  <a:schemeClr val="accent1"/>
                </a:fillRef>
                <a:effectRef idx="2">
                  <a:schemeClr val="accent1"/>
                </a:effectRef>
                <a:fontRef idx="minor">
                  <a:schemeClr val="tx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Trebuchet MS"/>
                    <a:ea typeface="+mn-ea"/>
                    <a:cs typeface="+mn-cs"/>
                  </a:endParaRPr>
                </a:p>
              </p:txBody>
            </p:sp>
            <p:cxnSp>
              <p:nvCxnSpPr>
                <p:cNvPr id="11" name="Straight Connector 10">
                  <a:extLst>
                    <a:ext uri="{FF2B5EF4-FFF2-40B4-BE49-F238E27FC236}">
                      <a16:creationId xmlns:a16="http://schemas.microsoft.com/office/drawing/2014/main" id="{7A288B49-6772-4F9D-AF11-F5F06BC104D3}"/>
                    </a:ext>
                  </a:extLst>
                </p:cNvPr>
                <p:cNvCxnSpPr/>
                <p:nvPr/>
              </p:nvCxnSpPr>
              <p:spPr>
                <a:xfrm>
                  <a:off x="4398963" y="2276475"/>
                  <a:ext cx="0" cy="275272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7695E2F8-8039-4CBC-8B8B-5C25A2F8887F}"/>
                    </a:ext>
                  </a:extLst>
                </p:cNvPr>
                <p:cNvCxnSpPr/>
                <p:nvPr/>
              </p:nvCxnSpPr>
              <p:spPr>
                <a:xfrm>
                  <a:off x="3101975" y="3652838"/>
                  <a:ext cx="259238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Arc 12">
                  <a:extLst>
                    <a:ext uri="{FF2B5EF4-FFF2-40B4-BE49-F238E27FC236}">
                      <a16:creationId xmlns:a16="http://schemas.microsoft.com/office/drawing/2014/main" id="{7C13043C-1F03-47CB-AF1A-09C2AA05A2A1}"/>
                    </a:ext>
                  </a:extLst>
                </p:cNvPr>
                <p:cNvSpPr/>
                <p:nvPr/>
              </p:nvSpPr>
              <p:spPr>
                <a:xfrm>
                  <a:off x="2857500" y="2101850"/>
                  <a:ext cx="3105150" cy="3105150"/>
                </a:xfrm>
                <a:prstGeom prst="arc">
                  <a:avLst>
                    <a:gd name="adj1" fmla="val 16513578"/>
                    <a:gd name="adj2" fmla="val 21545813"/>
                  </a:avLst>
                </a:prstGeom>
                <a:ln w="73025">
                  <a:solidFill>
                    <a:srgbClr val="FE6D00"/>
                  </a:solidFill>
                  <a:tailEnd type="stealth" w="lg" len="lg"/>
                </a:ln>
              </p:spPr>
              <p:style>
                <a:lnRef idx="3">
                  <a:schemeClr val="accent1"/>
                </a:lnRef>
                <a:fillRef idx="0">
                  <a:schemeClr val="accent1"/>
                </a:fillRef>
                <a:effectRef idx="2">
                  <a:schemeClr val="accent1"/>
                </a:effectRef>
                <a:fontRef idx="minor">
                  <a:schemeClr val="tx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Trebuchet MS"/>
                    <a:ea typeface="+mn-ea"/>
                    <a:cs typeface="+mn-cs"/>
                  </a:endParaRPr>
                </a:p>
              </p:txBody>
            </p:sp>
            <p:sp>
              <p:nvSpPr>
                <p:cNvPr id="14" name="Arc 13">
                  <a:extLst>
                    <a:ext uri="{FF2B5EF4-FFF2-40B4-BE49-F238E27FC236}">
                      <a16:creationId xmlns:a16="http://schemas.microsoft.com/office/drawing/2014/main" id="{2E57D005-719B-4061-8B60-88717DD7D662}"/>
                    </a:ext>
                  </a:extLst>
                </p:cNvPr>
                <p:cNvSpPr/>
                <p:nvPr/>
              </p:nvSpPr>
              <p:spPr>
                <a:xfrm>
                  <a:off x="2857500" y="2101850"/>
                  <a:ext cx="3105150" cy="3105150"/>
                </a:xfrm>
                <a:prstGeom prst="arc">
                  <a:avLst>
                    <a:gd name="adj1" fmla="val 5616508"/>
                    <a:gd name="adj2" fmla="val 10650617"/>
                  </a:avLst>
                </a:prstGeom>
                <a:ln w="73025">
                  <a:solidFill>
                    <a:srgbClr val="FE6D00"/>
                  </a:solidFill>
                  <a:tailEnd type="stealth" w="lg" len="lg"/>
                </a:ln>
              </p:spPr>
              <p:style>
                <a:lnRef idx="3">
                  <a:schemeClr val="accent1"/>
                </a:lnRef>
                <a:fillRef idx="0">
                  <a:schemeClr val="accent1"/>
                </a:fillRef>
                <a:effectRef idx="2">
                  <a:schemeClr val="accent1"/>
                </a:effectRef>
                <a:fontRef idx="minor">
                  <a:schemeClr val="tx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Trebuchet MS"/>
                    <a:ea typeface="+mn-ea"/>
                    <a:cs typeface="+mn-cs"/>
                  </a:endParaRPr>
                </a:p>
              </p:txBody>
            </p:sp>
            <p:sp>
              <p:nvSpPr>
                <p:cNvPr id="15" name="TextBox 9">
                  <a:extLst>
                    <a:ext uri="{FF2B5EF4-FFF2-40B4-BE49-F238E27FC236}">
                      <a16:creationId xmlns:a16="http://schemas.microsoft.com/office/drawing/2014/main" id="{FDD37B5E-CAEC-4106-82E0-2A30BABC9EEF}"/>
                    </a:ext>
                  </a:extLst>
                </p:cNvPr>
                <p:cNvSpPr txBox="1">
                  <a:spLocks noChangeArrowheads="1"/>
                </p:cNvSpPr>
                <p:nvPr/>
              </p:nvSpPr>
              <p:spPr bwMode="auto">
                <a:xfrm>
                  <a:off x="3438526" y="2903537"/>
                  <a:ext cx="775078" cy="601353"/>
                </a:xfrm>
                <a:prstGeom prst="rect">
                  <a:avLst/>
                </a:prstGeom>
                <a:noFill/>
                <a:ln w="9525">
                  <a:noFill/>
                  <a:miter lim="800000"/>
                  <a:headEnd/>
                  <a:tailEnd/>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rebuchet MS"/>
                      <a:ea typeface="+mn-ea"/>
                      <a:cs typeface="+mn-cs"/>
                    </a:rPr>
                    <a:t>Act</a:t>
                  </a:r>
                </a:p>
              </p:txBody>
            </p:sp>
            <p:sp>
              <p:nvSpPr>
                <p:cNvPr id="16" name="TextBox 35">
                  <a:extLst>
                    <a:ext uri="{FF2B5EF4-FFF2-40B4-BE49-F238E27FC236}">
                      <a16:creationId xmlns:a16="http://schemas.microsoft.com/office/drawing/2014/main" id="{B29C2015-BBA3-42F7-B134-6518DA431005}"/>
                    </a:ext>
                  </a:extLst>
                </p:cNvPr>
                <p:cNvSpPr txBox="1">
                  <a:spLocks noChangeArrowheads="1"/>
                </p:cNvSpPr>
                <p:nvPr/>
              </p:nvSpPr>
              <p:spPr bwMode="auto">
                <a:xfrm>
                  <a:off x="4684712" y="2903537"/>
                  <a:ext cx="942120" cy="601353"/>
                </a:xfrm>
                <a:prstGeom prst="rect">
                  <a:avLst/>
                </a:prstGeom>
                <a:noFill/>
                <a:ln w="9525">
                  <a:noFill/>
                  <a:miter lim="800000"/>
                  <a:headEnd/>
                  <a:tailEnd/>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rebuchet MS"/>
                      <a:ea typeface="+mn-ea"/>
                      <a:cs typeface="+mn-cs"/>
                    </a:rPr>
                    <a:t>Plan</a:t>
                  </a:r>
                </a:p>
              </p:txBody>
            </p:sp>
            <p:sp>
              <p:nvSpPr>
                <p:cNvPr id="17" name="TextBox 36">
                  <a:extLst>
                    <a:ext uri="{FF2B5EF4-FFF2-40B4-BE49-F238E27FC236}">
                      <a16:creationId xmlns:a16="http://schemas.microsoft.com/office/drawing/2014/main" id="{11C75D41-2922-4CA6-B2F3-1F6A3F21927A}"/>
                    </a:ext>
                  </a:extLst>
                </p:cNvPr>
                <p:cNvSpPr txBox="1">
                  <a:spLocks noChangeArrowheads="1"/>
                </p:cNvSpPr>
                <p:nvPr/>
              </p:nvSpPr>
              <p:spPr bwMode="auto">
                <a:xfrm>
                  <a:off x="3128132" y="3949700"/>
                  <a:ext cx="1190596" cy="601353"/>
                </a:xfrm>
                <a:prstGeom prst="rect">
                  <a:avLst/>
                </a:prstGeom>
                <a:noFill/>
                <a:ln w="9525">
                  <a:noFill/>
                  <a:miter lim="800000"/>
                  <a:headEnd/>
                  <a:tailEnd/>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Trebuchet MS"/>
                      <a:ea typeface="+mn-ea"/>
                      <a:cs typeface="+mn-cs"/>
                    </a:rPr>
                    <a:t>Study</a:t>
                  </a:r>
                </a:p>
              </p:txBody>
            </p:sp>
            <p:sp>
              <p:nvSpPr>
                <p:cNvPr id="18" name="TextBox 37">
                  <a:extLst>
                    <a:ext uri="{FF2B5EF4-FFF2-40B4-BE49-F238E27FC236}">
                      <a16:creationId xmlns:a16="http://schemas.microsoft.com/office/drawing/2014/main" id="{34FEF4A5-C3D5-42EB-A67B-351C55EA19DB}"/>
                    </a:ext>
                  </a:extLst>
                </p:cNvPr>
                <p:cNvSpPr txBox="1">
                  <a:spLocks noChangeArrowheads="1"/>
                </p:cNvSpPr>
                <p:nvPr/>
              </p:nvSpPr>
              <p:spPr bwMode="auto">
                <a:xfrm>
                  <a:off x="4835525" y="3949700"/>
                  <a:ext cx="697821" cy="601353"/>
                </a:xfrm>
                <a:prstGeom prst="rect">
                  <a:avLst/>
                </a:prstGeom>
                <a:noFill/>
                <a:ln w="9525">
                  <a:noFill/>
                  <a:miter lim="800000"/>
                  <a:headEnd/>
                  <a:tailEnd/>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rebuchet MS"/>
                      <a:ea typeface="+mn-ea"/>
                      <a:cs typeface="+mn-cs"/>
                    </a:rPr>
                    <a:t>Do</a:t>
                  </a:r>
                </a:p>
              </p:txBody>
            </p:sp>
          </p:grpSp>
        </p:grpSp>
      </p:grpSp>
      <p:sp>
        <p:nvSpPr>
          <p:cNvPr id="6" name="Title 5">
            <a:extLst>
              <a:ext uri="{FF2B5EF4-FFF2-40B4-BE49-F238E27FC236}">
                <a16:creationId xmlns:a16="http://schemas.microsoft.com/office/drawing/2014/main" id="{DC8B5359-632A-47B1-8635-668CFA5A493C}"/>
              </a:ext>
            </a:extLst>
          </p:cNvPr>
          <p:cNvSpPr>
            <a:spLocks noGrp="1"/>
          </p:cNvSpPr>
          <p:nvPr>
            <p:ph type="ctrTitle"/>
          </p:nvPr>
        </p:nvSpPr>
        <p:spPr>
          <a:xfrm>
            <a:off x="1730830" y="820663"/>
            <a:ext cx="8730339" cy="563524"/>
          </a:xfrm>
        </p:spPr>
        <p:txBody>
          <a:bodyPr>
            <a:normAutofit/>
          </a:bodyPr>
          <a:lstStyle/>
          <a:p>
            <a:r>
              <a:rPr lang="en-US" dirty="0"/>
              <a:t>PDSA: The Scientific Method of Improvement</a:t>
            </a:r>
          </a:p>
        </p:txBody>
      </p:sp>
      <p:sp>
        <p:nvSpPr>
          <p:cNvPr id="2" name="Slide Number Placeholder 1">
            <a:extLst>
              <a:ext uri="{FF2B5EF4-FFF2-40B4-BE49-F238E27FC236}">
                <a16:creationId xmlns:a16="http://schemas.microsoft.com/office/drawing/2014/main" id="{C9EB47A0-AB1B-46AF-8A62-96751609B271}"/>
              </a:ext>
            </a:extLst>
          </p:cNvPr>
          <p:cNvSpPr>
            <a:spLocks noGrp="1"/>
          </p:cNvSpPr>
          <p:nvPr>
            <p:ph type="sldNum" sz="quarter" idx="12"/>
          </p:nvPr>
        </p:nvSpPr>
        <p:spPr/>
        <p:txBody>
          <a:bodyPr/>
          <a:lstStyle/>
          <a:p>
            <a:pPr marL="0" marR="0" lvl="0" indent="0" algn="r" defTabSz="914400" rtl="0" eaLnBrk="1" fontAlgn="auto" latinLnBrk="0" hangingPunct="1">
              <a:lnSpc>
                <a:spcPct val="90000"/>
              </a:lnSpc>
              <a:spcBef>
                <a:spcPts val="0"/>
              </a:spcBef>
              <a:spcAft>
                <a:spcPts val="0"/>
              </a:spcAft>
              <a:buClrTx/>
              <a:buSzTx/>
              <a:buFontTx/>
              <a:buNone/>
              <a:tabLst/>
              <a:defRPr/>
            </a:pPr>
            <a:fld id="{1EA85E74-CFD1-43C2-9168-DB4B3F980C18}" type="slidenum">
              <a:rPr kumimoji="0" lang="en-US" sz="1401" b="0" i="0" u="none" strike="noStrike" kern="1200" cap="none" spc="0" normalizeH="0" baseline="0" noProof="0" smtClean="0">
                <a:ln>
                  <a:noFill/>
                </a:ln>
                <a:solidFill>
                  <a:srgbClr val="000000"/>
                </a:solidFill>
                <a:effectLst/>
                <a:uLnTx/>
                <a:uFillTx/>
                <a:latin typeface="Trebuchet MS"/>
                <a:ea typeface="+mn-ea"/>
                <a:cs typeface="+mn-cs"/>
              </a:rPr>
              <a:pPr marL="0" marR="0" lvl="0" indent="0" algn="r" defTabSz="914400" rtl="0" eaLnBrk="1" fontAlgn="auto" latinLnBrk="0" hangingPunct="1">
                <a:lnSpc>
                  <a:spcPct val="90000"/>
                </a:lnSpc>
                <a:spcBef>
                  <a:spcPts val="0"/>
                </a:spcBef>
                <a:spcAft>
                  <a:spcPts val="0"/>
                </a:spcAft>
                <a:buClrTx/>
                <a:buSzTx/>
                <a:buFontTx/>
                <a:buNone/>
                <a:tabLst/>
                <a:defRPr/>
              </a:pPr>
              <a:t>20</a:t>
            </a:fld>
            <a:endParaRPr kumimoji="0" lang="en-US" sz="1401" b="0" i="0" u="none" strike="noStrike" kern="1200" cap="none" spc="0" normalizeH="0" baseline="0" noProof="0">
              <a:ln>
                <a:noFill/>
              </a:ln>
              <a:solidFill>
                <a:srgbClr val="000000"/>
              </a:solidFill>
              <a:effectLst/>
              <a:uLnTx/>
              <a:uFillTx/>
              <a:latin typeface="Trebuchet MS"/>
              <a:ea typeface="+mn-ea"/>
              <a:cs typeface="+mn-cs"/>
            </a:endParaRPr>
          </a:p>
        </p:txBody>
      </p:sp>
      <p:pic>
        <p:nvPicPr>
          <p:cNvPr id="19" name="Picture 18">
            <a:extLst>
              <a:ext uri="{FF2B5EF4-FFF2-40B4-BE49-F238E27FC236}">
                <a16:creationId xmlns:a16="http://schemas.microsoft.com/office/drawing/2014/main" id="{687EB345-FF69-4C05-8EB9-9ABFEE12B47B}"/>
              </a:ext>
            </a:extLst>
          </p:cNvPr>
          <p:cNvPicPr>
            <a:picLocks noChangeAspect="1"/>
          </p:cNvPicPr>
          <p:nvPr/>
        </p:nvPicPr>
        <p:blipFill>
          <a:blip r:embed="rId3"/>
          <a:stretch>
            <a:fillRect/>
          </a:stretch>
        </p:blipFill>
        <p:spPr>
          <a:xfrm>
            <a:off x="979615" y="6065203"/>
            <a:ext cx="604974" cy="592256"/>
          </a:xfrm>
          <a:prstGeom prst="rect">
            <a:avLst/>
          </a:prstGeom>
        </p:spPr>
      </p:pic>
      <p:sp>
        <p:nvSpPr>
          <p:cNvPr id="20" name="TextBox 19">
            <a:extLst>
              <a:ext uri="{FF2B5EF4-FFF2-40B4-BE49-F238E27FC236}">
                <a16:creationId xmlns:a16="http://schemas.microsoft.com/office/drawing/2014/main" id="{FB1F6A2E-E8BD-4882-97A3-16F7AE583E8D}"/>
              </a:ext>
            </a:extLst>
          </p:cNvPr>
          <p:cNvSpPr txBox="1"/>
          <p:nvPr/>
        </p:nvSpPr>
        <p:spPr>
          <a:xfrm>
            <a:off x="1584589" y="6405394"/>
            <a:ext cx="1261850" cy="276999"/>
          </a:xfrm>
          <a:prstGeom prst="rect">
            <a:avLst/>
          </a:prstGeom>
          <a:noFill/>
        </p:spPr>
        <p:txBody>
          <a:bodyPr wrap="square" rtlCol="0">
            <a:spAutoFit/>
          </a:bodyPr>
          <a:lstStyle/>
          <a:p>
            <a:r>
              <a:rPr lang="en-US" sz="1200" dirty="0"/>
              <a:t>LARC Workbook</a:t>
            </a:r>
          </a:p>
        </p:txBody>
      </p:sp>
    </p:spTree>
    <p:extLst>
      <p:ext uri="{BB962C8B-B14F-4D97-AF65-F5344CB8AC3E}">
        <p14:creationId xmlns:p14="http://schemas.microsoft.com/office/powerpoint/2010/main" val="175602550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41C9217D-C0A2-48A4-98DF-B0317D315198}"/>
              </a:ext>
            </a:extLst>
          </p:cNvPr>
          <p:cNvSpPr txBox="1">
            <a:spLocks/>
          </p:cNvSpPr>
          <p:nvPr/>
        </p:nvSpPr>
        <p:spPr>
          <a:xfrm>
            <a:off x="979615" y="1594393"/>
            <a:ext cx="10515600" cy="4283893"/>
          </a:xfrm>
          <a:prstGeom prst="rect">
            <a:avLst/>
          </a:prstGeom>
        </p:spPr>
        <p:txBody>
          <a:bodyPr>
            <a:normAutofit fontScale="92500" lnSpcReduction="20000"/>
          </a:bodyPr>
          <a:lstStyle>
            <a:lvl1pPr marL="205740" indent="-205740" algn="l" defTabSz="822960" rtl="0" eaLnBrk="1" latinLnBrk="0" hangingPunct="1">
              <a:lnSpc>
                <a:spcPct val="90000"/>
              </a:lnSpc>
              <a:spcBef>
                <a:spcPts val="900"/>
              </a:spcBef>
              <a:buFont typeface="Arial" panose="020B0604020202020204" pitchFamily="34" charset="0"/>
              <a:buChar char="•"/>
              <a:defRPr sz="2520" kern="1200">
                <a:solidFill>
                  <a:schemeClr val="tx1"/>
                </a:solidFill>
                <a:latin typeface="+mn-lt"/>
                <a:ea typeface="+mn-ea"/>
                <a:cs typeface="+mn-cs"/>
              </a:defRPr>
            </a:lvl1pPr>
            <a:lvl2pPr marL="617220" indent="-205740" algn="l" defTabSz="822960" rtl="0" eaLnBrk="1" latinLnBrk="0" hangingPunct="1">
              <a:lnSpc>
                <a:spcPct val="90000"/>
              </a:lnSpc>
              <a:spcBef>
                <a:spcPts val="450"/>
              </a:spcBef>
              <a:buFont typeface="Arial" panose="020B0604020202020204" pitchFamily="34" charset="0"/>
              <a:buChar char="•"/>
              <a:defRPr sz="2160" kern="1200">
                <a:solidFill>
                  <a:schemeClr val="tx1"/>
                </a:solidFill>
                <a:latin typeface="+mn-lt"/>
                <a:ea typeface="+mn-ea"/>
                <a:cs typeface="+mn-cs"/>
              </a:defRPr>
            </a:lvl2pPr>
            <a:lvl3pPr marL="1028700" indent="-205740" algn="l" defTabSz="822960" rtl="0" eaLnBrk="1" latinLnBrk="0" hangingPunct="1">
              <a:lnSpc>
                <a:spcPct val="90000"/>
              </a:lnSpc>
              <a:spcBef>
                <a:spcPts val="450"/>
              </a:spcBef>
              <a:buFont typeface="Arial" panose="020B0604020202020204" pitchFamily="34" charset="0"/>
              <a:buChar char="•"/>
              <a:defRPr sz="1800" kern="1200">
                <a:solidFill>
                  <a:schemeClr val="tx1"/>
                </a:solidFill>
                <a:latin typeface="+mn-lt"/>
                <a:ea typeface="+mn-ea"/>
                <a:cs typeface="+mn-cs"/>
              </a:defRPr>
            </a:lvl3pPr>
            <a:lvl4pPr marL="144018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4pPr>
            <a:lvl5pPr marL="185166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5pPr>
            <a:lvl6pPr marL="226314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6pPr>
            <a:lvl7pPr marL="267462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7pPr>
            <a:lvl8pPr marL="308610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8pPr>
            <a:lvl9pPr marL="349758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9pPr>
          </a:lstStyle>
          <a:p>
            <a:pPr marL="205740" marR="0" lvl="0" indent="-205740" algn="l" defTabSz="822960" rtl="0" eaLnBrk="1" fontAlgn="auto" latinLnBrk="0" hangingPunct="1">
              <a:lnSpc>
                <a:spcPct val="90000"/>
              </a:lnSpc>
              <a:spcBef>
                <a:spcPts val="900"/>
              </a:spcBef>
              <a:spcAft>
                <a:spcPts val="0"/>
              </a:spcAft>
              <a:buClrTx/>
              <a:buSzTx/>
              <a:buFont typeface="Arial" panose="020B0604020202020204" pitchFamily="34" charset="0"/>
              <a:buChar char="•"/>
              <a:tabLst/>
              <a:defRPr/>
            </a:pPr>
            <a:r>
              <a:rPr kumimoji="0" lang="en-US" sz="2520" b="0" i="1" u="sng" strike="noStrike" kern="1200" cap="none" spc="0" normalizeH="0" baseline="0" noProof="0" dirty="0">
                <a:ln>
                  <a:noFill/>
                </a:ln>
                <a:solidFill>
                  <a:srgbClr val="004DA0">
                    <a:lumMod val="60000"/>
                    <a:lumOff val="40000"/>
                  </a:srgbClr>
                </a:solidFill>
                <a:effectLst/>
                <a:uLnTx/>
                <a:uFillTx/>
                <a:latin typeface="Trebuchet MS"/>
                <a:ea typeface="+mn-ea"/>
                <a:cs typeface="+mn-cs"/>
                <a:hlinkClick r:id="rId3">
                  <a:extLst>
                    <a:ext uri="{A12FA001-AC4F-418D-AE19-62706E023703}">
                      <ahyp:hlinkClr xmlns:ahyp="http://schemas.microsoft.com/office/drawing/2018/hyperlinkcolor" val="tx"/>
                    </a:ext>
                  </a:extLst>
                </a:hlinkClick>
              </a:rPr>
              <a:t>Hypothesis</a:t>
            </a:r>
            <a:r>
              <a:rPr kumimoji="0" lang="en-US" sz="2520" b="0" i="0" u="none" strike="noStrike" kern="1200" cap="none" spc="0" normalizeH="0" baseline="0" noProof="0" dirty="0">
                <a:ln>
                  <a:noFill/>
                </a:ln>
                <a:solidFill>
                  <a:srgbClr val="000000"/>
                </a:solidFill>
                <a:effectLst/>
                <a:uLnTx/>
                <a:uFillTx/>
                <a:latin typeface="Trebuchet MS"/>
                <a:ea typeface="+mn-ea"/>
                <a:cs typeface="+mn-cs"/>
              </a:rPr>
              <a:t>: </a:t>
            </a:r>
            <a:r>
              <a:rPr kumimoji="0" lang="en-US" sz="2520" b="0" i="0" u="none" strike="noStrike" kern="1200" cap="none" spc="0" normalizeH="0" baseline="0" noProof="0" dirty="0">
                <a:ln>
                  <a:noFill/>
                </a:ln>
                <a:solidFill>
                  <a:srgbClr val="004DA0">
                    <a:lumMod val="60000"/>
                    <a:lumOff val="40000"/>
                  </a:srgbClr>
                </a:solidFill>
                <a:effectLst/>
                <a:uLnTx/>
                <a:uFillTx/>
                <a:latin typeface="Trebuchet MS"/>
                <a:ea typeface="+mn-ea"/>
                <a:cs typeface="+mn-cs"/>
                <a:hlinkClick r:id="rId4" tooltip="Linus Pauling">
                  <a:extLst>
                    <a:ext uri="{A12FA001-AC4F-418D-AE19-62706E023703}">
                      <ahyp:hlinkClr xmlns:ahyp="http://schemas.microsoft.com/office/drawing/2018/hyperlinkcolor" val="tx"/>
                    </a:ext>
                  </a:extLst>
                </a:hlinkClick>
              </a:rPr>
              <a:t>Linus Pauling</a:t>
            </a:r>
            <a:r>
              <a:rPr kumimoji="0" lang="en-US" sz="2520" b="0" i="0" u="none" strike="noStrike" kern="1200" cap="none" spc="0" normalizeH="0" baseline="0" noProof="0" dirty="0">
                <a:ln>
                  <a:noFill/>
                </a:ln>
                <a:solidFill>
                  <a:srgbClr val="000000"/>
                </a:solidFill>
                <a:effectLst/>
                <a:uLnTx/>
                <a:uFillTx/>
                <a:latin typeface="Trebuchet MS"/>
                <a:ea typeface="+mn-ea"/>
                <a:cs typeface="+mn-cs"/>
              </a:rPr>
              <a:t>,</a:t>
            </a:r>
            <a:r>
              <a:rPr kumimoji="0" lang="en-US" sz="2520" b="0" i="0" u="none" strike="noStrike" kern="1200" cap="none" spc="0" normalizeH="0" baseline="0" noProof="0" dirty="0">
                <a:ln>
                  <a:noFill/>
                </a:ln>
                <a:solidFill>
                  <a:srgbClr val="003296"/>
                </a:solidFill>
                <a:effectLst/>
                <a:uLnTx/>
                <a:uFillTx/>
                <a:latin typeface="Trebuchet MS"/>
                <a:ea typeface="+mn-ea"/>
                <a:cs typeface="+mn-cs"/>
              </a:rPr>
              <a:t> </a:t>
            </a:r>
            <a:r>
              <a:rPr kumimoji="0" lang="en-US" sz="2520" b="0" i="0" u="none" strike="noStrike" kern="1200" cap="none" spc="0" normalizeH="0" baseline="0" noProof="0" dirty="0">
                <a:ln>
                  <a:noFill/>
                </a:ln>
                <a:solidFill>
                  <a:srgbClr val="004DA0">
                    <a:lumMod val="60000"/>
                    <a:lumOff val="40000"/>
                  </a:srgbClr>
                </a:solidFill>
                <a:effectLst/>
                <a:uLnTx/>
                <a:uFillTx/>
                <a:latin typeface="Trebuchet MS"/>
                <a:ea typeface="+mn-ea"/>
                <a:cs typeface="+mn-cs"/>
                <a:hlinkClick r:id="rId5" tooltip="Francis Crick">
                  <a:extLst>
                    <a:ext uri="{A12FA001-AC4F-418D-AE19-62706E023703}">
                      <ahyp:hlinkClr xmlns:ahyp="http://schemas.microsoft.com/office/drawing/2018/hyperlinkcolor" val="tx"/>
                    </a:ext>
                  </a:extLst>
                </a:hlinkClick>
              </a:rPr>
              <a:t>Francis Crick</a:t>
            </a:r>
            <a:r>
              <a:rPr kumimoji="0" lang="en-US" sz="2520" b="0" i="0" u="none" strike="noStrike" kern="1200" cap="none" spc="0" normalizeH="0" baseline="0" noProof="0" dirty="0">
                <a:ln>
                  <a:noFill/>
                </a:ln>
                <a:solidFill>
                  <a:srgbClr val="004DA0">
                    <a:lumMod val="60000"/>
                    <a:lumOff val="40000"/>
                  </a:srgbClr>
                </a:solidFill>
                <a:effectLst/>
                <a:uLnTx/>
                <a:uFillTx/>
                <a:latin typeface="Trebuchet MS"/>
                <a:ea typeface="+mn-ea"/>
                <a:cs typeface="+mn-cs"/>
              </a:rPr>
              <a:t> </a:t>
            </a:r>
            <a:r>
              <a:rPr kumimoji="0" lang="en-US" sz="2520" b="0" i="0" u="none" strike="noStrike" kern="1200" cap="none" spc="0" normalizeH="0" baseline="0" noProof="0" dirty="0">
                <a:ln>
                  <a:noFill/>
                </a:ln>
                <a:solidFill>
                  <a:srgbClr val="000000"/>
                </a:solidFill>
                <a:effectLst/>
                <a:uLnTx/>
                <a:uFillTx/>
                <a:latin typeface="Trebuchet MS"/>
                <a:ea typeface="+mn-ea"/>
                <a:cs typeface="+mn-cs"/>
              </a:rPr>
              <a:t>and </a:t>
            </a:r>
            <a:r>
              <a:rPr kumimoji="0" lang="en-US" sz="2520" b="0" i="0" u="none" strike="noStrike" kern="1200" cap="none" spc="0" normalizeH="0" baseline="0" noProof="0" dirty="0">
                <a:ln>
                  <a:noFill/>
                </a:ln>
                <a:solidFill>
                  <a:srgbClr val="004DA0">
                    <a:lumMod val="60000"/>
                    <a:lumOff val="40000"/>
                  </a:srgbClr>
                </a:solidFill>
                <a:effectLst/>
                <a:uLnTx/>
                <a:uFillTx/>
                <a:latin typeface="Trebuchet MS"/>
                <a:ea typeface="+mn-ea"/>
                <a:cs typeface="+mn-cs"/>
                <a:hlinkClick r:id="rId6" tooltip="James D. Watson">
                  <a:extLst>
                    <a:ext uri="{A12FA001-AC4F-418D-AE19-62706E023703}">
                      <ahyp:hlinkClr xmlns:ahyp="http://schemas.microsoft.com/office/drawing/2018/hyperlinkcolor" val="tx"/>
                    </a:ext>
                  </a:extLst>
                </a:hlinkClick>
              </a:rPr>
              <a:t>James D. Watson</a:t>
            </a:r>
            <a:r>
              <a:rPr kumimoji="0" lang="en-US" sz="2520" b="0" i="0" u="none" strike="noStrike" kern="1200" cap="none" spc="0" normalizeH="0" baseline="0" noProof="0" dirty="0">
                <a:ln>
                  <a:noFill/>
                </a:ln>
                <a:solidFill>
                  <a:srgbClr val="000000"/>
                </a:solidFill>
                <a:effectLst/>
                <a:uLnTx/>
                <a:uFillTx/>
                <a:latin typeface="Trebuchet MS"/>
                <a:ea typeface="+mn-ea"/>
                <a:cs typeface="+mn-cs"/>
              </a:rPr>
              <a:t> hypothesized that DNA had a helical structure.</a:t>
            </a:r>
            <a:r>
              <a:rPr kumimoji="0" lang="en-US" sz="2520" b="0" i="0" u="none" strike="noStrike" kern="1200" cap="none" spc="0" normalizeH="0" baseline="30000" noProof="0" dirty="0">
                <a:ln>
                  <a:noFill/>
                </a:ln>
                <a:solidFill>
                  <a:srgbClr val="000000"/>
                </a:solidFill>
                <a:effectLst/>
                <a:uLnTx/>
                <a:uFillTx/>
                <a:latin typeface="Trebuchet MS"/>
                <a:ea typeface="+mn-ea"/>
                <a:cs typeface="+mn-cs"/>
                <a:hlinkClick r:id="rId7"/>
              </a:rPr>
              <a:t>[</a:t>
            </a:r>
          </a:p>
          <a:p>
            <a:pPr marL="0" marR="0" lvl="0" indent="0" algn="l" defTabSz="822960" rtl="0" eaLnBrk="1" fontAlgn="auto" latinLnBrk="0" hangingPunct="1">
              <a:lnSpc>
                <a:spcPct val="90000"/>
              </a:lnSpc>
              <a:spcBef>
                <a:spcPts val="900"/>
              </a:spcBef>
              <a:spcAft>
                <a:spcPts val="0"/>
              </a:spcAft>
              <a:buClrTx/>
              <a:buSzTx/>
              <a:buNone/>
              <a:tabLst/>
              <a:defRPr/>
            </a:pPr>
            <a:r>
              <a:rPr kumimoji="0" lang="en-US" sz="2520" b="0" i="0" u="none" strike="noStrike" kern="1200" cap="none" spc="0" normalizeH="0" baseline="30000" noProof="0" dirty="0">
                <a:ln>
                  <a:noFill/>
                </a:ln>
                <a:solidFill>
                  <a:srgbClr val="000000"/>
                </a:solidFill>
                <a:effectLst/>
                <a:uLnTx/>
                <a:uFillTx/>
                <a:latin typeface="Trebuchet MS"/>
                <a:ea typeface="+mn-ea"/>
                <a:cs typeface="+mn-cs"/>
                <a:hlinkClick r:id="rId7"/>
              </a:rPr>
              <a:t>41]</a:t>
            </a:r>
            <a:endParaRPr kumimoji="0" lang="en-US" sz="2520" b="0" i="0" u="none" strike="noStrike" kern="1200" cap="none" spc="0" normalizeH="0" baseline="0" noProof="0" dirty="0">
              <a:ln>
                <a:noFill/>
              </a:ln>
              <a:solidFill>
                <a:srgbClr val="000000"/>
              </a:solidFill>
              <a:effectLst/>
              <a:uLnTx/>
              <a:uFillTx/>
              <a:latin typeface="Trebuchet MS"/>
              <a:ea typeface="+mn-ea"/>
              <a:cs typeface="+mn-cs"/>
            </a:endParaRPr>
          </a:p>
          <a:p>
            <a:pPr marL="205740" marR="0" lvl="0" indent="-205740" algn="l" defTabSz="822960" rtl="0" eaLnBrk="1" fontAlgn="auto" latinLnBrk="0" hangingPunct="1">
              <a:lnSpc>
                <a:spcPct val="90000"/>
              </a:lnSpc>
              <a:spcBef>
                <a:spcPts val="900"/>
              </a:spcBef>
              <a:spcAft>
                <a:spcPts val="0"/>
              </a:spcAft>
              <a:buClrTx/>
              <a:buSzTx/>
              <a:buFont typeface="Arial" panose="020B0604020202020204" pitchFamily="34" charset="0"/>
              <a:buChar char="•"/>
              <a:tabLst/>
              <a:defRPr/>
            </a:pPr>
            <a:r>
              <a:rPr kumimoji="0" lang="en-US" sz="2520" b="0" i="1" u="none" strike="noStrike" kern="1200" cap="none" spc="0" normalizeH="0" baseline="0" noProof="0" dirty="0">
                <a:ln>
                  <a:noFill/>
                </a:ln>
                <a:solidFill>
                  <a:srgbClr val="004DA0">
                    <a:lumMod val="60000"/>
                    <a:lumOff val="40000"/>
                  </a:srgbClr>
                </a:solidFill>
                <a:effectLst/>
                <a:uLnTx/>
                <a:uFillTx/>
                <a:latin typeface="Trebuchet MS"/>
                <a:ea typeface="+mn-ea"/>
                <a:cs typeface="+mn-cs"/>
                <a:hlinkClick r:id="rId8">
                  <a:extLst>
                    <a:ext uri="{A12FA001-AC4F-418D-AE19-62706E023703}">
                      <ahyp:hlinkClr xmlns:ahyp="http://schemas.microsoft.com/office/drawing/2018/hyperlinkcolor" val="tx"/>
                    </a:ext>
                  </a:extLst>
                </a:hlinkClick>
              </a:rPr>
              <a:t>Prediction</a:t>
            </a:r>
            <a:r>
              <a:rPr kumimoji="0" lang="en-US" sz="2520" b="0" i="0" u="none" strike="noStrike" kern="1200" cap="none" spc="0" normalizeH="0" baseline="0" noProof="0" dirty="0">
                <a:ln>
                  <a:noFill/>
                </a:ln>
                <a:solidFill>
                  <a:srgbClr val="000000"/>
                </a:solidFill>
                <a:effectLst/>
                <a:uLnTx/>
                <a:uFillTx/>
                <a:latin typeface="Trebuchet MS"/>
                <a:ea typeface="+mn-ea"/>
                <a:cs typeface="+mn-cs"/>
              </a:rPr>
              <a:t>: If DNA had a helical structure, its X-ray diffraction pattern would be X-shaped.</a:t>
            </a:r>
            <a:r>
              <a:rPr kumimoji="0" lang="en-US" sz="2520" b="0" i="0" u="none" strike="noStrike" kern="1200" cap="none" spc="0" normalizeH="0" baseline="30000" noProof="0" dirty="0">
                <a:ln>
                  <a:noFill/>
                </a:ln>
                <a:solidFill>
                  <a:srgbClr val="FFFFFF"/>
                </a:solidFill>
                <a:effectLst/>
                <a:uLnTx/>
                <a:uFillTx/>
                <a:latin typeface="Trebuchet MS"/>
                <a:ea typeface="+mn-ea"/>
                <a:cs typeface="+mn-cs"/>
                <a:hlinkClick r:id="rId9">
                  <a:extLst>
                    <a:ext uri="{A12FA001-AC4F-418D-AE19-62706E023703}">
                      <ahyp:hlinkClr xmlns:ahyp="http://schemas.microsoft.com/office/drawing/2018/hyperlinkcolor" val="tx"/>
                    </a:ext>
                  </a:extLst>
                </a:hlinkClick>
              </a:rPr>
              <a:t>[</a:t>
            </a:r>
            <a:r>
              <a:rPr kumimoji="0" lang="en-US" sz="2520" b="0" i="0" u="none" strike="noStrike" kern="1200" cap="none" spc="0" normalizeH="0" baseline="30000" noProof="0" dirty="0">
                <a:ln>
                  <a:noFill/>
                </a:ln>
                <a:solidFill>
                  <a:srgbClr val="004DA0">
                    <a:lumMod val="60000"/>
                    <a:lumOff val="40000"/>
                  </a:srgbClr>
                </a:solidFill>
                <a:effectLst/>
                <a:uLnTx/>
                <a:uFillTx/>
                <a:latin typeface="Trebuchet MS"/>
                <a:ea typeface="+mn-ea"/>
                <a:cs typeface="+mn-cs"/>
                <a:hlinkClick r:id="rId9">
                  <a:extLst>
                    <a:ext uri="{A12FA001-AC4F-418D-AE19-62706E023703}">
                      <ahyp:hlinkClr xmlns:ahyp="http://schemas.microsoft.com/office/drawing/2018/hyperlinkcolor" val="tx"/>
                    </a:ext>
                  </a:extLst>
                </a:hlinkClick>
              </a:rPr>
              <a:t>42]</a:t>
            </a:r>
            <a:r>
              <a:rPr kumimoji="0" lang="en-US" sz="2520" b="0" i="0" u="none" strike="noStrike" kern="1200" cap="none" spc="0" normalizeH="0" baseline="30000" noProof="0" dirty="0">
                <a:ln>
                  <a:noFill/>
                </a:ln>
                <a:solidFill>
                  <a:srgbClr val="004DA0">
                    <a:lumMod val="60000"/>
                    <a:lumOff val="40000"/>
                  </a:srgbClr>
                </a:solidFill>
                <a:effectLst/>
                <a:uLnTx/>
                <a:uFillTx/>
                <a:latin typeface="Trebuchet MS"/>
                <a:ea typeface="+mn-ea"/>
                <a:cs typeface="+mn-cs"/>
                <a:hlinkClick r:id="rId10">
                  <a:extLst>
                    <a:ext uri="{A12FA001-AC4F-418D-AE19-62706E023703}">
                      <ahyp:hlinkClr xmlns:ahyp="http://schemas.microsoft.com/office/drawing/2018/hyperlinkcolor" val="tx"/>
                    </a:ext>
                  </a:extLst>
                </a:hlinkClick>
              </a:rPr>
              <a:t>[43]</a:t>
            </a:r>
            <a:r>
              <a:rPr kumimoji="0" lang="en-US" sz="2520" b="0" i="0" u="none" strike="noStrike" kern="1200" cap="none" spc="0" normalizeH="0" baseline="0" noProof="0" dirty="0">
                <a:ln>
                  <a:noFill/>
                </a:ln>
                <a:solidFill>
                  <a:srgbClr val="004DA0">
                    <a:lumMod val="60000"/>
                    <a:lumOff val="40000"/>
                  </a:srgbClr>
                </a:solidFill>
                <a:effectLst/>
                <a:uLnTx/>
                <a:uFillTx/>
                <a:latin typeface="Trebuchet MS"/>
                <a:ea typeface="+mn-ea"/>
                <a:cs typeface="+mn-cs"/>
              </a:rPr>
              <a:t> </a:t>
            </a:r>
            <a:r>
              <a:rPr kumimoji="0" lang="en-US" sz="2520" b="0" i="0" u="none" strike="noStrike" kern="1200" cap="none" spc="0" normalizeH="0" baseline="0" noProof="0" dirty="0">
                <a:ln>
                  <a:noFill/>
                </a:ln>
                <a:solidFill>
                  <a:srgbClr val="000000"/>
                </a:solidFill>
                <a:effectLst/>
                <a:uLnTx/>
                <a:uFillTx/>
                <a:latin typeface="Trebuchet MS"/>
                <a:ea typeface="+mn-ea"/>
                <a:cs typeface="+mn-cs"/>
              </a:rPr>
              <a:t>This prediction was determined using the mathematics of the helix transform, which had been derived by Cochran, Crick and </a:t>
            </a:r>
            <a:r>
              <a:rPr kumimoji="0" lang="en-US" sz="2520" b="0" i="0" u="none" strike="noStrike" kern="1200" cap="none" spc="0" normalizeH="0" baseline="0" noProof="0" dirty="0" err="1">
                <a:ln>
                  <a:noFill/>
                </a:ln>
                <a:solidFill>
                  <a:srgbClr val="000000"/>
                </a:solidFill>
                <a:effectLst/>
                <a:uLnTx/>
                <a:uFillTx/>
                <a:latin typeface="Trebuchet MS"/>
                <a:ea typeface="+mn-ea"/>
                <a:cs typeface="+mn-cs"/>
              </a:rPr>
              <a:t>Vand</a:t>
            </a:r>
            <a:r>
              <a:rPr kumimoji="0" lang="en-US" sz="2520" b="0" i="0" u="none" strike="noStrike" kern="1200" cap="none" spc="0" normalizeH="0" baseline="30000" noProof="0" dirty="0">
                <a:ln>
                  <a:noFill/>
                </a:ln>
                <a:solidFill>
                  <a:srgbClr val="004DA0">
                    <a:lumMod val="60000"/>
                    <a:lumOff val="40000"/>
                  </a:srgbClr>
                </a:solidFill>
                <a:effectLst/>
                <a:uLnTx/>
                <a:uFillTx/>
                <a:latin typeface="Trebuchet MS"/>
                <a:ea typeface="+mn-ea"/>
                <a:cs typeface="+mn-cs"/>
                <a:hlinkClick r:id="rId11">
                  <a:extLst>
                    <a:ext uri="{A12FA001-AC4F-418D-AE19-62706E023703}">
                      <ahyp:hlinkClr xmlns:ahyp="http://schemas.microsoft.com/office/drawing/2018/hyperlinkcolor" val="tx"/>
                    </a:ext>
                  </a:extLst>
                </a:hlinkClick>
              </a:rPr>
              <a:t>[44]</a:t>
            </a:r>
            <a:r>
              <a:rPr kumimoji="0" lang="en-US" sz="2520" b="0" i="0" u="none" strike="noStrike" kern="1200" cap="none" spc="0" normalizeH="0" baseline="0" noProof="0" dirty="0">
                <a:ln>
                  <a:noFill/>
                </a:ln>
                <a:solidFill>
                  <a:srgbClr val="004DA0">
                    <a:lumMod val="60000"/>
                    <a:lumOff val="40000"/>
                  </a:srgbClr>
                </a:solidFill>
                <a:effectLst/>
                <a:uLnTx/>
                <a:uFillTx/>
                <a:latin typeface="Trebuchet MS"/>
                <a:ea typeface="+mn-ea"/>
                <a:cs typeface="+mn-cs"/>
              </a:rPr>
              <a:t> </a:t>
            </a:r>
            <a:r>
              <a:rPr kumimoji="0" lang="en-US" sz="2520" b="0" i="0" u="none" strike="noStrike" kern="1200" cap="none" spc="0" normalizeH="0" baseline="0" noProof="0" dirty="0">
                <a:ln>
                  <a:noFill/>
                </a:ln>
                <a:solidFill>
                  <a:srgbClr val="000000"/>
                </a:solidFill>
                <a:effectLst/>
                <a:uLnTx/>
                <a:uFillTx/>
                <a:latin typeface="Trebuchet MS"/>
                <a:ea typeface="+mn-ea"/>
                <a:cs typeface="+mn-cs"/>
              </a:rPr>
              <a:t>(and independently by Stokes). This prediction was a mathematical construct, completely independent from the biological problem at hand.</a:t>
            </a:r>
          </a:p>
          <a:p>
            <a:pPr marL="0" marR="0" lvl="0" indent="0" algn="l" defTabSz="822960" rtl="0" eaLnBrk="1" fontAlgn="auto" latinLnBrk="0" hangingPunct="1">
              <a:lnSpc>
                <a:spcPct val="90000"/>
              </a:lnSpc>
              <a:spcBef>
                <a:spcPts val="900"/>
              </a:spcBef>
              <a:spcAft>
                <a:spcPts val="0"/>
              </a:spcAft>
              <a:buClrTx/>
              <a:buSzTx/>
              <a:buNone/>
              <a:tabLst/>
              <a:defRPr/>
            </a:pPr>
            <a:endParaRPr kumimoji="0" lang="en-US" sz="2520" b="0" i="0" u="none" strike="noStrike" kern="1200" cap="none" spc="0" normalizeH="0" baseline="0" noProof="0" dirty="0">
              <a:ln>
                <a:noFill/>
              </a:ln>
              <a:solidFill>
                <a:srgbClr val="000000"/>
              </a:solidFill>
              <a:effectLst/>
              <a:uLnTx/>
              <a:uFillTx/>
              <a:latin typeface="Trebuchet MS"/>
              <a:ea typeface="+mn-ea"/>
              <a:cs typeface="+mn-cs"/>
            </a:endParaRPr>
          </a:p>
          <a:p>
            <a:pPr marL="205740" marR="0" lvl="0" indent="-205740" algn="l" defTabSz="822960" rtl="0" eaLnBrk="1" fontAlgn="auto" latinLnBrk="0" hangingPunct="1">
              <a:lnSpc>
                <a:spcPct val="90000"/>
              </a:lnSpc>
              <a:spcBef>
                <a:spcPts val="900"/>
              </a:spcBef>
              <a:spcAft>
                <a:spcPts val="0"/>
              </a:spcAft>
              <a:buClrTx/>
              <a:buSzTx/>
              <a:buFont typeface="Arial" panose="020B0604020202020204" pitchFamily="34" charset="0"/>
              <a:buChar char="•"/>
              <a:tabLst/>
              <a:defRPr/>
            </a:pPr>
            <a:r>
              <a:rPr kumimoji="0" lang="en-US" sz="2520" b="0" i="1" u="none" strike="noStrike" kern="1200" cap="none" spc="0" normalizeH="0" baseline="0" noProof="0" dirty="0">
                <a:ln>
                  <a:noFill/>
                </a:ln>
                <a:solidFill>
                  <a:srgbClr val="004DA0">
                    <a:lumMod val="60000"/>
                    <a:lumOff val="40000"/>
                  </a:srgbClr>
                </a:solidFill>
                <a:effectLst/>
                <a:uLnTx/>
                <a:uFillTx/>
                <a:latin typeface="Trebuchet MS"/>
                <a:ea typeface="+mn-ea"/>
                <a:cs typeface="+mn-cs"/>
                <a:hlinkClick r:id="rId12">
                  <a:extLst>
                    <a:ext uri="{A12FA001-AC4F-418D-AE19-62706E023703}">
                      <ahyp:hlinkClr xmlns:ahyp="http://schemas.microsoft.com/office/drawing/2018/hyperlinkcolor" val="tx"/>
                    </a:ext>
                  </a:extLst>
                </a:hlinkClick>
              </a:rPr>
              <a:t>Experiment</a:t>
            </a:r>
            <a:r>
              <a:rPr kumimoji="0" lang="en-US" sz="2520" b="0" i="0" u="none" strike="noStrike" kern="1200" cap="none" spc="0" normalizeH="0" baseline="0" noProof="0" dirty="0">
                <a:ln>
                  <a:noFill/>
                </a:ln>
                <a:solidFill>
                  <a:srgbClr val="000000"/>
                </a:solidFill>
                <a:effectLst/>
                <a:uLnTx/>
                <a:uFillTx/>
                <a:latin typeface="Trebuchet MS"/>
                <a:ea typeface="+mn-ea"/>
                <a:cs typeface="+mn-cs"/>
              </a:rPr>
              <a:t>:</a:t>
            </a:r>
            <a:r>
              <a:rPr kumimoji="0" lang="en-US" sz="2520" b="0" i="0" u="none" strike="noStrike" kern="1200" cap="none" spc="0" normalizeH="0" baseline="0" noProof="0" dirty="0">
                <a:ln>
                  <a:noFill/>
                </a:ln>
                <a:solidFill>
                  <a:srgbClr val="003296"/>
                </a:solidFill>
                <a:effectLst/>
                <a:uLnTx/>
                <a:uFillTx/>
                <a:latin typeface="Trebuchet MS"/>
                <a:ea typeface="+mn-ea"/>
                <a:cs typeface="+mn-cs"/>
              </a:rPr>
              <a:t> </a:t>
            </a:r>
            <a:r>
              <a:rPr kumimoji="0" lang="en-US" sz="2520" b="0" i="0" u="none" strike="noStrike" kern="1200" cap="none" spc="0" normalizeH="0" baseline="0" noProof="0" dirty="0">
                <a:ln>
                  <a:noFill/>
                </a:ln>
                <a:solidFill>
                  <a:srgbClr val="004DA0">
                    <a:lumMod val="60000"/>
                    <a:lumOff val="40000"/>
                  </a:srgbClr>
                </a:solidFill>
                <a:effectLst/>
                <a:uLnTx/>
                <a:uFillTx/>
                <a:latin typeface="Trebuchet MS"/>
                <a:ea typeface="+mn-ea"/>
                <a:cs typeface="+mn-cs"/>
                <a:hlinkClick r:id="rId13" tooltip="Rosalind Franklin">
                  <a:extLst>
                    <a:ext uri="{A12FA001-AC4F-418D-AE19-62706E023703}">
                      <ahyp:hlinkClr xmlns:ahyp="http://schemas.microsoft.com/office/drawing/2018/hyperlinkcolor" val="tx"/>
                    </a:ext>
                  </a:extLst>
                </a:hlinkClick>
              </a:rPr>
              <a:t>Rosalind Franklin</a:t>
            </a:r>
            <a:r>
              <a:rPr kumimoji="0" lang="en-US" sz="2520" b="0" i="0" u="none" strike="noStrike" kern="1200" cap="none" spc="0" normalizeH="0" baseline="0" noProof="0" dirty="0">
                <a:ln>
                  <a:noFill/>
                </a:ln>
                <a:solidFill>
                  <a:srgbClr val="004DA0">
                    <a:lumMod val="60000"/>
                    <a:lumOff val="40000"/>
                  </a:srgbClr>
                </a:solidFill>
                <a:effectLst/>
                <a:uLnTx/>
                <a:uFillTx/>
                <a:latin typeface="Trebuchet MS"/>
                <a:ea typeface="+mn-ea"/>
                <a:cs typeface="+mn-cs"/>
              </a:rPr>
              <a:t> </a:t>
            </a:r>
            <a:r>
              <a:rPr kumimoji="0" lang="en-US" sz="2520" b="0" i="0" u="none" strike="noStrike" kern="1200" cap="none" spc="0" normalizeH="0" baseline="0" noProof="0" dirty="0">
                <a:ln>
                  <a:noFill/>
                </a:ln>
                <a:solidFill>
                  <a:srgbClr val="000000"/>
                </a:solidFill>
                <a:effectLst/>
                <a:uLnTx/>
                <a:uFillTx/>
                <a:latin typeface="Trebuchet MS"/>
                <a:ea typeface="+mn-ea"/>
                <a:cs typeface="+mn-cs"/>
              </a:rPr>
              <a:t>crystallized pure DNA and performed </a:t>
            </a:r>
            <a:r>
              <a:rPr kumimoji="0" lang="en-US" sz="2520" b="0" i="0" u="none" strike="noStrike" kern="1200" cap="none" spc="0" normalizeH="0" baseline="0" noProof="0" dirty="0">
                <a:ln>
                  <a:noFill/>
                </a:ln>
                <a:solidFill>
                  <a:srgbClr val="004DA0">
                    <a:lumMod val="60000"/>
                    <a:lumOff val="40000"/>
                  </a:srgbClr>
                </a:solidFill>
                <a:effectLst/>
                <a:uLnTx/>
                <a:uFillTx/>
                <a:latin typeface="Trebuchet MS"/>
                <a:ea typeface="+mn-ea"/>
                <a:cs typeface="+mn-cs"/>
                <a:hlinkClick r:id="rId14" tooltip="X-ray diffraction">
                  <a:extLst>
                    <a:ext uri="{A12FA001-AC4F-418D-AE19-62706E023703}">
                      <ahyp:hlinkClr xmlns:ahyp="http://schemas.microsoft.com/office/drawing/2018/hyperlinkcolor" val="tx"/>
                    </a:ext>
                  </a:extLst>
                </a:hlinkClick>
              </a:rPr>
              <a:t>X-ray diffraction</a:t>
            </a:r>
            <a:r>
              <a:rPr kumimoji="0" lang="en-US" sz="2520" b="0" i="0" u="none" strike="noStrike" kern="1200" cap="none" spc="0" normalizeH="0" baseline="0" noProof="0" dirty="0">
                <a:ln>
                  <a:noFill/>
                </a:ln>
                <a:solidFill>
                  <a:srgbClr val="004DA0">
                    <a:lumMod val="60000"/>
                    <a:lumOff val="40000"/>
                  </a:srgbClr>
                </a:solidFill>
                <a:effectLst/>
                <a:uLnTx/>
                <a:uFillTx/>
                <a:latin typeface="Trebuchet MS"/>
                <a:ea typeface="+mn-ea"/>
                <a:cs typeface="+mn-cs"/>
              </a:rPr>
              <a:t> </a:t>
            </a:r>
            <a:r>
              <a:rPr kumimoji="0" lang="en-US" sz="2520" b="0" i="0" u="none" strike="noStrike" kern="1200" cap="none" spc="0" normalizeH="0" baseline="0" noProof="0" dirty="0">
                <a:ln>
                  <a:noFill/>
                </a:ln>
                <a:solidFill>
                  <a:srgbClr val="000000"/>
                </a:solidFill>
                <a:effectLst/>
                <a:uLnTx/>
                <a:uFillTx/>
                <a:latin typeface="Trebuchet MS"/>
                <a:ea typeface="+mn-ea"/>
                <a:cs typeface="+mn-cs"/>
              </a:rPr>
              <a:t>to produce </a:t>
            </a:r>
            <a:r>
              <a:rPr kumimoji="0" lang="en-US" sz="2520" b="0" i="0" u="none" strike="noStrike" kern="1200" cap="none" spc="0" normalizeH="0" baseline="0" noProof="0" dirty="0">
                <a:ln>
                  <a:noFill/>
                </a:ln>
                <a:solidFill>
                  <a:srgbClr val="004DA0">
                    <a:lumMod val="60000"/>
                    <a:lumOff val="40000"/>
                  </a:srgbClr>
                </a:solidFill>
                <a:effectLst/>
                <a:uLnTx/>
                <a:uFillTx/>
                <a:latin typeface="Trebuchet MS"/>
                <a:ea typeface="+mn-ea"/>
                <a:cs typeface="+mn-cs"/>
                <a:hlinkClick r:id="rId15" tooltip="Photo 51">
                  <a:extLst>
                    <a:ext uri="{A12FA001-AC4F-418D-AE19-62706E023703}">
                      <ahyp:hlinkClr xmlns:ahyp="http://schemas.microsoft.com/office/drawing/2018/hyperlinkcolor" val="tx"/>
                    </a:ext>
                  </a:extLst>
                </a:hlinkClick>
              </a:rPr>
              <a:t>photo 51</a:t>
            </a:r>
            <a:r>
              <a:rPr kumimoji="0" lang="en-US" sz="2520" b="0" i="0" u="none" strike="noStrike" kern="1200" cap="none" spc="0" normalizeH="0" baseline="0" noProof="0" dirty="0">
                <a:ln>
                  <a:noFill/>
                </a:ln>
                <a:solidFill>
                  <a:srgbClr val="000000"/>
                </a:solidFill>
                <a:effectLst/>
                <a:uLnTx/>
                <a:uFillTx/>
                <a:latin typeface="Trebuchet MS"/>
                <a:ea typeface="+mn-ea"/>
                <a:cs typeface="+mn-cs"/>
              </a:rPr>
              <a:t>. The results showed an X-shape.</a:t>
            </a:r>
          </a:p>
          <a:p>
            <a:pPr marL="0" marR="0" lvl="0" indent="0" algn="l" defTabSz="822960" rtl="0" eaLnBrk="1" fontAlgn="auto" latinLnBrk="0" hangingPunct="1">
              <a:lnSpc>
                <a:spcPct val="90000"/>
              </a:lnSpc>
              <a:spcBef>
                <a:spcPts val="900"/>
              </a:spcBef>
              <a:spcAft>
                <a:spcPts val="0"/>
              </a:spcAft>
              <a:buClrTx/>
              <a:buSzTx/>
              <a:buNone/>
              <a:tabLst/>
              <a:defRPr/>
            </a:pPr>
            <a:endParaRPr kumimoji="0" lang="en-US" sz="2520" b="0" i="0" u="none" strike="noStrike" kern="1200" cap="none" spc="0" normalizeH="0" baseline="0" noProof="0" dirty="0">
              <a:ln>
                <a:noFill/>
              </a:ln>
              <a:solidFill>
                <a:srgbClr val="000000"/>
              </a:solidFill>
              <a:effectLst/>
              <a:uLnTx/>
              <a:uFillTx/>
              <a:latin typeface="Trebuchet MS"/>
              <a:ea typeface="+mn-ea"/>
              <a:cs typeface="+mn-cs"/>
            </a:endParaRPr>
          </a:p>
          <a:p>
            <a:pPr marL="205740" marR="0" lvl="0" indent="-205740" algn="l" defTabSz="822960" rtl="0" eaLnBrk="1" fontAlgn="auto" latinLnBrk="0" hangingPunct="1">
              <a:lnSpc>
                <a:spcPct val="90000"/>
              </a:lnSpc>
              <a:spcBef>
                <a:spcPts val="900"/>
              </a:spcBef>
              <a:spcAft>
                <a:spcPts val="0"/>
              </a:spcAft>
              <a:buClrTx/>
              <a:buSzTx/>
              <a:buFont typeface="Arial" panose="020B0604020202020204" pitchFamily="34" charset="0"/>
              <a:buChar char="•"/>
              <a:tabLst/>
              <a:defRPr/>
            </a:pPr>
            <a:r>
              <a:rPr kumimoji="0" lang="en-US" sz="2520" b="0" i="1" u="none" strike="noStrike" kern="1200" cap="none" spc="0" normalizeH="0" baseline="0" noProof="0" dirty="0">
                <a:ln>
                  <a:noFill/>
                </a:ln>
                <a:solidFill>
                  <a:srgbClr val="004DA0">
                    <a:lumMod val="60000"/>
                    <a:lumOff val="40000"/>
                  </a:srgbClr>
                </a:solidFill>
                <a:effectLst/>
                <a:uLnTx/>
                <a:uFillTx/>
                <a:latin typeface="Trebuchet MS"/>
                <a:ea typeface="+mn-ea"/>
                <a:cs typeface="+mn-cs"/>
                <a:hlinkClick r:id="rId16">
                  <a:extLst>
                    <a:ext uri="{A12FA001-AC4F-418D-AE19-62706E023703}">
                      <ahyp:hlinkClr xmlns:ahyp="http://schemas.microsoft.com/office/drawing/2018/hyperlinkcolor" val="tx"/>
                    </a:ext>
                  </a:extLst>
                </a:hlinkClick>
              </a:rPr>
              <a:t>Analysis</a:t>
            </a:r>
            <a:r>
              <a:rPr kumimoji="0" lang="en-US" sz="2520" b="0" i="0" u="none" strike="noStrike" kern="1200" cap="none" spc="0" normalizeH="0" baseline="0" noProof="0" dirty="0">
                <a:ln>
                  <a:noFill/>
                </a:ln>
                <a:solidFill>
                  <a:srgbClr val="000000"/>
                </a:solidFill>
                <a:effectLst/>
                <a:uLnTx/>
                <a:uFillTx/>
                <a:latin typeface="Trebuchet MS"/>
                <a:ea typeface="+mn-ea"/>
                <a:cs typeface="+mn-cs"/>
              </a:rPr>
              <a:t>: When Watson saw the detailed diffraction pattern, he immediately recognized it as a helix.</a:t>
            </a:r>
          </a:p>
          <a:p>
            <a:pPr marL="205740" marR="0" lvl="0" indent="-205740" algn="l" defTabSz="822960" rtl="0" eaLnBrk="1" fontAlgn="auto" latinLnBrk="0" hangingPunct="1">
              <a:lnSpc>
                <a:spcPct val="90000"/>
              </a:lnSpc>
              <a:spcBef>
                <a:spcPts val="900"/>
              </a:spcBef>
              <a:spcAft>
                <a:spcPts val="0"/>
              </a:spcAft>
              <a:buClrTx/>
              <a:buSzTx/>
              <a:buFont typeface="Arial" panose="020B0604020202020204" pitchFamily="34" charset="0"/>
              <a:buChar char="•"/>
              <a:tabLst/>
              <a:defRPr/>
            </a:pPr>
            <a:endParaRPr kumimoji="0" lang="en-US" sz="2520" b="0" i="0" u="none" strike="noStrike" kern="1200" cap="none" spc="0" normalizeH="0" baseline="0" noProof="0" dirty="0">
              <a:ln>
                <a:noFill/>
              </a:ln>
              <a:solidFill>
                <a:srgbClr val="000000"/>
              </a:solidFill>
              <a:effectLst/>
              <a:uLnTx/>
              <a:uFillTx/>
              <a:latin typeface="Trebuchet MS"/>
              <a:ea typeface="+mn-ea"/>
              <a:cs typeface="+mn-cs"/>
            </a:endParaRPr>
          </a:p>
        </p:txBody>
      </p:sp>
      <p:sp>
        <p:nvSpPr>
          <p:cNvPr id="7" name="Title 6">
            <a:extLst>
              <a:ext uri="{FF2B5EF4-FFF2-40B4-BE49-F238E27FC236}">
                <a16:creationId xmlns:a16="http://schemas.microsoft.com/office/drawing/2014/main" id="{90255B0B-F0F5-47F9-8CAA-AE5C17C511B0}"/>
              </a:ext>
            </a:extLst>
          </p:cNvPr>
          <p:cNvSpPr>
            <a:spLocks noGrp="1"/>
          </p:cNvSpPr>
          <p:nvPr>
            <p:ph type="ctrTitle"/>
          </p:nvPr>
        </p:nvSpPr>
        <p:spPr>
          <a:xfrm>
            <a:off x="2683331" y="797832"/>
            <a:ext cx="6825338" cy="563524"/>
          </a:xfrm>
        </p:spPr>
        <p:txBody>
          <a:bodyPr>
            <a:normAutofit/>
          </a:bodyPr>
          <a:lstStyle/>
          <a:p>
            <a:r>
              <a:rPr lang="en-US" dirty="0"/>
              <a:t>Discovery of the Structure of DNA </a:t>
            </a:r>
          </a:p>
        </p:txBody>
      </p:sp>
      <p:sp>
        <p:nvSpPr>
          <p:cNvPr id="2" name="Slide Number Placeholder 1">
            <a:extLst>
              <a:ext uri="{FF2B5EF4-FFF2-40B4-BE49-F238E27FC236}">
                <a16:creationId xmlns:a16="http://schemas.microsoft.com/office/drawing/2014/main" id="{2E5D28A7-0548-4BAC-8D8C-95E5C4DBD43A}"/>
              </a:ext>
            </a:extLst>
          </p:cNvPr>
          <p:cNvSpPr>
            <a:spLocks noGrp="1"/>
          </p:cNvSpPr>
          <p:nvPr>
            <p:ph type="sldNum" sz="quarter" idx="12"/>
          </p:nvPr>
        </p:nvSpPr>
        <p:spPr/>
        <p:txBody>
          <a:bodyPr/>
          <a:lstStyle/>
          <a:p>
            <a:pPr marL="0" marR="0" lvl="0" indent="0" algn="r" defTabSz="914400" rtl="0" eaLnBrk="1" fontAlgn="auto" latinLnBrk="0" hangingPunct="1">
              <a:lnSpc>
                <a:spcPct val="90000"/>
              </a:lnSpc>
              <a:spcBef>
                <a:spcPts val="0"/>
              </a:spcBef>
              <a:spcAft>
                <a:spcPts val="0"/>
              </a:spcAft>
              <a:buClrTx/>
              <a:buSzTx/>
              <a:buFontTx/>
              <a:buNone/>
              <a:tabLst/>
              <a:defRPr/>
            </a:pPr>
            <a:fld id="{1EA85E74-CFD1-43C2-9168-DB4B3F980C18}" type="slidenum">
              <a:rPr kumimoji="0" lang="en-US" sz="1401" b="0" i="0" u="none" strike="noStrike" kern="1200" cap="none" spc="0" normalizeH="0" baseline="0" noProof="0" smtClean="0">
                <a:ln>
                  <a:noFill/>
                </a:ln>
                <a:solidFill>
                  <a:srgbClr val="000000"/>
                </a:solidFill>
                <a:effectLst/>
                <a:uLnTx/>
                <a:uFillTx/>
                <a:latin typeface="Trebuchet MS"/>
                <a:ea typeface="+mn-ea"/>
                <a:cs typeface="+mn-cs"/>
              </a:rPr>
              <a:pPr marL="0" marR="0" lvl="0" indent="0" algn="r" defTabSz="914400" rtl="0" eaLnBrk="1" fontAlgn="auto" latinLnBrk="0" hangingPunct="1">
                <a:lnSpc>
                  <a:spcPct val="90000"/>
                </a:lnSpc>
                <a:spcBef>
                  <a:spcPts val="0"/>
                </a:spcBef>
                <a:spcAft>
                  <a:spcPts val="0"/>
                </a:spcAft>
                <a:buClrTx/>
                <a:buSzTx/>
                <a:buFontTx/>
                <a:buNone/>
                <a:tabLst/>
                <a:defRPr/>
              </a:pPr>
              <a:t>21</a:t>
            </a:fld>
            <a:endParaRPr kumimoji="0" lang="en-US" sz="1401" b="0" i="0" u="none" strike="noStrike" kern="1200" cap="none" spc="0" normalizeH="0" baseline="0" noProof="0">
              <a:ln>
                <a:noFill/>
              </a:ln>
              <a:solidFill>
                <a:srgbClr val="000000"/>
              </a:solidFill>
              <a:effectLst/>
              <a:uLnTx/>
              <a:uFillTx/>
              <a:latin typeface="Trebuchet MS"/>
              <a:ea typeface="+mn-ea"/>
              <a:cs typeface="+mn-cs"/>
            </a:endParaRPr>
          </a:p>
        </p:txBody>
      </p:sp>
      <p:pic>
        <p:nvPicPr>
          <p:cNvPr id="8" name="Picture 7">
            <a:extLst>
              <a:ext uri="{FF2B5EF4-FFF2-40B4-BE49-F238E27FC236}">
                <a16:creationId xmlns:a16="http://schemas.microsoft.com/office/drawing/2014/main" id="{D93B1FFB-19E1-40CC-BF1E-F118AABBB0CE}"/>
              </a:ext>
            </a:extLst>
          </p:cNvPr>
          <p:cNvPicPr>
            <a:picLocks noChangeAspect="1"/>
          </p:cNvPicPr>
          <p:nvPr/>
        </p:nvPicPr>
        <p:blipFill>
          <a:blip r:embed="rId17"/>
          <a:stretch>
            <a:fillRect/>
          </a:stretch>
        </p:blipFill>
        <p:spPr>
          <a:xfrm>
            <a:off x="979615" y="6065203"/>
            <a:ext cx="604974" cy="592256"/>
          </a:xfrm>
          <a:prstGeom prst="rect">
            <a:avLst/>
          </a:prstGeom>
        </p:spPr>
      </p:pic>
      <p:sp>
        <p:nvSpPr>
          <p:cNvPr id="9" name="TextBox 8">
            <a:extLst>
              <a:ext uri="{FF2B5EF4-FFF2-40B4-BE49-F238E27FC236}">
                <a16:creationId xmlns:a16="http://schemas.microsoft.com/office/drawing/2014/main" id="{3B362161-84CF-48FA-B16A-6769014C0694}"/>
              </a:ext>
            </a:extLst>
          </p:cNvPr>
          <p:cNvSpPr txBox="1"/>
          <p:nvPr/>
        </p:nvSpPr>
        <p:spPr>
          <a:xfrm>
            <a:off x="1584589" y="6405394"/>
            <a:ext cx="1261850" cy="276999"/>
          </a:xfrm>
          <a:prstGeom prst="rect">
            <a:avLst/>
          </a:prstGeom>
          <a:noFill/>
        </p:spPr>
        <p:txBody>
          <a:bodyPr wrap="square" rtlCol="0">
            <a:spAutoFit/>
          </a:bodyPr>
          <a:lstStyle/>
          <a:p>
            <a:r>
              <a:rPr lang="en-US" sz="1200" dirty="0"/>
              <a:t>LARC Workbook</a:t>
            </a:r>
          </a:p>
        </p:txBody>
      </p:sp>
    </p:spTree>
    <p:extLst>
      <p:ext uri="{BB962C8B-B14F-4D97-AF65-F5344CB8AC3E}">
        <p14:creationId xmlns:p14="http://schemas.microsoft.com/office/powerpoint/2010/main" val="229827882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0225DAFE-AE68-47BA-9E37-FA7FAE68DFF6}"/>
              </a:ext>
            </a:extLst>
          </p:cNvPr>
          <p:cNvSpPr txBox="1">
            <a:spLocks/>
          </p:cNvSpPr>
          <p:nvPr/>
        </p:nvSpPr>
        <p:spPr>
          <a:xfrm>
            <a:off x="4887717" y="1040627"/>
            <a:ext cx="6400145" cy="466589"/>
          </a:xfrm>
          <a:prstGeom prst="rect">
            <a:avLst/>
          </a:prstGeom>
        </p:spPr>
        <p:txBody>
          <a:bodyPr lIns="91440" tIns="45720" rIns="91440" bIns="45720" anchor="t">
            <a:noAutofit/>
          </a:bodyPr>
          <a:lstStyle>
            <a:lvl1pPr algn="l" defTabSz="822960" rtl="0" eaLnBrk="1" latinLnBrk="0" hangingPunct="1">
              <a:lnSpc>
                <a:spcPct val="90000"/>
              </a:lnSpc>
              <a:spcBef>
                <a:spcPct val="0"/>
              </a:spcBef>
              <a:buNone/>
              <a:defRPr sz="3960" kern="1200">
                <a:solidFill>
                  <a:schemeClr val="tx1"/>
                </a:solidFill>
                <a:latin typeface="+mj-lt"/>
                <a:ea typeface="+mj-ea"/>
                <a:cs typeface="+mj-cs"/>
              </a:defRPr>
            </a:lvl1pPr>
          </a:lstStyle>
          <a:p>
            <a:pPr>
              <a:defRPr/>
            </a:pPr>
            <a:r>
              <a:rPr kumimoji="0" lang="en-US" sz="2200" b="1" i="1" u="none" strike="noStrike" kern="1200" cap="none" spc="0" normalizeH="0" baseline="0" noProof="0" dirty="0">
                <a:ln>
                  <a:noFill/>
                </a:ln>
                <a:solidFill>
                  <a:srgbClr val="002060"/>
                </a:solidFill>
                <a:effectLst/>
                <a:uLnTx/>
                <a:uFillTx/>
                <a:latin typeface="Trebuchet MS"/>
                <a:ea typeface="+mj-ea"/>
                <a:cs typeface="+mj-cs"/>
              </a:rPr>
              <a:t>How to determine </a:t>
            </a:r>
            <a:r>
              <a:rPr lang="en-US" sz="2200" b="1" i="1" dirty="0">
                <a:solidFill>
                  <a:srgbClr val="002060"/>
                </a:solidFill>
                <a:latin typeface="Trebuchet MS"/>
              </a:rPr>
              <a:t>which tests</a:t>
            </a:r>
            <a:r>
              <a:rPr kumimoji="0" lang="en-US" sz="2200" b="1" i="1" u="none" strike="noStrike" kern="1200" cap="none" spc="0" normalizeH="0" baseline="0" noProof="0" dirty="0">
                <a:ln>
                  <a:noFill/>
                </a:ln>
                <a:solidFill>
                  <a:srgbClr val="002060"/>
                </a:solidFill>
                <a:effectLst/>
                <a:uLnTx/>
                <a:uFillTx/>
                <a:latin typeface="Trebuchet MS"/>
                <a:ea typeface="+mj-ea"/>
                <a:cs typeface="+mj-cs"/>
              </a:rPr>
              <a:t> of </a:t>
            </a:r>
            <a:r>
              <a:rPr lang="en-US" sz="2200" b="1" i="1" dirty="0">
                <a:solidFill>
                  <a:srgbClr val="002060"/>
                </a:solidFill>
                <a:latin typeface="Trebuchet MS"/>
              </a:rPr>
              <a:t>change</a:t>
            </a:r>
            <a:r>
              <a:rPr kumimoji="0" lang="en-US" sz="2200" b="1" i="1" u="none" strike="noStrike" kern="1200" cap="none" spc="0" normalizeH="0" baseline="0" noProof="0" dirty="0">
                <a:ln>
                  <a:noFill/>
                </a:ln>
                <a:solidFill>
                  <a:srgbClr val="002060"/>
                </a:solidFill>
                <a:effectLst/>
                <a:uLnTx/>
                <a:uFillTx/>
                <a:latin typeface="Trebuchet MS"/>
                <a:ea typeface="+mj-ea"/>
                <a:cs typeface="+mj-cs"/>
              </a:rPr>
              <a:t> to do</a:t>
            </a:r>
            <a:endParaRPr kumimoji="0" lang="en-US" sz="2200" b="0" i="1" u="none" strike="noStrike" kern="1200" cap="none" spc="0" normalizeH="0" baseline="0" noProof="0" dirty="0">
              <a:ln>
                <a:noFill/>
              </a:ln>
              <a:solidFill>
                <a:srgbClr val="002060"/>
              </a:solidFill>
              <a:effectLst/>
              <a:uLnTx/>
              <a:uFillTx/>
              <a:latin typeface="Trebuchet MS"/>
              <a:ea typeface="+mj-ea"/>
              <a:cs typeface="+mj-cs"/>
            </a:endParaRPr>
          </a:p>
        </p:txBody>
      </p:sp>
      <p:graphicFrame>
        <p:nvGraphicFramePr>
          <p:cNvPr id="5" name="Content Placeholder 3">
            <a:extLst>
              <a:ext uri="{FF2B5EF4-FFF2-40B4-BE49-F238E27FC236}">
                <a16:creationId xmlns:a16="http://schemas.microsoft.com/office/drawing/2014/main" id="{3B84FF4C-73D4-4609-9698-B4D17630AB8F}"/>
              </a:ext>
            </a:extLst>
          </p:cNvPr>
          <p:cNvGraphicFramePr>
            <a:graphicFrameLocks/>
          </p:cNvGraphicFramePr>
          <p:nvPr>
            <p:extLst>
              <p:ext uri="{D42A27DB-BD31-4B8C-83A1-F6EECF244321}">
                <p14:modId xmlns:p14="http://schemas.microsoft.com/office/powerpoint/2010/main" val="2202812199"/>
              </p:ext>
            </p:extLst>
          </p:nvPr>
        </p:nvGraphicFramePr>
        <p:xfrm>
          <a:off x="838200" y="1848745"/>
          <a:ext cx="10515600" cy="403148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itle 5">
            <a:extLst>
              <a:ext uri="{FF2B5EF4-FFF2-40B4-BE49-F238E27FC236}">
                <a16:creationId xmlns:a16="http://schemas.microsoft.com/office/drawing/2014/main" id="{8E2A6ACE-2A31-451C-9DD9-8A7A3435716A}"/>
              </a:ext>
            </a:extLst>
          </p:cNvPr>
          <p:cNvSpPr>
            <a:spLocks noGrp="1"/>
          </p:cNvSpPr>
          <p:nvPr>
            <p:ph type="ctrTitle"/>
          </p:nvPr>
        </p:nvSpPr>
        <p:spPr>
          <a:xfrm>
            <a:off x="265294" y="914406"/>
            <a:ext cx="4663436" cy="563524"/>
          </a:xfrm>
        </p:spPr>
        <p:txBody>
          <a:bodyPr/>
          <a:lstStyle/>
          <a:p>
            <a:r>
              <a:rPr lang="en-US" dirty="0"/>
              <a:t>Selecting the Change…</a:t>
            </a:r>
          </a:p>
        </p:txBody>
      </p:sp>
      <p:sp>
        <p:nvSpPr>
          <p:cNvPr id="2" name="Slide Number Placeholder 1">
            <a:extLst>
              <a:ext uri="{FF2B5EF4-FFF2-40B4-BE49-F238E27FC236}">
                <a16:creationId xmlns:a16="http://schemas.microsoft.com/office/drawing/2014/main" id="{13D15C2C-E3DE-46FF-BCE3-4990B7451B76}"/>
              </a:ext>
            </a:extLst>
          </p:cNvPr>
          <p:cNvSpPr>
            <a:spLocks noGrp="1"/>
          </p:cNvSpPr>
          <p:nvPr>
            <p:ph type="sldNum" sz="quarter" idx="12"/>
          </p:nvPr>
        </p:nvSpPr>
        <p:spPr/>
        <p:txBody>
          <a:bodyPr/>
          <a:lstStyle/>
          <a:p>
            <a:pPr marL="0" marR="0" lvl="0" indent="0" algn="r" defTabSz="914400" rtl="0" eaLnBrk="1" fontAlgn="auto" latinLnBrk="0" hangingPunct="1">
              <a:lnSpc>
                <a:spcPct val="90000"/>
              </a:lnSpc>
              <a:spcBef>
                <a:spcPts val="0"/>
              </a:spcBef>
              <a:spcAft>
                <a:spcPts val="0"/>
              </a:spcAft>
              <a:buClrTx/>
              <a:buSzTx/>
              <a:buFontTx/>
              <a:buNone/>
              <a:tabLst/>
              <a:defRPr/>
            </a:pPr>
            <a:fld id="{1EA85E74-CFD1-43C2-9168-DB4B3F980C18}" type="slidenum">
              <a:rPr kumimoji="0" lang="en-US" sz="1401" b="0" i="0" u="none" strike="noStrike" kern="1200" cap="none" spc="0" normalizeH="0" baseline="0" noProof="0" smtClean="0">
                <a:ln>
                  <a:noFill/>
                </a:ln>
                <a:solidFill>
                  <a:srgbClr val="000000"/>
                </a:solidFill>
                <a:effectLst/>
                <a:uLnTx/>
                <a:uFillTx/>
                <a:latin typeface="Trebuchet MS"/>
                <a:ea typeface="+mn-ea"/>
                <a:cs typeface="+mn-cs"/>
              </a:rPr>
              <a:pPr marL="0" marR="0" lvl="0" indent="0" algn="r" defTabSz="914400" rtl="0" eaLnBrk="1" fontAlgn="auto" latinLnBrk="0" hangingPunct="1">
                <a:lnSpc>
                  <a:spcPct val="90000"/>
                </a:lnSpc>
                <a:spcBef>
                  <a:spcPts val="0"/>
                </a:spcBef>
                <a:spcAft>
                  <a:spcPts val="0"/>
                </a:spcAft>
                <a:buClrTx/>
                <a:buSzTx/>
                <a:buFontTx/>
                <a:buNone/>
                <a:tabLst/>
                <a:defRPr/>
              </a:pPr>
              <a:t>22</a:t>
            </a:fld>
            <a:endParaRPr kumimoji="0" lang="en-US" sz="1401" b="0" i="0" u="none" strike="noStrike" kern="1200" cap="none" spc="0" normalizeH="0" baseline="0" noProof="0">
              <a:ln>
                <a:noFill/>
              </a:ln>
              <a:solidFill>
                <a:srgbClr val="000000"/>
              </a:solidFill>
              <a:effectLst/>
              <a:uLnTx/>
              <a:uFillTx/>
              <a:latin typeface="Trebuchet MS"/>
              <a:ea typeface="+mn-ea"/>
              <a:cs typeface="+mn-cs"/>
            </a:endParaRPr>
          </a:p>
        </p:txBody>
      </p:sp>
      <p:pic>
        <p:nvPicPr>
          <p:cNvPr id="7" name="Picture 6">
            <a:extLst>
              <a:ext uri="{FF2B5EF4-FFF2-40B4-BE49-F238E27FC236}">
                <a16:creationId xmlns:a16="http://schemas.microsoft.com/office/drawing/2014/main" id="{D5951C68-2962-48E7-82FD-1FE152B8FFE6}"/>
              </a:ext>
            </a:extLst>
          </p:cNvPr>
          <p:cNvPicPr>
            <a:picLocks noChangeAspect="1"/>
          </p:cNvPicPr>
          <p:nvPr/>
        </p:nvPicPr>
        <p:blipFill>
          <a:blip r:embed="rId8"/>
          <a:stretch>
            <a:fillRect/>
          </a:stretch>
        </p:blipFill>
        <p:spPr>
          <a:xfrm>
            <a:off x="979615" y="6065203"/>
            <a:ext cx="604974" cy="592256"/>
          </a:xfrm>
          <a:prstGeom prst="rect">
            <a:avLst/>
          </a:prstGeom>
        </p:spPr>
      </p:pic>
      <p:sp>
        <p:nvSpPr>
          <p:cNvPr id="8" name="TextBox 7">
            <a:extLst>
              <a:ext uri="{FF2B5EF4-FFF2-40B4-BE49-F238E27FC236}">
                <a16:creationId xmlns:a16="http://schemas.microsoft.com/office/drawing/2014/main" id="{1A7EF4BD-366D-4CCE-913B-F89E28F2BC33}"/>
              </a:ext>
            </a:extLst>
          </p:cNvPr>
          <p:cNvSpPr txBox="1"/>
          <p:nvPr/>
        </p:nvSpPr>
        <p:spPr>
          <a:xfrm>
            <a:off x="1584589" y="6405394"/>
            <a:ext cx="1261850" cy="276999"/>
          </a:xfrm>
          <a:prstGeom prst="rect">
            <a:avLst/>
          </a:prstGeom>
          <a:noFill/>
        </p:spPr>
        <p:txBody>
          <a:bodyPr wrap="square" rtlCol="0">
            <a:spAutoFit/>
          </a:bodyPr>
          <a:lstStyle/>
          <a:p>
            <a:r>
              <a:rPr lang="en-US" sz="1200" dirty="0"/>
              <a:t>LARC Workbook</a:t>
            </a:r>
          </a:p>
        </p:txBody>
      </p:sp>
    </p:spTree>
    <p:extLst>
      <p:ext uri="{BB962C8B-B14F-4D97-AF65-F5344CB8AC3E}">
        <p14:creationId xmlns:p14="http://schemas.microsoft.com/office/powerpoint/2010/main" val="422595413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4647D186-CB48-40FF-AAF0-E6E7E6660199}"/>
              </a:ext>
            </a:extLst>
          </p:cNvPr>
          <p:cNvGrpSpPr/>
          <p:nvPr/>
        </p:nvGrpSpPr>
        <p:grpSpPr>
          <a:xfrm>
            <a:off x="1024770" y="1476788"/>
            <a:ext cx="3397932" cy="2054361"/>
            <a:chOff x="1779316" y="1275083"/>
            <a:chExt cx="3066462" cy="2233901"/>
          </a:xfrm>
        </p:grpSpPr>
        <p:sp>
          <p:nvSpPr>
            <p:cNvPr id="19" name="Rectangle 18">
              <a:extLst>
                <a:ext uri="{FF2B5EF4-FFF2-40B4-BE49-F238E27FC236}">
                  <a16:creationId xmlns:a16="http://schemas.microsoft.com/office/drawing/2014/main" id="{C3C66055-692D-4ACA-92CB-C9453FA8F3F4}"/>
                </a:ext>
              </a:extLst>
            </p:cNvPr>
            <p:cNvSpPr/>
            <p:nvPr/>
          </p:nvSpPr>
          <p:spPr>
            <a:xfrm>
              <a:off x="1779316" y="1275083"/>
              <a:ext cx="3066462" cy="2233901"/>
            </a:xfrm>
            <a:prstGeom prst="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Trebuchet MS"/>
                <a:ea typeface="+mn-ea"/>
                <a:cs typeface="+mn-cs"/>
              </a:endParaRPr>
            </a:p>
          </p:txBody>
        </p:sp>
        <p:sp>
          <p:nvSpPr>
            <p:cNvPr id="20" name="TextBox 19">
              <a:extLst>
                <a:ext uri="{FF2B5EF4-FFF2-40B4-BE49-F238E27FC236}">
                  <a16:creationId xmlns:a16="http://schemas.microsoft.com/office/drawing/2014/main" id="{2FBBD1E2-DAC8-4E8B-9BB2-A6CD7155542F}"/>
                </a:ext>
              </a:extLst>
            </p:cNvPr>
            <p:cNvSpPr txBox="1"/>
            <p:nvPr/>
          </p:nvSpPr>
          <p:spPr>
            <a:xfrm>
              <a:off x="1845230" y="1548252"/>
              <a:ext cx="2982095" cy="1477328"/>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1800" b="0" i="0" u="none" strike="noStrike" kern="1200" cap="none" spc="0" normalizeH="0" baseline="0" noProof="0" dirty="0">
                  <a:ln>
                    <a:noFill/>
                  </a:ln>
                  <a:solidFill>
                    <a:srgbClr val="000000"/>
                  </a:solidFill>
                  <a:effectLst/>
                  <a:uLnTx/>
                  <a:uFillTx/>
                  <a:latin typeface="Trebuchet MS"/>
                  <a:ea typeface="+mn-ea"/>
                  <a:cs typeface="+mn-cs"/>
                </a:rPr>
                <a:t>Worked well </a:t>
              </a:r>
              <a:r>
                <a:rPr kumimoji="0" lang="en-US" sz="1800" b="0" i="0" u="none" strike="noStrike" kern="1200" cap="none" spc="0" normalizeH="0" baseline="0" noProof="0" dirty="0">
                  <a:ln>
                    <a:noFill/>
                  </a:ln>
                  <a:solidFill>
                    <a:srgbClr val="000000"/>
                  </a:solidFill>
                  <a:effectLst/>
                  <a:uLnTx/>
                  <a:uFillTx/>
                  <a:latin typeface="Trebuchet MS"/>
                  <a:ea typeface="+mn-ea"/>
                  <a:cs typeface="+mn-cs"/>
                  <a:sym typeface="Wingdings" panose="05000000000000000000" pitchFamily="2" charset="2"/>
                </a:rPr>
                <a:t> </a:t>
              </a:r>
              <a:r>
                <a:rPr kumimoji="0" lang="en-US" sz="1800" b="0" i="0" u="none" strike="noStrike" kern="1200" cap="none" spc="0" normalizeH="0" baseline="0" noProof="0" dirty="0">
                  <a:ln>
                    <a:noFill/>
                  </a:ln>
                  <a:solidFill>
                    <a:srgbClr val="000000"/>
                  </a:solidFill>
                  <a:effectLst/>
                  <a:uLnTx/>
                  <a:uFillTx/>
                  <a:latin typeface="Trebuchet MS"/>
                  <a:ea typeface="+mn-ea"/>
                  <a:cs typeface="+mn-cs"/>
                </a:rPr>
                <a:t>Standardize</a:t>
              </a: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1800" b="0" i="0" u="none" strike="noStrike" kern="1200" cap="none" spc="0" normalizeH="0" baseline="0" noProof="0" dirty="0">
                  <a:ln>
                    <a:noFill/>
                  </a:ln>
                  <a:solidFill>
                    <a:srgbClr val="000000"/>
                  </a:solidFill>
                  <a:effectLst/>
                  <a:uLnTx/>
                  <a:uFillTx/>
                  <a:latin typeface="Trebuchet MS"/>
                  <a:ea typeface="+mn-ea"/>
                  <a:cs typeface="+mn-cs"/>
                </a:rPr>
                <a:t>Did not work </a:t>
              </a:r>
              <a:r>
                <a:rPr kumimoji="0" lang="en-US" sz="1800" b="0" i="0" u="none" strike="noStrike" kern="1200" cap="none" spc="0" normalizeH="0" baseline="0" noProof="0" dirty="0">
                  <a:ln>
                    <a:noFill/>
                  </a:ln>
                  <a:solidFill>
                    <a:srgbClr val="000000"/>
                  </a:solidFill>
                  <a:effectLst/>
                  <a:uLnTx/>
                  <a:uFillTx/>
                  <a:latin typeface="Trebuchet MS"/>
                  <a:ea typeface="+mn-ea"/>
                  <a:cs typeface="+mn-cs"/>
                  <a:sym typeface="Wingdings" panose="05000000000000000000" pitchFamily="2" charset="2"/>
                </a:rPr>
                <a:t></a:t>
              </a:r>
              <a:r>
                <a:rPr kumimoji="0" lang="en-US" sz="1800" b="0" i="0" u="none" strike="noStrike" kern="1200" cap="none" spc="0" normalizeH="0" baseline="0" noProof="0" dirty="0">
                  <a:ln>
                    <a:noFill/>
                  </a:ln>
                  <a:solidFill>
                    <a:srgbClr val="000000"/>
                  </a:solidFill>
                  <a:effectLst/>
                  <a:uLnTx/>
                  <a:uFillTx/>
                  <a:latin typeface="Trebuchet MS"/>
                  <a:ea typeface="+mn-ea"/>
                  <a:cs typeface="+mn-cs"/>
                </a:rPr>
                <a:t> Create new test of change (PDCA)</a:t>
              </a: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1800" b="0" i="0" u="none" strike="noStrike" kern="1200" cap="none" spc="0" normalizeH="0" baseline="0" noProof="0" dirty="0">
                  <a:ln>
                    <a:noFill/>
                  </a:ln>
                  <a:solidFill>
                    <a:srgbClr val="000000"/>
                  </a:solidFill>
                  <a:effectLst/>
                  <a:uLnTx/>
                  <a:uFillTx/>
                  <a:latin typeface="Trebuchet MS"/>
                  <a:ea typeface="+mn-ea"/>
                  <a:cs typeface="+mn-cs"/>
                </a:rPr>
                <a:t>Worked partially </a:t>
              </a:r>
              <a:r>
                <a:rPr kumimoji="0" lang="en-US" sz="1800" b="0" i="0" u="none" strike="noStrike" kern="1200" cap="none" spc="0" normalizeH="0" baseline="0" noProof="0" dirty="0">
                  <a:ln>
                    <a:noFill/>
                  </a:ln>
                  <a:solidFill>
                    <a:srgbClr val="000000"/>
                  </a:solidFill>
                  <a:effectLst/>
                  <a:uLnTx/>
                  <a:uFillTx/>
                  <a:latin typeface="Trebuchet MS"/>
                  <a:ea typeface="+mn-ea"/>
                  <a:cs typeface="+mn-cs"/>
                  <a:sym typeface="Wingdings" panose="05000000000000000000" pitchFamily="2" charset="2"/>
                </a:rPr>
                <a:t></a:t>
              </a:r>
              <a:r>
                <a:rPr kumimoji="0" lang="en-US" sz="1800" b="0" i="0" u="none" strike="noStrike" kern="1200" cap="none" spc="0" normalizeH="0" baseline="0" noProof="0" dirty="0">
                  <a:ln>
                    <a:noFill/>
                  </a:ln>
                  <a:solidFill>
                    <a:srgbClr val="000000"/>
                  </a:solidFill>
                  <a:effectLst/>
                  <a:uLnTx/>
                  <a:uFillTx/>
                  <a:latin typeface="Trebuchet MS"/>
                  <a:ea typeface="+mn-ea"/>
                  <a:cs typeface="+mn-cs"/>
                </a:rPr>
                <a:t> “Tweak” and begin PDCA #2</a:t>
              </a:r>
            </a:p>
          </p:txBody>
        </p:sp>
      </p:grpSp>
      <p:grpSp>
        <p:nvGrpSpPr>
          <p:cNvPr id="21" name="Group 20">
            <a:extLst>
              <a:ext uri="{FF2B5EF4-FFF2-40B4-BE49-F238E27FC236}">
                <a16:creationId xmlns:a16="http://schemas.microsoft.com/office/drawing/2014/main" id="{3FAB2B6C-F678-4101-A241-C12FB5F0F1FD}"/>
              </a:ext>
            </a:extLst>
          </p:cNvPr>
          <p:cNvGrpSpPr/>
          <p:nvPr/>
        </p:nvGrpSpPr>
        <p:grpSpPr>
          <a:xfrm>
            <a:off x="1013137" y="3800145"/>
            <a:ext cx="3473791" cy="2054361"/>
            <a:chOff x="1207383" y="1409164"/>
            <a:chExt cx="3066462" cy="2233901"/>
          </a:xfrm>
        </p:grpSpPr>
        <p:sp>
          <p:nvSpPr>
            <p:cNvPr id="22" name="Rectangle 21">
              <a:extLst>
                <a:ext uri="{FF2B5EF4-FFF2-40B4-BE49-F238E27FC236}">
                  <a16:creationId xmlns:a16="http://schemas.microsoft.com/office/drawing/2014/main" id="{58CF5FE0-8DFE-4C26-B8E7-DF32350FAD98}"/>
                </a:ext>
              </a:extLst>
            </p:cNvPr>
            <p:cNvSpPr/>
            <p:nvPr/>
          </p:nvSpPr>
          <p:spPr>
            <a:xfrm>
              <a:off x="1207383" y="1409164"/>
              <a:ext cx="3066462" cy="2233901"/>
            </a:xfrm>
            <a:prstGeom prst="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23" name="TextBox 22">
              <a:extLst>
                <a:ext uri="{FF2B5EF4-FFF2-40B4-BE49-F238E27FC236}">
                  <a16:creationId xmlns:a16="http://schemas.microsoft.com/office/drawing/2014/main" id="{68411D17-D8CF-4385-9E6D-5B72FA1E5E11}"/>
                </a:ext>
              </a:extLst>
            </p:cNvPr>
            <p:cNvSpPr txBox="1"/>
            <p:nvPr/>
          </p:nvSpPr>
          <p:spPr>
            <a:xfrm>
              <a:off x="1235055" y="1534754"/>
              <a:ext cx="2982095" cy="129266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Trebuchet MS"/>
                  <a:ea typeface="+mn-ea"/>
                  <a:cs typeface="+mn-cs"/>
                </a:rPr>
                <a:t>Analyze Data (by 29 July)</a:t>
              </a:r>
            </a:p>
            <a:p>
              <a:pPr marL="800100" marR="0" lvl="1" indent="-342900" algn="l" defTabSz="914400" rtl="0" eaLnBrk="1" fontAlgn="auto" latinLnBrk="0" hangingPunct="1">
                <a:lnSpc>
                  <a:spcPct val="100000"/>
                </a:lnSpc>
                <a:spcBef>
                  <a:spcPts val="0"/>
                </a:spcBef>
                <a:spcAft>
                  <a:spcPts val="0"/>
                </a:spcAft>
                <a:buClrTx/>
                <a:buSzTx/>
                <a:buFont typeface="Arial"/>
                <a:buChar char="•"/>
                <a:tabLst/>
                <a:defRPr/>
              </a:pPr>
              <a:r>
                <a:rPr kumimoji="0" lang="en-US" sz="2000" b="0" i="0" u="none" strike="noStrike" kern="1200" cap="none" spc="0" normalizeH="0" baseline="0" noProof="0" dirty="0">
                  <a:ln>
                    <a:noFill/>
                  </a:ln>
                  <a:solidFill>
                    <a:srgbClr val="000000"/>
                  </a:solidFill>
                  <a:effectLst/>
                  <a:uLnTx/>
                  <a:uFillTx/>
                  <a:latin typeface="Trebuchet MS"/>
                  <a:ea typeface="+mn-ea"/>
                  <a:cs typeface="+mn-cs"/>
                </a:rPr>
                <a:t>Met goal?</a:t>
              </a:r>
            </a:p>
            <a:p>
              <a:pPr marL="800100" marR="0" lvl="1" indent="-342900" algn="l" defTabSz="914400" rtl="0" eaLnBrk="1" fontAlgn="auto" latinLnBrk="0" hangingPunct="1">
                <a:lnSpc>
                  <a:spcPct val="100000"/>
                </a:lnSpc>
                <a:spcBef>
                  <a:spcPts val="0"/>
                </a:spcBef>
                <a:spcAft>
                  <a:spcPts val="0"/>
                </a:spcAft>
                <a:buClrTx/>
                <a:buSzTx/>
                <a:buFont typeface="Arial"/>
                <a:buChar char="•"/>
                <a:tabLst/>
                <a:defRPr/>
              </a:pPr>
              <a:r>
                <a:rPr kumimoji="0" lang="en-US" sz="2000" b="0" i="0" u="none" strike="noStrike" kern="1200" cap="none" spc="0" normalizeH="0" baseline="0" noProof="0" dirty="0">
                  <a:ln>
                    <a:noFill/>
                  </a:ln>
                  <a:solidFill>
                    <a:srgbClr val="000000"/>
                  </a:solidFill>
                  <a:effectLst/>
                  <a:uLnTx/>
                  <a:uFillTx/>
                  <a:latin typeface="Trebuchet MS"/>
                  <a:ea typeface="+mn-ea"/>
                  <a:cs typeface="+mn-cs"/>
                </a:rPr>
                <a:t>Why/Why not?</a:t>
              </a: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endParaRPr kumimoji="0" lang="en-US" sz="1800" b="0" i="0" u="none" strike="noStrike" kern="1200" cap="none" spc="0" normalizeH="0" baseline="0" noProof="0" dirty="0">
                <a:ln>
                  <a:noFill/>
                </a:ln>
                <a:solidFill>
                  <a:srgbClr val="000000"/>
                </a:solidFill>
                <a:effectLst/>
                <a:uLnTx/>
                <a:uFillTx/>
                <a:latin typeface="Trebuchet MS"/>
                <a:ea typeface="+mn-ea"/>
                <a:cs typeface="+mn-cs"/>
              </a:endParaRPr>
            </a:p>
          </p:txBody>
        </p:sp>
      </p:grpSp>
      <p:grpSp>
        <p:nvGrpSpPr>
          <p:cNvPr id="24" name="Group 23">
            <a:extLst>
              <a:ext uri="{FF2B5EF4-FFF2-40B4-BE49-F238E27FC236}">
                <a16:creationId xmlns:a16="http://schemas.microsoft.com/office/drawing/2014/main" id="{18527E56-A5C8-4D76-B836-BDB7421A449C}"/>
              </a:ext>
            </a:extLst>
          </p:cNvPr>
          <p:cNvGrpSpPr/>
          <p:nvPr/>
        </p:nvGrpSpPr>
        <p:grpSpPr>
          <a:xfrm>
            <a:off x="7326995" y="1489713"/>
            <a:ext cx="3473791" cy="2046341"/>
            <a:chOff x="1207383" y="1516740"/>
            <a:chExt cx="3066462" cy="2233901"/>
          </a:xfrm>
        </p:grpSpPr>
        <p:sp>
          <p:nvSpPr>
            <p:cNvPr id="25" name="Rectangle 24">
              <a:extLst>
                <a:ext uri="{FF2B5EF4-FFF2-40B4-BE49-F238E27FC236}">
                  <a16:creationId xmlns:a16="http://schemas.microsoft.com/office/drawing/2014/main" id="{54B12AF7-3844-44A5-94FB-97B749819D69}"/>
                </a:ext>
              </a:extLst>
            </p:cNvPr>
            <p:cNvSpPr/>
            <p:nvPr/>
          </p:nvSpPr>
          <p:spPr>
            <a:xfrm>
              <a:off x="1207383" y="1516740"/>
              <a:ext cx="3066462" cy="2233901"/>
            </a:xfrm>
            <a:prstGeom prst="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26" name="TextBox 25">
              <a:extLst>
                <a:ext uri="{FF2B5EF4-FFF2-40B4-BE49-F238E27FC236}">
                  <a16:creationId xmlns:a16="http://schemas.microsoft.com/office/drawing/2014/main" id="{12A816EC-02CA-4000-9C8B-0E3A34F8A02D}"/>
                </a:ext>
              </a:extLst>
            </p:cNvPr>
            <p:cNvSpPr txBox="1"/>
            <p:nvPr/>
          </p:nvSpPr>
          <p:spPr>
            <a:xfrm>
              <a:off x="1235055" y="1615436"/>
              <a:ext cx="2982095" cy="1108755"/>
            </a:xfrm>
            <a:prstGeom prst="rect">
              <a:avLst/>
            </a:prstGeom>
            <a:noFill/>
          </p:spPr>
          <p:txBody>
            <a:bodyPr wrap="square" rtlCol="0">
              <a:spAutoFit/>
            </a:bodyPr>
            <a:lstStyle/>
            <a:p>
              <a:pPr marL="169863" marR="0" lvl="0" indent="0" algn="l" defTabSz="914400" rtl="0" eaLnBrk="1" fontAlgn="auto" latinLnBrk="0" hangingPunct="1">
                <a:lnSpc>
                  <a:spcPct val="100000"/>
                </a:lnSpc>
                <a:spcBef>
                  <a:spcPts val="0"/>
                </a:spcBef>
                <a:spcAft>
                  <a:spcPts val="0"/>
                </a:spcAft>
                <a:buClrTx/>
                <a:buSzTx/>
                <a:buFontTx/>
                <a:buNone/>
                <a:tabLst/>
                <a:defRPr/>
              </a:pPr>
              <a:r>
                <a:rPr lang="en-US" sz="2000" dirty="0">
                  <a:solidFill>
                    <a:srgbClr val="000000"/>
                  </a:solidFill>
                  <a:latin typeface="Trebuchet MS"/>
                </a:rPr>
                <a:t>Increase # </a:t>
              </a:r>
              <a:r>
                <a:rPr kumimoji="0" lang="en-US" sz="2000" b="0" i="0" u="none" strike="noStrike" kern="1200" cap="none" spc="0" normalizeH="0" baseline="0" noProof="0" dirty="0">
                  <a:ln>
                    <a:noFill/>
                  </a:ln>
                  <a:solidFill>
                    <a:srgbClr val="000000"/>
                  </a:solidFill>
                  <a:effectLst/>
                  <a:uLnTx/>
                  <a:uFillTx/>
                  <a:latin typeface="Trebuchet MS"/>
                  <a:ea typeface="+mn-ea"/>
                  <a:cs typeface="+mn-cs"/>
                </a:rPr>
                <a:t>of presumptive TB patients with specimen collected from ___ to 95%</a:t>
              </a:r>
            </a:p>
          </p:txBody>
        </p:sp>
      </p:grpSp>
      <p:grpSp>
        <p:nvGrpSpPr>
          <p:cNvPr id="27" name="Group 26">
            <a:extLst>
              <a:ext uri="{FF2B5EF4-FFF2-40B4-BE49-F238E27FC236}">
                <a16:creationId xmlns:a16="http://schemas.microsoft.com/office/drawing/2014/main" id="{CF395E7D-77DA-4D1D-960E-CCBAFFAB4C29}"/>
              </a:ext>
            </a:extLst>
          </p:cNvPr>
          <p:cNvGrpSpPr/>
          <p:nvPr/>
        </p:nvGrpSpPr>
        <p:grpSpPr>
          <a:xfrm>
            <a:off x="7343435" y="3810545"/>
            <a:ext cx="3473791" cy="2043961"/>
            <a:chOff x="1207383" y="1409164"/>
            <a:chExt cx="3066462" cy="2233901"/>
          </a:xfrm>
        </p:grpSpPr>
        <p:sp>
          <p:nvSpPr>
            <p:cNvPr id="28" name="Rectangle 27">
              <a:extLst>
                <a:ext uri="{FF2B5EF4-FFF2-40B4-BE49-F238E27FC236}">
                  <a16:creationId xmlns:a16="http://schemas.microsoft.com/office/drawing/2014/main" id="{F6364A89-F2D5-4044-84AB-EF84BF16FD47}"/>
                </a:ext>
              </a:extLst>
            </p:cNvPr>
            <p:cNvSpPr/>
            <p:nvPr/>
          </p:nvSpPr>
          <p:spPr>
            <a:xfrm>
              <a:off x="1207383" y="1409164"/>
              <a:ext cx="3066462" cy="2233901"/>
            </a:xfrm>
            <a:prstGeom prst="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Trebuchet MS"/>
                <a:ea typeface="+mn-ea"/>
                <a:cs typeface="+mn-cs"/>
              </a:endParaRPr>
            </a:p>
          </p:txBody>
        </p:sp>
        <p:sp>
          <p:nvSpPr>
            <p:cNvPr id="29" name="TextBox 28">
              <a:extLst>
                <a:ext uri="{FF2B5EF4-FFF2-40B4-BE49-F238E27FC236}">
                  <a16:creationId xmlns:a16="http://schemas.microsoft.com/office/drawing/2014/main" id="{868B7B05-5833-4EBB-B296-BE21512F4C06}"/>
                </a:ext>
              </a:extLst>
            </p:cNvPr>
            <p:cNvSpPr txBox="1"/>
            <p:nvPr/>
          </p:nvSpPr>
          <p:spPr>
            <a:xfrm>
              <a:off x="1235055" y="1534754"/>
              <a:ext cx="2982095" cy="1446423"/>
            </a:xfrm>
            <a:prstGeom prst="rect">
              <a:avLst/>
            </a:prstGeom>
            <a:noFill/>
          </p:spPr>
          <p:txBody>
            <a:bodyPr wrap="square" rtlCol="0">
              <a:spAutoFit/>
            </a:bodyPr>
            <a:lstStyle/>
            <a:p>
              <a:pPr marL="169863"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Trebuchet MS"/>
                  <a:ea typeface="+mn-ea"/>
                  <a:cs typeface="+mn-cs"/>
                </a:rPr>
                <a:t>Implement patient escorts from the ART and OPD clinics to </a:t>
              </a:r>
              <a:r>
                <a:rPr lang="en-US" sz="2000" dirty="0">
                  <a:solidFill>
                    <a:srgbClr val="000000"/>
                  </a:solidFill>
                  <a:latin typeface="Trebuchet MS"/>
                </a:rPr>
                <a:t>the DOTS clinic.</a:t>
              </a:r>
            </a:p>
            <a:p>
              <a:pPr marL="169863"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Trebuchet MS"/>
                  <a:ea typeface="+mn-ea"/>
                  <a:cs typeface="+mn-cs"/>
                </a:rPr>
                <a:t>Tracking log every Sunday.</a:t>
              </a:r>
            </a:p>
          </p:txBody>
        </p:sp>
      </p:grpSp>
      <p:sp>
        <p:nvSpPr>
          <p:cNvPr id="3" name="Title 2">
            <a:extLst>
              <a:ext uri="{FF2B5EF4-FFF2-40B4-BE49-F238E27FC236}">
                <a16:creationId xmlns:a16="http://schemas.microsoft.com/office/drawing/2014/main" id="{C9C81D0D-55CF-46F4-8E9B-BB08E4CA227D}"/>
              </a:ext>
            </a:extLst>
          </p:cNvPr>
          <p:cNvSpPr>
            <a:spLocks noGrp="1"/>
          </p:cNvSpPr>
          <p:nvPr>
            <p:ph type="ctrTitle"/>
          </p:nvPr>
        </p:nvSpPr>
        <p:spPr>
          <a:xfrm>
            <a:off x="1289959" y="774435"/>
            <a:ext cx="9612082" cy="563524"/>
          </a:xfrm>
        </p:spPr>
        <p:txBody>
          <a:bodyPr>
            <a:normAutofit fontScale="90000"/>
          </a:bodyPr>
          <a:lstStyle/>
          <a:p>
            <a:r>
              <a:rPr lang="en-US" dirty="0"/>
              <a:t>CHECK Learning Session 1: PDSA - Small Test of Change</a:t>
            </a:r>
          </a:p>
        </p:txBody>
      </p:sp>
      <p:sp>
        <p:nvSpPr>
          <p:cNvPr id="2" name="Slide Number Placeholder 1">
            <a:extLst>
              <a:ext uri="{FF2B5EF4-FFF2-40B4-BE49-F238E27FC236}">
                <a16:creationId xmlns:a16="http://schemas.microsoft.com/office/drawing/2014/main" id="{E692C236-8159-41A0-920C-9E4DBE2B13B6}"/>
              </a:ext>
            </a:extLst>
          </p:cNvPr>
          <p:cNvSpPr>
            <a:spLocks noGrp="1"/>
          </p:cNvSpPr>
          <p:nvPr>
            <p:ph type="sldNum" sz="quarter" idx="12"/>
          </p:nvPr>
        </p:nvSpPr>
        <p:spPr/>
        <p:txBody>
          <a:bodyPr/>
          <a:lstStyle/>
          <a:p>
            <a:pPr marL="0" marR="0" lvl="0" indent="0" algn="r" defTabSz="914400" rtl="0" eaLnBrk="1" fontAlgn="auto" latinLnBrk="0" hangingPunct="1">
              <a:lnSpc>
                <a:spcPct val="90000"/>
              </a:lnSpc>
              <a:spcBef>
                <a:spcPts val="0"/>
              </a:spcBef>
              <a:spcAft>
                <a:spcPts val="0"/>
              </a:spcAft>
              <a:buClrTx/>
              <a:buSzTx/>
              <a:buFontTx/>
              <a:buNone/>
              <a:tabLst/>
              <a:defRPr/>
            </a:pPr>
            <a:fld id="{1EA85E74-CFD1-43C2-9168-DB4B3F980C18}" type="slidenum">
              <a:rPr kumimoji="0" lang="en-US" sz="1401" b="0" i="0" u="none" strike="noStrike" kern="1200" cap="none" spc="0" normalizeH="0" baseline="0" noProof="0" smtClean="0">
                <a:ln>
                  <a:noFill/>
                </a:ln>
                <a:solidFill>
                  <a:srgbClr val="000000"/>
                </a:solidFill>
                <a:effectLst/>
                <a:uLnTx/>
                <a:uFillTx/>
                <a:latin typeface="Trebuchet MS"/>
                <a:ea typeface="+mn-ea"/>
                <a:cs typeface="+mn-cs"/>
              </a:rPr>
              <a:pPr marL="0" marR="0" lvl="0" indent="0" algn="r" defTabSz="914400" rtl="0" eaLnBrk="1" fontAlgn="auto" latinLnBrk="0" hangingPunct="1">
                <a:lnSpc>
                  <a:spcPct val="90000"/>
                </a:lnSpc>
                <a:spcBef>
                  <a:spcPts val="0"/>
                </a:spcBef>
                <a:spcAft>
                  <a:spcPts val="0"/>
                </a:spcAft>
                <a:buClrTx/>
                <a:buSzTx/>
                <a:buFontTx/>
                <a:buNone/>
                <a:tabLst/>
                <a:defRPr/>
              </a:pPr>
              <a:t>23</a:t>
            </a:fld>
            <a:endParaRPr kumimoji="0" lang="en-US" sz="1401" b="0" i="0" u="none" strike="noStrike" kern="1200" cap="none" spc="0" normalizeH="0" baseline="0" noProof="0">
              <a:ln>
                <a:noFill/>
              </a:ln>
              <a:solidFill>
                <a:srgbClr val="000000"/>
              </a:solidFill>
              <a:effectLst/>
              <a:uLnTx/>
              <a:uFillTx/>
              <a:latin typeface="Trebuchet MS"/>
              <a:ea typeface="+mn-ea"/>
              <a:cs typeface="+mn-cs"/>
            </a:endParaRPr>
          </a:p>
        </p:txBody>
      </p:sp>
      <p:graphicFrame>
        <p:nvGraphicFramePr>
          <p:cNvPr id="17" name="Content Placeholder 3">
            <a:extLst>
              <a:ext uri="{FF2B5EF4-FFF2-40B4-BE49-F238E27FC236}">
                <a16:creationId xmlns:a16="http://schemas.microsoft.com/office/drawing/2014/main" id="{E19DBB12-89FD-4955-A773-B5316CE1D76F}"/>
              </a:ext>
            </a:extLst>
          </p:cNvPr>
          <p:cNvGraphicFramePr>
            <a:graphicFrameLocks/>
          </p:cNvGraphicFramePr>
          <p:nvPr/>
        </p:nvGraphicFramePr>
        <p:xfrm>
          <a:off x="705413" y="1254756"/>
          <a:ext cx="10461817" cy="49240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0" name="Picture 29">
            <a:extLst>
              <a:ext uri="{FF2B5EF4-FFF2-40B4-BE49-F238E27FC236}">
                <a16:creationId xmlns:a16="http://schemas.microsoft.com/office/drawing/2014/main" id="{484FFD0C-2A24-46E0-AC39-DB4857CB1A2D}"/>
              </a:ext>
            </a:extLst>
          </p:cNvPr>
          <p:cNvPicPr>
            <a:picLocks noChangeAspect="1"/>
          </p:cNvPicPr>
          <p:nvPr/>
        </p:nvPicPr>
        <p:blipFill>
          <a:blip r:embed="rId8"/>
          <a:stretch>
            <a:fillRect/>
          </a:stretch>
        </p:blipFill>
        <p:spPr>
          <a:xfrm>
            <a:off x="979615" y="6065203"/>
            <a:ext cx="604974" cy="592256"/>
          </a:xfrm>
          <a:prstGeom prst="rect">
            <a:avLst/>
          </a:prstGeom>
        </p:spPr>
      </p:pic>
      <p:sp>
        <p:nvSpPr>
          <p:cNvPr id="31" name="TextBox 30">
            <a:extLst>
              <a:ext uri="{FF2B5EF4-FFF2-40B4-BE49-F238E27FC236}">
                <a16:creationId xmlns:a16="http://schemas.microsoft.com/office/drawing/2014/main" id="{67AF4B7C-9DF3-4F0D-B7FA-C99F015474AF}"/>
              </a:ext>
            </a:extLst>
          </p:cNvPr>
          <p:cNvSpPr txBox="1"/>
          <p:nvPr/>
        </p:nvSpPr>
        <p:spPr>
          <a:xfrm>
            <a:off x="1584589" y="6405394"/>
            <a:ext cx="1261850" cy="276999"/>
          </a:xfrm>
          <a:prstGeom prst="rect">
            <a:avLst/>
          </a:prstGeom>
          <a:noFill/>
        </p:spPr>
        <p:txBody>
          <a:bodyPr wrap="square" rtlCol="0">
            <a:spAutoFit/>
          </a:bodyPr>
          <a:lstStyle/>
          <a:p>
            <a:r>
              <a:rPr lang="en-US" sz="1200" dirty="0"/>
              <a:t>LARC Workbook</a:t>
            </a:r>
          </a:p>
        </p:txBody>
      </p:sp>
    </p:spTree>
    <p:extLst>
      <p:ext uri="{BB962C8B-B14F-4D97-AF65-F5344CB8AC3E}">
        <p14:creationId xmlns:p14="http://schemas.microsoft.com/office/powerpoint/2010/main" val="374064518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3">
            <a:extLst>
              <a:ext uri="{FF2B5EF4-FFF2-40B4-BE49-F238E27FC236}">
                <a16:creationId xmlns:a16="http://schemas.microsoft.com/office/drawing/2014/main" id="{2B9ECFC8-AD5A-42D8-81A4-D20C5045F7DA}"/>
              </a:ext>
            </a:extLst>
          </p:cNvPr>
          <p:cNvPicPr>
            <a:picLocks noChangeAspect="1"/>
          </p:cNvPicPr>
          <p:nvPr/>
        </p:nvPicPr>
        <p:blipFill>
          <a:blip r:embed="rId3"/>
          <a:stretch>
            <a:fillRect/>
          </a:stretch>
        </p:blipFill>
        <p:spPr>
          <a:xfrm>
            <a:off x="2146300" y="1579691"/>
            <a:ext cx="7899400" cy="4127500"/>
          </a:xfrm>
          <a:prstGeom prst="rect">
            <a:avLst/>
          </a:prstGeom>
          <a:ln>
            <a:solidFill>
              <a:srgbClr val="003296"/>
            </a:solidFill>
          </a:ln>
        </p:spPr>
      </p:pic>
      <p:sp>
        <p:nvSpPr>
          <p:cNvPr id="8" name="Title 7">
            <a:extLst>
              <a:ext uri="{FF2B5EF4-FFF2-40B4-BE49-F238E27FC236}">
                <a16:creationId xmlns:a16="http://schemas.microsoft.com/office/drawing/2014/main" id="{B16E74F6-5054-4348-9B15-E2F8883D5F72}"/>
              </a:ext>
            </a:extLst>
          </p:cNvPr>
          <p:cNvSpPr>
            <a:spLocks noGrp="1"/>
          </p:cNvSpPr>
          <p:nvPr>
            <p:ph type="ctrTitle"/>
          </p:nvPr>
        </p:nvSpPr>
        <p:spPr>
          <a:xfrm>
            <a:off x="4446816" y="767286"/>
            <a:ext cx="3298367" cy="563524"/>
          </a:xfrm>
        </p:spPr>
        <p:txBody>
          <a:bodyPr>
            <a:normAutofit/>
          </a:bodyPr>
          <a:lstStyle/>
          <a:p>
            <a:r>
              <a:rPr lang="en-US" dirty="0"/>
              <a:t>Evaluating PDSAs</a:t>
            </a:r>
          </a:p>
        </p:txBody>
      </p:sp>
      <p:sp>
        <p:nvSpPr>
          <p:cNvPr id="2" name="Slide Number Placeholder 1">
            <a:extLst>
              <a:ext uri="{FF2B5EF4-FFF2-40B4-BE49-F238E27FC236}">
                <a16:creationId xmlns:a16="http://schemas.microsoft.com/office/drawing/2014/main" id="{243C71C1-2940-4204-9762-2033362726AC}"/>
              </a:ext>
            </a:extLst>
          </p:cNvPr>
          <p:cNvSpPr>
            <a:spLocks noGrp="1"/>
          </p:cNvSpPr>
          <p:nvPr>
            <p:ph type="sldNum" sz="quarter" idx="12"/>
          </p:nvPr>
        </p:nvSpPr>
        <p:spPr/>
        <p:txBody>
          <a:bodyPr/>
          <a:lstStyle/>
          <a:p>
            <a:pPr marL="0" marR="0" lvl="0" indent="0" algn="r" defTabSz="914400" rtl="0" eaLnBrk="1" fontAlgn="auto" latinLnBrk="0" hangingPunct="1">
              <a:lnSpc>
                <a:spcPct val="90000"/>
              </a:lnSpc>
              <a:spcBef>
                <a:spcPts val="0"/>
              </a:spcBef>
              <a:spcAft>
                <a:spcPts val="0"/>
              </a:spcAft>
              <a:buClrTx/>
              <a:buSzTx/>
              <a:buFontTx/>
              <a:buNone/>
              <a:tabLst/>
              <a:defRPr/>
            </a:pPr>
            <a:fld id="{1EA85E74-CFD1-43C2-9168-DB4B3F980C18}" type="slidenum">
              <a:rPr kumimoji="0" lang="en-US" sz="1401" b="0" i="0" u="none" strike="noStrike" kern="1200" cap="none" spc="0" normalizeH="0" baseline="0" noProof="0" smtClean="0">
                <a:ln>
                  <a:noFill/>
                </a:ln>
                <a:solidFill>
                  <a:srgbClr val="000000"/>
                </a:solidFill>
                <a:effectLst/>
                <a:uLnTx/>
                <a:uFillTx/>
                <a:latin typeface="Trebuchet MS"/>
                <a:ea typeface="+mn-ea"/>
                <a:cs typeface="+mn-cs"/>
              </a:rPr>
              <a:pPr marL="0" marR="0" lvl="0" indent="0" algn="r" defTabSz="914400" rtl="0" eaLnBrk="1" fontAlgn="auto" latinLnBrk="0" hangingPunct="1">
                <a:lnSpc>
                  <a:spcPct val="90000"/>
                </a:lnSpc>
                <a:spcBef>
                  <a:spcPts val="0"/>
                </a:spcBef>
                <a:spcAft>
                  <a:spcPts val="0"/>
                </a:spcAft>
                <a:buClrTx/>
                <a:buSzTx/>
                <a:buFontTx/>
                <a:buNone/>
                <a:tabLst/>
                <a:defRPr/>
              </a:pPr>
              <a:t>24</a:t>
            </a:fld>
            <a:endParaRPr kumimoji="0" lang="en-US" sz="1401" b="0" i="0" u="none" strike="noStrike" kern="1200" cap="none" spc="0" normalizeH="0" baseline="0" noProof="0">
              <a:ln>
                <a:noFill/>
              </a:ln>
              <a:solidFill>
                <a:srgbClr val="000000"/>
              </a:solidFill>
              <a:effectLst/>
              <a:uLnTx/>
              <a:uFillTx/>
              <a:latin typeface="Trebuchet MS"/>
              <a:ea typeface="+mn-ea"/>
              <a:cs typeface="+mn-cs"/>
            </a:endParaRPr>
          </a:p>
        </p:txBody>
      </p:sp>
      <p:sp>
        <p:nvSpPr>
          <p:cNvPr id="10" name="Donut 17">
            <a:extLst>
              <a:ext uri="{FF2B5EF4-FFF2-40B4-BE49-F238E27FC236}">
                <a16:creationId xmlns:a16="http://schemas.microsoft.com/office/drawing/2014/main" id="{CA24B9C9-DB9D-43A5-9A9C-9E29029171A5}"/>
              </a:ext>
            </a:extLst>
          </p:cNvPr>
          <p:cNvSpPr/>
          <p:nvPr/>
        </p:nvSpPr>
        <p:spPr>
          <a:xfrm>
            <a:off x="5589600" y="4495817"/>
            <a:ext cx="2271290" cy="1313135"/>
          </a:xfrm>
          <a:prstGeom prst="donut">
            <a:avLst>
              <a:gd name="adj" fmla="val 6110"/>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Donut 17">
            <a:extLst>
              <a:ext uri="{FF2B5EF4-FFF2-40B4-BE49-F238E27FC236}">
                <a16:creationId xmlns:a16="http://schemas.microsoft.com/office/drawing/2014/main" id="{3A3CD3C6-869D-4F35-9513-93310590C08A}"/>
              </a:ext>
            </a:extLst>
          </p:cNvPr>
          <p:cNvSpPr/>
          <p:nvPr/>
        </p:nvSpPr>
        <p:spPr>
          <a:xfrm>
            <a:off x="7860890" y="4495817"/>
            <a:ext cx="2271290" cy="1313135"/>
          </a:xfrm>
          <a:prstGeom prst="donut">
            <a:avLst>
              <a:gd name="adj" fmla="val 6110"/>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3FE10248-0765-4868-A6E6-6597E3F76F1E}"/>
              </a:ext>
            </a:extLst>
          </p:cNvPr>
          <p:cNvPicPr>
            <a:picLocks noChangeAspect="1"/>
          </p:cNvPicPr>
          <p:nvPr/>
        </p:nvPicPr>
        <p:blipFill>
          <a:blip r:embed="rId4"/>
          <a:stretch>
            <a:fillRect/>
          </a:stretch>
        </p:blipFill>
        <p:spPr>
          <a:xfrm>
            <a:off x="979615" y="6065203"/>
            <a:ext cx="604974" cy="592256"/>
          </a:xfrm>
          <a:prstGeom prst="rect">
            <a:avLst/>
          </a:prstGeom>
        </p:spPr>
      </p:pic>
      <p:sp>
        <p:nvSpPr>
          <p:cNvPr id="9" name="TextBox 8">
            <a:extLst>
              <a:ext uri="{FF2B5EF4-FFF2-40B4-BE49-F238E27FC236}">
                <a16:creationId xmlns:a16="http://schemas.microsoft.com/office/drawing/2014/main" id="{398CBF3F-B814-4860-BD24-A0AF4E99E2AA}"/>
              </a:ext>
            </a:extLst>
          </p:cNvPr>
          <p:cNvSpPr txBox="1"/>
          <p:nvPr/>
        </p:nvSpPr>
        <p:spPr>
          <a:xfrm>
            <a:off x="1584589" y="6405394"/>
            <a:ext cx="1261850" cy="276999"/>
          </a:xfrm>
          <a:prstGeom prst="rect">
            <a:avLst/>
          </a:prstGeom>
          <a:noFill/>
        </p:spPr>
        <p:txBody>
          <a:bodyPr wrap="square" rtlCol="0">
            <a:spAutoFit/>
          </a:bodyPr>
          <a:lstStyle/>
          <a:p>
            <a:r>
              <a:rPr lang="en-US" sz="1200" dirty="0"/>
              <a:t>LARC Workbook</a:t>
            </a:r>
          </a:p>
        </p:txBody>
      </p:sp>
    </p:spTree>
    <p:extLst>
      <p:ext uri="{BB962C8B-B14F-4D97-AF65-F5344CB8AC3E}">
        <p14:creationId xmlns:p14="http://schemas.microsoft.com/office/powerpoint/2010/main" val="339398279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F253D37A-D255-4B12-BFE5-EEAA1DD5D5D1}"/>
              </a:ext>
            </a:extLst>
          </p:cNvPr>
          <p:cNvSpPr txBox="1">
            <a:spLocks/>
          </p:cNvSpPr>
          <p:nvPr/>
        </p:nvSpPr>
        <p:spPr>
          <a:xfrm>
            <a:off x="399951" y="1257300"/>
            <a:ext cx="3389312" cy="1600200"/>
          </a:xfrm>
          <a:prstGeom prst="rect">
            <a:avLst/>
          </a:prstGeom>
        </p:spPr>
        <p:txBody>
          <a:bodyPr/>
          <a:lstStyle>
            <a:lvl1pPr algn="l" defTabSz="822960" rtl="0" eaLnBrk="1" latinLnBrk="0" hangingPunct="1">
              <a:lnSpc>
                <a:spcPct val="90000"/>
              </a:lnSpc>
              <a:spcBef>
                <a:spcPct val="0"/>
              </a:spcBef>
              <a:buNone/>
              <a:defRPr sz="3960" kern="1200">
                <a:solidFill>
                  <a:schemeClr val="tx1"/>
                </a:solidFill>
                <a:latin typeface="+mj-lt"/>
                <a:ea typeface="+mj-ea"/>
                <a:cs typeface="+mj-cs"/>
              </a:defRPr>
            </a:lvl1pPr>
          </a:lstStyle>
          <a:p>
            <a:pPr marL="0" marR="0" lvl="0" indent="0" algn="l" defTabSz="822960" rtl="0" eaLnBrk="1" fontAlgn="auto" latinLnBrk="0" hangingPunct="1">
              <a:lnSpc>
                <a:spcPct val="90000"/>
              </a:lnSpc>
              <a:spcBef>
                <a:spcPct val="0"/>
              </a:spcBef>
              <a:spcAft>
                <a:spcPts val="0"/>
              </a:spcAft>
              <a:buClrTx/>
              <a:buSzTx/>
              <a:buFontTx/>
              <a:buNone/>
              <a:tabLst/>
              <a:defRPr/>
            </a:pPr>
            <a:endParaRPr kumimoji="0" lang="en-US" sz="3960" b="0" i="0" u="none" strike="noStrike" kern="1200" cap="none" spc="0" normalizeH="0" baseline="0" noProof="0" dirty="0">
              <a:ln>
                <a:noFill/>
              </a:ln>
              <a:solidFill>
                <a:srgbClr val="000000"/>
              </a:solidFill>
              <a:effectLst/>
              <a:uLnTx/>
              <a:uFillTx/>
              <a:latin typeface="Trebuchet MS"/>
              <a:ea typeface="+mj-ea"/>
              <a:cs typeface="+mj-cs"/>
            </a:endParaRPr>
          </a:p>
        </p:txBody>
      </p:sp>
      <p:pic>
        <p:nvPicPr>
          <p:cNvPr id="5" name="Picture 4">
            <a:extLst>
              <a:ext uri="{FF2B5EF4-FFF2-40B4-BE49-F238E27FC236}">
                <a16:creationId xmlns:a16="http://schemas.microsoft.com/office/drawing/2014/main" id="{914D7A06-6D47-4681-92A6-BAC3612CD2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48254" y="1390844"/>
            <a:ext cx="5689419" cy="4372725"/>
          </a:xfrm>
          <a:prstGeom prst="rect">
            <a:avLst/>
          </a:prstGeom>
        </p:spPr>
      </p:pic>
      <p:sp>
        <p:nvSpPr>
          <p:cNvPr id="6" name="Title 5">
            <a:extLst>
              <a:ext uri="{FF2B5EF4-FFF2-40B4-BE49-F238E27FC236}">
                <a16:creationId xmlns:a16="http://schemas.microsoft.com/office/drawing/2014/main" id="{E87361CA-A088-4505-BC35-4A3C7F1F200C}"/>
              </a:ext>
            </a:extLst>
          </p:cNvPr>
          <p:cNvSpPr>
            <a:spLocks noGrp="1"/>
          </p:cNvSpPr>
          <p:nvPr>
            <p:ph type="ctrTitle"/>
          </p:nvPr>
        </p:nvSpPr>
        <p:spPr>
          <a:xfrm>
            <a:off x="3597730" y="693776"/>
            <a:ext cx="4996539" cy="563524"/>
          </a:xfrm>
        </p:spPr>
        <p:txBody>
          <a:bodyPr>
            <a:normAutofit/>
          </a:bodyPr>
          <a:lstStyle/>
          <a:p>
            <a:r>
              <a:rPr lang="en-US" dirty="0"/>
              <a:t>PDSA – Not one and done!</a:t>
            </a:r>
          </a:p>
        </p:txBody>
      </p:sp>
      <p:sp>
        <p:nvSpPr>
          <p:cNvPr id="2" name="Slide Number Placeholder 1">
            <a:extLst>
              <a:ext uri="{FF2B5EF4-FFF2-40B4-BE49-F238E27FC236}">
                <a16:creationId xmlns:a16="http://schemas.microsoft.com/office/drawing/2014/main" id="{90A394A7-1DE1-4F80-BB02-E7794587A158}"/>
              </a:ext>
            </a:extLst>
          </p:cNvPr>
          <p:cNvSpPr>
            <a:spLocks noGrp="1"/>
          </p:cNvSpPr>
          <p:nvPr>
            <p:ph type="sldNum" sz="quarter" idx="12"/>
          </p:nvPr>
        </p:nvSpPr>
        <p:spPr/>
        <p:txBody>
          <a:bodyPr/>
          <a:lstStyle/>
          <a:p>
            <a:pPr marL="0" marR="0" lvl="0" indent="0" algn="r" defTabSz="914400" rtl="0" eaLnBrk="1" fontAlgn="auto" latinLnBrk="0" hangingPunct="1">
              <a:lnSpc>
                <a:spcPct val="90000"/>
              </a:lnSpc>
              <a:spcBef>
                <a:spcPts val="0"/>
              </a:spcBef>
              <a:spcAft>
                <a:spcPts val="0"/>
              </a:spcAft>
              <a:buClrTx/>
              <a:buSzTx/>
              <a:buFontTx/>
              <a:buNone/>
              <a:tabLst/>
              <a:defRPr/>
            </a:pPr>
            <a:fld id="{1EA85E74-CFD1-43C2-9168-DB4B3F980C18}" type="slidenum">
              <a:rPr kumimoji="0" lang="en-US" sz="1401" b="0" i="0" u="none" strike="noStrike" kern="1200" cap="none" spc="0" normalizeH="0" baseline="0" noProof="0" smtClean="0">
                <a:ln>
                  <a:noFill/>
                </a:ln>
                <a:solidFill>
                  <a:srgbClr val="000000"/>
                </a:solidFill>
                <a:effectLst/>
                <a:uLnTx/>
                <a:uFillTx/>
                <a:latin typeface="Trebuchet MS"/>
                <a:ea typeface="+mn-ea"/>
                <a:cs typeface="+mn-cs"/>
              </a:rPr>
              <a:pPr marL="0" marR="0" lvl="0" indent="0" algn="r" defTabSz="914400" rtl="0" eaLnBrk="1" fontAlgn="auto" latinLnBrk="0" hangingPunct="1">
                <a:lnSpc>
                  <a:spcPct val="90000"/>
                </a:lnSpc>
                <a:spcBef>
                  <a:spcPts val="0"/>
                </a:spcBef>
                <a:spcAft>
                  <a:spcPts val="0"/>
                </a:spcAft>
                <a:buClrTx/>
                <a:buSzTx/>
                <a:buFontTx/>
                <a:buNone/>
                <a:tabLst/>
                <a:defRPr/>
              </a:pPr>
              <a:t>25</a:t>
            </a:fld>
            <a:endParaRPr kumimoji="0" lang="en-US" sz="1401" b="0" i="0" u="none" strike="noStrike" kern="1200" cap="none" spc="0" normalizeH="0" baseline="0" noProof="0">
              <a:ln>
                <a:noFill/>
              </a:ln>
              <a:solidFill>
                <a:srgbClr val="000000"/>
              </a:solidFill>
              <a:effectLst/>
              <a:uLnTx/>
              <a:uFillTx/>
              <a:latin typeface="Trebuchet MS"/>
              <a:ea typeface="+mn-ea"/>
              <a:cs typeface="+mn-cs"/>
            </a:endParaRPr>
          </a:p>
        </p:txBody>
      </p:sp>
      <p:pic>
        <p:nvPicPr>
          <p:cNvPr id="7" name="Picture 6">
            <a:extLst>
              <a:ext uri="{FF2B5EF4-FFF2-40B4-BE49-F238E27FC236}">
                <a16:creationId xmlns:a16="http://schemas.microsoft.com/office/drawing/2014/main" id="{6641967F-E570-4B5C-A522-5BCBF28466C9}"/>
              </a:ext>
            </a:extLst>
          </p:cNvPr>
          <p:cNvPicPr>
            <a:picLocks noChangeAspect="1"/>
          </p:cNvPicPr>
          <p:nvPr/>
        </p:nvPicPr>
        <p:blipFill>
          <a:blip r:embed="rId4"/>
          <a:stretch>
            <a:fillRect/>
          </a:stretch>
        </p:blipFill>
        <p:spPr>
          <a:xfrm>
            <a:off x="979615" y="6065203"/>
            <a:ext cx="604974" cy="592256"/>
          </a:xfrm>
          <a:prstGeom prst="rect">
            <a:avLst/>
          </a:prstGeom>
        </p:spPr>
      </p:pic>
      <p:sp>
        <p:nvSpPr>
          <p:cNvPr id="8" name="TextBox 7">
            <a:extLst>
              <a:ext uri="{FF2B5EF4-FFF2-40B4-BE49-F238E27FC236}">
                <a16:creationId xmlns:a16="http://schemas.microsoft.com/office/drawing/2014/main" id="{16D02B3F-A836-476B-899C-C21160814E1E}"/>
              </a:ext>
            </a:extLst>
          </p:cNvPr>
          <p:cNvSpPr txBox="1"/>
          <p:nvPr/>
        </p:nvSpPr>
        <p:spPr>
          <a:xfrm>
            <a:off x="1584589" y="6405394"/>
            <a:ext cx="1261850" cy="276999"/>
          </a:xfrm>
          <a:prstGeom prst="rect">
            <a:avLst/>
          </a:prstGeom>
          <a:noFill/>
        </p:spPr>
        <p:txBody>
          <a:bodyPr wrap="square" rtlCol="0">
            <a:spAutoFit/>
          </a:bodyPr>
          <a:lstStyle/>
          <a:p>
            <a:r>
              <a:rPr lang="en-US" sz="1200" dirty="0"/>
              <a:t>LARC Workbook</a:t>
            </a:r>
          </a:p>
        </p:txBody>
      </p:sp>
    </p:spTree>
    <p:extLst>
      <p:ext uri="{BB962C8B-B14F-4D97-AF65-F5344CB8AC3E}">
        <p14:creationId xmlns:p14="http://schemas.microsoft.com/office/powerpoint/2010/main" val="390546924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5D9BB0F-9DAF-4C10-AC7B-7EFF1874A074}"/>
              </a:ext>
            </a:extLst>
          </p:cNvPr>
          <p:cNvSpPr>
            <a:spLocks noGrp="1"/>
          </p:cNvSpPr>
          <p:nvPr>
            <p:ph type="ctrTitle"/>
          </p:nvPr>
        </p:nvSpPr>
        <p:spPr>
          <a:xfrm>
            <a:off x="914402" y="2547820"/>
            <a:ext cx="8595358" cy="1155500"/>
          </a:xfrm>
        </p:spPr>
        <p:txBody>
          <a:bodyPr>
            <a:normAutofit fontScale="90000"/>
          </a:bodyPr>
          <a:lstStyle/>
          <a:p>
            <a:r>
              <a:rPr lang="en-US" dirty="0"/>
              <a:t>LEAN</a:t>
            </a:r>
            <a:br>
              <a:rPr lang="en-US" sz="4800" dirty="0"/>
            </a:br>
            <a:r>
              <a:rPr lang="en-US" sz="3600" dirty="0">
                <a:solidFill>
                  <a:srgbClr val="FFC000"/>
                </a:solidFill>
              </a:rPr>
              <a:t>Eliminate Waste</a:t>
            </a:r>
            <a:br>
              <a:rPr lang="en-US" sz="3600" dirty="0">
                <a:solidFill>
                  <a:srgbClr val="FFC000"/>
                </a:solidFill>
              </a:rPr>
            </a:br>
            <a:br>
              <a:rPr lang="en-US" sz="3600" dirty="0">
                <a:solidFill>
                  <a:srgbClr val="FFC000"/>
                </a:solidFill>
              </a:rPr>
            </a:br>
            <a:br>
              <a:rPr lang="en-US" sz="3600" dirty="0">
                <a:solidFill>
                  <a:srgbClr val="FFC000"/>
                </a:solidFill>
              </a:rPr>
            </a:br>
            <a:br>
              <a:rPr lang="en-US" sz="4800" dirty="0"/>
            </a:br>
            <a:endParaRPr lang="en-US" dirty="0"/>
          </a:p>
        </p:txBody>
      </p:sp>
      <p:sp>
        <p:nvSpPr>
          <p:cNvPr id="6" name="Slide Number Placeholder 5">
            <a:extLst>
              <a:ext uri="{FF2B5EF4-FFF2-40B4-BE49-F238E27FC236}">
                <a16:creationId xmlns:a16="http://schemas.microsoft.com/office/drawing/2014/main" id="{10CDE8EE-6FCB-4AAD-85A4-542849EAAE7A}"/>
              </a:ext>
            </a:extLst>
          </p:cNvPr>
          <p:cNvSpPr>
            <a:spLocks noGrp="1"/>
          </p:cNvSpPr>
          <p:nvPr>
            <p:ph type="sldNum" sz="quarter" idx="12"/>
          </p:nvPr>
        </p:nvSpPr>
        <p:spPr/>
        <p:txBody>
          <a:bodyPr/>
          <a:lstStyle/>
          <a:p>
            <a:pPr marL="0" marR="0" lvl="0" indent="0" algn="r" defTabSz="914400" rtl="0" eaLnBrk="1" fontAlgn="auto" latinLnBrk="0" hangingPunct="1">
              <a:lnSpc>
                <a:spcPct val="90000"/>
              </a:lnSpc>
              <a:spcBef>
                <a:spcPts val="0"/>
              </a:spcBef>
              <a:spcAft>
                <a:spcPts val="0"/>
              </a:spcAft>
              <a:buClrTx/>
              <a:buSzTx/>
              <a:buFontTx/>
              <a:buNone/>
              <a:tabLst/>
              <a:defRPr/>
            </a:pPr>
            <a:fld id="{1EA85E74-CFD1-43C2-9168-DB4B3F980C18}" type="slidenum">
              <a:rPr kumimoji="0" lang="en-US" sz="1401" b="0" i="0" u="none" strike="noStrike" kern="1200" cap="none" spc="0" normalizeH="0" baseline="0" noProof="0" smtClean="0">
                <a:ln>
                  <a:noFill/>
                </a:ln>
                <a:solidFill>
                  <a:prstClr val="white"/>
                </a:solidFill>
                <a:effectLst/>
                <a:uLnTx/>
                <a:uFillTx/>
                <a:latin typeface="Trebuchet MS"/>
                <a:ea typeface="+mn-ea"/>
                <a:cs typeface="+mn-cs"/>
              </a:rPr>
              <a:pPr marL="0" marR="0" lvl="0" indent="0" algn="r" defTabSz="914400" rtl="0" eaLnBrk="1" fontAlgn="auto" latinLnBrk="0" hangingPunct="1">
                <a:lnSpc>
                  <a:spcPct val="90000"/>
                </a:lnSpc>
                <a:spcBef>
                  <a:spcPts val="0"/>
                </a:spcBef>
                <a:spcAft>
                  <a:spcPts val="0"/>
                </a:spcAft>
                <a:buClrTx/>
                <a:buSzTx/>
                <a:buFontTx/>
                <a:buNone/>
                <a:tabLst/>
                <a:defRPr/>
              </a:pPr>
              <a:t>26</a:t>
            </a:fld>
            <a:endParaRPr kumimoji="0" lang="en-US" sz="1401" b="0" i="0" u="none" strike="noStrike" kern="1200" cap="none" spc="0" normalizeH="0" baseline="0" noProof="0">
              <a:ln>
                <a:noFill/>
              </a:ln>
              <a:solidFill>
                <a:prstClr val="white"/>
              </a:solidFill>
              <a:effectLst/>
              <a:uLnTx/>
              <a:uFillTx/>
              <a:latin typeface="Trebuchet MS"/>
              <a:ea typeface="+mn-ea"/>
              <a:cs typeface="+mn-cs"/>
            </a:endParaRPr>
          </a:p>
        </p:txBody>
      </p:sp>
      <p:sp>
        <p:nvSpPr>
          <p:cNvPr id="4" name="TextBox 3">
            <a:extLst>
              <a:ext uri="{FF2B5EF4-FFF2-40B4-BE49-F238E27FC236}">
                <a16:creationId xmlns:a16="http://schemas.microsoft.com/office/drawing/2014/main" id="{074E43DF-DB86-4CEA-B9A1-41EA39E29768}"/>
              </a:ext>
            </a:extLst>
          </p:cNvPr>
          <p:cNvSpPr txBox="1"/>
          <p:nvPr/>
        </p:nvSpPr>
        <p:spPr>
          <a:xfrm>
            <a:off x="1040308" y="4393511"/>
            <a:ext cx="2845892" cy="369332"/>
          </a:xfrm>
          <a:prstGeom prst="rect">
            <a:avLst/>
          </a:prstGeom>
          <a:noFill/>
          <a:ln w="76200">
            <a:solidFill>
              <a:schemeClr val="accent2"/>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Trebuchet MS"/>
                <a:ea typeface="+mn-ea"/>
                <a:cs typeface="+mn-cs"/>
              </a:rPr>
              <a:t>LARC Workbook, p. 68-75</a:t>
            </a:r>
          </a:p>
        </p:txBody>
      </p:sp>
      <p:pic>
        <p:nvPicPr>
          <p:cNvPr id="7" name="Picture 6">
            <a:extLst>
              <a:ext uri="{FF2B5EF4-FFF2-40B4-BE49-F238E27FC236}">
                <a16:creationId xmlns:a16="http://schemas.microsoft.com/office/drawing/2014/main" id="{761ACE06-7040-4365-A199-B3C18115FF04}"/>
              </a:ext>
            </a:extLst>
          </p:cNvPr>
          <p:cNvPicPr>
            <a:picLocks noChangeAspect="1"/>
          </p:cNvPicPr>
          <p:nvPr/>
        </p:nvPicPr>
        <p:blipFill>
          <a:blip r:embed="rId3"/>
          <a:stretch>
            <a:fillRect/>
          </a:stretch>
        </p:blipFill>
        <p:spPr>
          <a:xfrm>
            <a:off x="979615" y="6065203"/>
            <a:ext cx="604974" cy="592256"/>
          </a:xfrm>
          <a:prstGeom prst="rect">
            <a:avLst/>
          </a:prstGeom>
        </p:spPr>
      </p:pic>
      <p:sp>
        <p:nvSpPr>
          <p:cNvPr id="8" name="TextBox 7">
            <a:extLst>
              <a:ext uri="{FF2B5EF4-FFF2-40B4-BE49-F238E27FC236}">
                <a16:creationId xmlns:a16="http://schemas.microsoft.com/office/drawing/2014/main" id="{10F47C88-17DB-476B-B4B4-9B0FD30D818E}"/>
              </a:ext>
            </a:extLst>
          </p:cNvPr>
          <p:cNvSpPr txBox="1"/>
          <p:nvPr/>
        </p:nvSpPr>
        <p:spPr>
          <a:xfrm>
            <a:off x="1584589" y="6405394"/>
            <a:ext cx="1261850" cy="276999"/>
          </a:xfrm>
          <a:prstGeom prst="rect">
            <a:avLst/>
          </a:prstGeom>
          <a:noFill/>
        </p:spPr>
        <p:txBody>
          <a:bodyPr wrap="square" rtlCol="0">
            <a:spAutoFit/>
          </a:bodyPr>
          <a:lstStyle/>
          <a:p>
            <a:r>
              <a:rPr lang="en-US" sz="1200" dirty="0"/>
              <a:t>LARC Workbook</a:t>
            </a:r>
          </a:p>
        </p:txBody>
      </p:sp>
      <p:sp>
        <p:nvSpPr>
          <p:cNvPr id="10" name="TextBox 9">
            <a:extLst>
              <a:ext uri="{FF2B5EF4-FFF2-40B4-BE49-F238E27FC236}">
                <a16:creationId xmlns:a16="http://schemas.microsoft.com/office/drawing/2014/main" id="{9DD09016-D003-4093-A5B7-1A262CBB8B6D}"/>
              </a:ext>
            </a:extLst>
          </p:cNvPr>
          <p:cNvSpPr txBox="1"/>
          <p:nvPr/>
        </p:nvSpPr>
        <p:spPr>
          <a:xfrm>
            <a:off x="914402" y="4867180"/>
            <a:ext cx="5124450" cy="276999"/>
          </a:xfrm>
          <a:prstGeom prst="rect">
            <a:avLst/>
          </a:prstGeom>
          <a:noFill/>
        </p:spPr>
        <p:txBody>
          <a:bodyPr wrap="square">
            <a:spAutoFit/>
          </a:bodyPr>
          <a:lstStyle/>
          <a:p>
            <a:r>
              <a:rPr lang="en-US" sz="1200" dirty="0">
                <a:solidFill>
                  <a:schemeClr val="bg1"/>
                </a:solidFill>
                <a:hlinkClick r:id="rId4">
                  <a:extLst>
                    <a:ext uri="{A12FA001-AC4F-418D-AE19-62706E023703}">
                      <ahyp:hlinkClr xmlns:ahyp="http://schemas.microsoft.com/office/drawing/2018/hyperlinkcolor" val="tx"/>
                    </a:ext>
                  </a:extLst>
                </a:hlinkClick>
              </a:rPr>
              <a:t>https://www.larccqi.org/uploads/resources/LARC-3.0-WORKBOOK.pdf</a:t>
            </a:r>
            <a:endParaRPr lang="en-US" sz="1200" dirty="0">
              <a:solidFill>
                <a:schemeClr val="bg1"/>
              </a:solidFill>
            </a:endParaRPr>
          </a:p>
        </p:txBody>
      </p:sp>
    </p:spTree>
    <p:extLst>
      <p:ext uri="{BB962C8B-B14F-4D97-AF65-F5344CB8AC3E}">
        <p14:creationId xmlns:p14="http://schemas.microsoft.com/office/powerpoint/2010/main" val="428185187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CDFC45FC-452D-4C5C-A8E7-1C74D5C7E018}"/>
              </a:ext>
            </a:extLst>
          </p:cNvPr>
          <p:cNvSpPr txBox="1">
            <a:spLocks/>
          </p:cNvSpPr>
          <p:nvPr/>
        </p:nvSpPr>
        <p:spPr>
          <a:xfrm>
            <a:off x="2215514" y="1665721"/>
            <a:ext cx="8444697" cy="2966294"/>
          </a:xfrm>
          <a:prstGeom prst="rect">
            <a:avLst/>
          </a:prstGeom>
        </p:spPr>
        <p:txBody>
          <a:bodyPr/>
          <a:lstStyle>
            <a:lvl1pPr marL="205740" indent="-205740" algn="l" defTabSz="822960" rtl="0" eaLnBrk="1" latinLnBrk="0" hangingPunct="1">
              <a:lnSpc>
                <a:spcPct val="90000"/>
              </a:lnSpc>
              <a:spcBef>
                <a:spcPts val="900"/>
              </a:spcBef>
              <a:buFont typeface="Arial" panose="020B0604020202020204" pitchFamily="34" charset="0"/>
              <a:buChar char="•"/>
              <a:defRPr sz="2520" kern="1200">
                <a:solidFill>
                  <a:schemeClr val="tx1"/>
                </a:solidFill>
                <a:latin typeface="+mn-lt"/>
                <a:ea typeface="+mn-ea"/>
                <a:cs typeface="+mn-cs"/>
              </a:defRPr>
            </a:lvl1pPr>
            <a:lvl2pPr marL="617220" indent="-205740" algn="l" defTabSz="822960" rtl="0" eaLnBrk="1" latinLnBrk="0" hangingPunct="1">
              <a:lnSpc>
                <a:spcPct val="90000"/>
              </a:lnSpc>
              <a:spcBef>
                <a:spcPts val="450"/>
              </a:spcBef>
              <a:buFont typeface="Arial" panose="020B0604020202020204" pitchFamily="34" charset="0"/>
              <a:buChar char="•"/>
              <a:defRPr sz="2160" kern="1200">
                <a:solidFill>
                  <a:schemeClr val="tx1"/>
                </a:solidFill>
                <a:latin typeface="+mn-lt"/>
                <a:ea typeface="+mn-ea"/>
                <a:cs typeface="+mn-cs"/>
              </a:defRPr>
            </a:lvl2pPr>
            <a:lvl3pPr marL="1028700" indent="-205740" algn="l" defTabSz="822960" rtl="0" eaLnBrk="1" latinLnBrk="0" hangingPunct="1">
              <a:lnSpc>
                <a:spcPct val="90000"/>
              </a:lnSpc>
              <a:spcBef>
                <a:spcPts val="450"/>
              </a:spcBef>
              <a:buFont typeface="Arial" panose="020B0604020202020204" pitchFamily="34" charset="0"/>
              <a:buChar char="•"/>
              <a:defRPr sz="1800" kern="1200">
                <a:solidFill>
                  <a:schemeClr val="tx1"/>
                </a:solidFill>
                <a:latin typeface="+mn-lt"/>
                <a:ea typeface="+mn-ea"/>
                <a:cs typeface="+mn-cs"/>
              </a:defRPr>
            </a:lvl3pPr>
            <a:lvl4pPr marL="144018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4pPr>
            <a:lvl5pPr marL="185166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5pPr>
            <a:lvl6pPr marL="226314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6pPr>
            <a:lvl7pPr marL="267462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7pPr>
            <a:lvl8pPr marL="308610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8pPr>
            <a:lvl9pPr marL="349758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9pPr>
          </a:lstStyle>
          <a:p>
            <a:pPr marL="205740" marR="0" lvl="0" indent="-205740" algn="l" defTabSz="822960" rtl="0" eaLnBrk="1" fontAlgn="auto" latinLnBrk="0" hangingPunct="1">
              <a:lnSpc>
                <a:spcPct val="90000"/>
              </a:lnSpc>
              <a:spcBef>
                <a:spcPts val="900"/>
              </a:spcBef>
              <a:spcAft>
                <a:spcPts val="0"/>
              </a:spcAft>
              <a:buClrTx/>
              <a:buSzTx/>
              <a:buFont typeface="Arial" panose="020B0604020202020204" pitchFamily="34" charset="0"/>
              <a:buChar char="•"/>
              <a:tabLst/>
              <a:defRPr/>
            </a:pPr>
            <a:r>
              <a:rPr kumimoji="0" lang="en-US" sz="2520" b="0" i="0" u="none" strike="noStrike" kern="1200" cap="none" spc="0" normalizeH="0" baseline="0" noProof="0" dirty="0">
                <a:ln>
                  <a:noFill/>
                </a:ln>
                <a:solidFill>
                  <a:srgbClr val="000000"/>
                </a:solidFill>
                <a:effectLst/>
                <a:uLnTx/>
                <a:uFillTx/>
                <a:latin typeface="Trebuchet MS"/>
                <a:ea typeface="+mn-ea"/>
                <a:cs typeface="+mn-cs"/>
              </a:rPr>
              <a:t>Streamline the Value Stream (Workflows &amp; Layouts)</a:t>
            </a:r>
          </a:p>
          <a:p>
            <a:pPr marL="205740" marR="0" lvl="0" indent="-205740" algn="l" defTabSz="822960" rtl="0" eaLnBrk="1" fontAlgn="auto" latinLnBrk="0" hangingPunct="1">
              <a:lnSpc>
                <a:spcPct val="90000"/>
              </a:lnSpc>
              <a:spcBef>
                <a:spcPts val="900"/>
              </a:spcBef>
              <a:spcAft>
                <a:spcPts val="0"/>
              </a:spcAft>
              <a:buClrTx/>
              <a:buSzTx/>
              <a:buFont typeface="Arial" panose="020B0604020202020204" pitchFamily="34" charset="0"/>
              <a:buChar char="•"/>
              <a:tabLst/>
              <a:defRPr/>
            </a:pPr>
            <a:r>
              <a:rPr kumimoji="0" lang="en-US" sz="2520" b="0" i="0" u="none" strike="noStrike" kern="1200" cap="none" spc="0" normalizeH="0" baseline="0" noProof="0" dirty="0">
                <a:ln>
                  <a:noFill/>
                </a:ln>
                <a:solidFill>
                  <a:srgbClr val="000000"/>
                </a:solidFill>
                <a:effectLst/>
                <a:uLnTx/>
                <a:uFillTx/>
                <a:latin typeface="Trebuchet MS"/>
                <a:ea typeface="+mn-ea"/>
                <a:cs typeface="+mn-cs"/>
              </a:rPr>
              <a:t>Workplace organization (5S)</a:t>
            </a:r>
          </a:p>
          <a:p>
            <a:pPr marL="205740" marR="0" lvl="0" indent="-205740" algn="l" defTabSz="822960" rtl="0" eaLnBrk="1" fontAlgn="auto" latinLnBrk="0" hangingPunct="1">
              <a:lnSpc>
                <a:spcPct val="90000"/>
              </a:lnSpc>
              <a:spcBef>
                <a:spcPts val="900"/>
              </a:spcBef>
              <a:spcAft>
                <a:spcPts val="0"/>
              </a:spcAft>
              <a:buClrTx/>
              <a:buSzTx/>
              <a:buFont typeface="Arial" panose="020B0604020202020204" pitchFamily="34" charset="0"/>
              <a:buChar char="•"/>
              <a:tabLst/>
              <a:defRPr/>
            </a:pPr>
            <a:r>
              <a:rPr kumimoji="0" lang="en-US" sz="2520" b="0" i="0" u="none" strike="noStrike" kern="1200" cap="none" spc="0" normalizeH="0" baseline="0" noProof="0" dirty="0">
                <a:ln>
                  <a:noFill/>
                </a:ln>
                <a:solidFill>
                  <a:srgbClr val="000000"/>
                </a:solidFill>
                <a:effectLst/>
                <a:uLnTx/>
                <a:uFillTx/>
                <a:latin typeface="Trebuchet MS"/>
                <a:ea typeface="+mn-ea"/>
                <a:cs typeface="+mn-cs"/>
              </a:rPr>
              <a:t>Predictability &amp; Consistency (Quality) – e.g., Mistake Proofing</a:t>
            </a:r>
          </a:p>
          <a:p>
            <a:pPr marL="205740" marR="0" lvl="0" indent="-205740" algn="l" defTabSz="822960" rtl="0" eaLnBrk="1" fontAlgn="auto" latinLnBrk="0" hangingPunct="1">
              <a:lnSpc>
                <a:spcPct val="90000"/>
              </a:lnSpc>
              <a:spcBef>
                <a:spcPts val="900"/>
              </a:spcBef>
              <a:spcAft>
                <a:spcPts val="0"/>
              </a:spcAft>
              <a:buClrTx/>
              <a:buSzTx/>
              <a:buFont typeface="Arial" panose="020B0604020202020204" pitchFamily="34" charset="0"/>
              <a:buChar char="•"/>
              <a:tabLst/>
              <a:defRPr/>
            </a:pPr>
            <a:r>
              <a:rPr kumimoji="0" lang="en-US" sz="2520" b="0" i="0" u="none" strike="noStrike" kern="1200" cap="none" spc="0" normalizeH="0" baseline="0" noProof="0" dirty="0">
                <a:ln>
                  <a:noFill/>
                </a:ln>
                <a:solidFill>
                  <a:srgbClr val="000000"/>
                </a:solidFill>
                <a:effectLst/>
                <a:uLnTx/>
                <a:uFillTx/>
                <a:latin typeface="Trebuchet MS"/>
                <a:ea typeface="+mn-ea"/>
                <a:cs typeface="+mn-cs"/>
              </a:rPr>
              <a:t>Visual Workplace</a:t>
            </a:r>
          </a:p>
          <a:p>
            <a:pPr marL="205740" marR="0" lvl="0" indent="-205740" algn="l" defTabSz="822960" rtl="0" eaLnBrk="1" fontAlgn="auto" latinLnBrk="0" hangingPunct="1">
              <a:lnSpc>
                <a:spcPct val="90000"/>
              </a:lnSpc>
              <a:spcBef>
                <a:spcPts val="900"/>
              </a:spcBef>
              <a:spcAft>
                <a:spcPts val="0"/>
              </a:spcAft>
              <a:buClrTx/>
              <a:buSzTx/>
              <a:buFont typeface="Arial" panose="020B0604020202020204" pitchFamily="34" charset="0"/>
              <a:buChar char="•"/>
              <a:tabLst/>
              <a:defRPr/>
            </a:pPr>
            <a:r>
              <a:rPr kumimoji="0" lang="en-US" sz="2520" b="0" i="0" u="none" strike="noStrike" kern="1200" cap="none" spc="0" normalizeH="0" baseline="0" noProof="0" dirty="0">
                <a:ln>
                  <a:noFill/>
                </a:ln>
                <a:solidFill>
                  <a:srgbClr val="000000"/>
                </a:solidFill>
                <a:effectLst/>
                <a:uLnTx/>
                <a:uFillTx/>
                <a:latin typeface="Trebuchet MS"/>
                <a:ea typeface="+mn-ea"/>
                <a:cs typeface="+mn-cs"/>
              </a:rPr>
              <a:t>Continuous Improvement (PDCA)</a:t>
            </a:r>
          </a:p>
          <a:p>
            <a:pPr marL="205740" marR="0" lvl="0" indent="-205740" algn="l" defTabSz="822960" rtl="0" eaLnBrk="1" fontAlgn="auto" latinLnBrk="0" hangingPunct="1">
              <a:lnSpc>
                <a:spcPct val="90000"/>
              </a:lnSpc>
              <a:spcBef>
                <a:spcPts val="900"/>
              </a:spcBef>
              <a:spcAft>
                <a:spcPts val="0"/>
              </a:spcAft>
              <a:buClrTx/>
              <a:buSzTx/>
              <a:buFont typeface="Arial" panose="020B0604020202020204" pitchFamily="34" charset="0"/>
              <a:buChar char="•"/>
              <a:tabLst/>
              <a:defRPr/>
            </a:pPr>
            <a:r>
              <a:rPr kumimoji="0" lang="en-US" sz="2520" b="0" i="0" u="none" strike="noStrike" kern="1200" cap="none" spc="0" normalizeH="0" baseline="0" noProof="0" dirty="0">
                <a:ln>
                  <a:noFill/>
                </a:ln>
                <a:solidFill>
                  <a:srgbClr val="000000"/>
                </a:solidFill>
                <a:effectLst/>
                <a:uLnTx/>
                <a:uFillTx/>
                <a:latin typeface="Trebuchet MS"/>
                <a:ea typeface="+mn-ea"/>
                <a:cs typeface="+mn-cs"/>
              </a:rPr>
              <a:t>Pull vs Push</a:t>
            </a:r>
          </a:p>
          <a:p>
            <a:pPr marL="205740" marR="0" lvl="0" indent="-205740" algn="l" defTabSz="822960" rtl="0" eaLnBrk="1" fontAlgn="auto" latinLnBrk="0" hangingPunct="1">
              <a:lnSpc>
                <a:spcPct val="90000"/>
              </a:lnSpc>
              <a:spcBef>
                <a:spcPts val="900"/>
              </a:spcBef>
              <a:spcAft>
                <a:spcPts val="0"/>
              </a:spcAft>
              <a:buClrTx/>
              <a:buSzTx/>
              <a:buFont typeface="Arial" panose="020B0604020202020204" pitchFamily="34" charset="0"/>
              <a:buChar char="•"/>
              <a:tabLst/>
              <a:defRPr/>
            </a:pPr>
            <a:endParaRPr kumimoji="0" lang="en-US" sz="2520" b="0" i="0" u="none" strike="noStrike" kern="1200" cap="none" spc="0" normalizeH="0" baseline="0" noProof="0" dirty="0">
              <a:ln>
                <a:noFill/>
              </a:ln>
              <a:solidFill>
                <a:srgbClr val="000000"/>
              </a:solidFill>
              <a:effectLst/>
              <a:uLnTx/>
              <a:uFillTx/>
              <a:latin typeface="Trebuchet MS"/>
              <a:ea typeface="+mn-ea"/>
              <a:cs typeface="+mn-cs"/>
            </a:endParaRPr>
          </a:p>
          <a:p>
            <a:pPr marL="205740" marR="0" lvl="0" indent="-205740" algn="l" defTabSz="822960" rtl="0" eaLnBrk="1" fontAlgn="auto" latinLnBrk="0" hangingPunct="1">
              <a:lnSpc>
                <a:spcPct val="90000"/>
              </a:lnSpc>
              <a:spcBef>
                <a:spcPts val="900"/>
              </a:spcBef>
              <a:spcAft>
                <a:spcPts val="0"/>
              </a:spcAft>
              <a:buClrTx/>
              <a:buSzTx/>
              <a:buFont typeface="Arial" panose="020B0604020202020204" pitchFamily="34" charset="0"/>
              <a:buChar char="•"/>
              <a:tabLst/>
              <a:defRPr/>
            </a:pPr>
            <a:endParaRPr kumimoji="0" lang="en-US" sz="2520" b="0" i="0" u="none" strike="noStrike" kern="1200" cap="none" spc="0" normalizeH="0" baseline="0" noProof="0" dirty="0">
              <a:ln>
                <a:noFill/>
              </a:ln>
              <a:solidFill>
                <a:srgbClr val="000000"/>
              </a:solidFill>
              <a:effectLst/>
              <a:uLnTx/>
              <a:uFillTx/>
              <a:latin typeface="Trebuchet MS"/>
              <a:ea typeface="+mn-ea"/>
              <a:cs typeface="+mn-cs"/>
            </a:endParaRPr>
          </a:p>
        </p:txBody>
      </p:sp>
      <p:sp>
        <p:nvSpPr>
          <p:cNvPr id="6" name="Title 5">
            <a:extLst>
              <a:ext uri="{FF2B5EF4-FFF2-40B4-BE49-F238E27FC236}">
                <a16:creationId xmlns:a16="http://schemas.microsoft.com/office/drawing/2014/main" id="{3BE05953-8880-4D36-A13D-15CD07AAFDDF}"/>
              </a:ext>
            </a:extLst>
          </p:cNvPr>
          <p:cNvSpPr>
            <a:spLocks noGrp="1"/>
          </p:cNvSpPr>
          <p:nvPr>
            <p:ph type="ctrTitle"/>
          </p:nvPr>
        </p:nvSpPr>
        <p:spPr>
          <a:xfrm>
            <a:off x="4245434" y="762006"/>
            <a:ext cx="3352796" cy="563524"/>
          </a:xfrm>
        </p:spPr>
        <p:txBody>
          <a:bodyPr/>
          <a:lstStyle/>
          <a:p>
            <a:r>
              <a:rPr lang="en-US" dirty="0"/>
              <a:t>Lean Simplified</a:t>
            </a:r>
          </a:p>
        </p:txBody>
      </p:sp>
      <p:sp>
        <p:nvSpPr>
          <p:cNvPr id="2" name="Slide Number Placeholder 1">
            <a:extLst>
              <a:ext uri="{FF2B5EF4-FFF2-40B4-BE49-F238E27FC236}">
                <a16:creationId xmlns:a16="http://schemas.microsoft.com/office/drawing/2014/main" id="{76FD9483-0727-4BD8-83DA-7805400037ED}"/>
              </a:ext>
            </a:extLst>
          </p:cNvPr>
          <p:cNvSpPr>
            <a:spLocks noGrp="1"/>
          </p:cNvSpPr>
          <p:nvPr>
            <p:ph type="sldNum" sz="quarter" idx="12"/>
          </p:nvPr>
        </p:nvSpPr>
        <p:spPr/>
        <p:txBody>
          <a:bodyPr/>
          <a:lstStyle/>
          <a:p>
            <a:pPr marL="0" marR="0" lvl="0" indent="0" algn="r" defTabSz="914400" rtl="0" eaLnBrk="1" fontAlgn="auto" latinLnBrk="0" hangingPunct="1">
              <a:lnSpc>
                <a:spcPct val="90000"/>
              </a:lnSpc>
              <a:spcBef>
                <a:spcPts val="0"/>
              </a:spcBef>
              <a:spcAft>
                <a:spcPts val="0"/>
              </a:spcAft>
              <a:buClrTx/>
              <a:buSzTx/>
              <a:buFontTx/>
              <a:buNone/>
              <a:tabLst/>
              <a:defRPr/>
            </a:pPr>
            <a:fld id="{1EA85E74-CFD1-43C2-9168-DB4B3F980C18}" type="slidenum">
              <a:rPr kumimoji="0" lang="en-US" sz="1401" b="0" i="0" u="none" strike="noStrike" kern="1200" cap="none" spc="0" normalizeH="0" baseline="0" noProof="0" smtClean="0">
                <a:ln>
                  <a:noFill/>
                </a:ln>
                <a:solidFill>
                  <a:srgbClr val="000000"/>
                </a:solidFill>
                <a:effectLst/>
                <a:uLnTx/>
                <a:uFillTx/>
                <a:latin typeface="Trebuchet MS"/>
                <a:ea typeface="+mn-ea"/>
                <a:cs typeface="+mn-cs"/>
              </a:rPr>
              <a:pPr marL="0" marR="0" lvl="0" indent="0" algn="r" defTabSz="914400" rtl="0" eaLnBrk="1" fontAlgn="auto" latinLnBrk="0" hangingPunct="1">
                <a:lnSpc>
                  <a:spcPct val="90000"/>
                </a:lnSpc>
                <a:spcBef>
                  <a:spcPts val="0"/>
                </a:spcBef>
                <a:spcAft>
                  <a:spcPts val="0"/>
                </a:spcAft>
                <a:buClrTx/>
                <a:buSzTx/>
                <a:buFontTx/>
                <a:buNone/>
                <a:tabLst/>
                <a:defRPr/>
              </a:pPr>
              <a:t>27</a:t>
            </a:fld>
            <a:endParaRPr kumimoji="0" lang="en-US" sz="1401" b="0" i="0" u="none" strike="noStrike" kern="1200" cap="none" spc="0" normalizeH="0" baseline="0" noProof="0">
              <a:ln>
                <a:noFill/>
              </a:ln>
              <a:solidFill>
                <a:srgbClr val="000000"/>
              </a:solidFill>
              <a:effectLst/>
              <a:uLnTx/>
              <a:uFillTx/>
              <a:latin typeface="Trebuchet MS"/>
              <a:ea typeface="+mn-ea"/>
              <a:cs typeface="+mn-cs"/>
            </a:endParaRPr>
          </a:p>
        </p:txBody>
      </p:sp>
      <p:pic>
        <p:nvPicPr>
          <p:cNvPr id="7" name="Picture 6">
            <a:extLst>
              <a:ext uri="{FF2B5EF4-FFF2-40B4-BE49-F238E27FC236}">
                <a16:creationId xmlns:a16="http://schemas.microsoft.com/office/drawing/2014/main" id="{48EDBB15-59FE-4DA1-B3AC-30D69F8E970A}"/>
              </a:ext>
            </a:extLst>
          </p:cNvPr>
          <p:cNvPicPr>
            <a:picLocks noChangeAspect="1"/>
          </p:cNvPicPr>
          <p:nvPr/>
        </p:nvPicPr>
        <p:blipFill>
          <a:blip r:embed="rId3"/>
          <a:stretch>
            <a:fillRect/>
          </a:stretch>
        </p:blipFill>
        <p:spPr>
          <a:xfrm>
            <a:off x="979615" y="6065203"/>
            <a:ext cx="604974" cy="592256"/>
          </a:xfrm>
          <a:prstGeom prst="rect">
            <a:avLst/>
          </a:prstGeom>
        </p:spPr>
      </p:pic>
      <p:sp>
        <p:nvSpPr>
          <p:cNvPr id="8" name="TextBox 7">
            <a:extLst>
              <a:ext uri="{FF2B5EF4-FFF2-40B4-BE49-F238E27FC236}">
                <a16:creationId xmlns:a16="http://schemas.microsoft.com/office/drawing/2014/main" id="{470FDAD7-719D-4959-B067-5023ED38918B}"/>
              </a:ext>
            </a:extLst>
          </p:cNvPr>
          <p:cNvSpPr txBox="1"/>
          <p:nvPr/>
        </p:nvSpPr>
        <p:spPr>
          <a:xfrm>
            <a:off x="1584589" y="6405394"/>
            <a:ext cx="1261850" cy="276999"/>
          </a:xfrm>
          <a:prstGeom prst="rect">
            <a:avLst/>
          </a:prstGeom>
          <a:noFill/>
        </p:spPr>
        <p:txBody>
          <a:bodyPr wrap="square" rtlCol="0">
            <a:spAutoFit/>
          </a:bodyPr>
          <a:lstStyle/>
          <a:p>
            <a:r>
              <a:rPr lang="en-US" sz="1200" dirty="0"/>
              <a:t>LARC Workbook</a:t>
            </a:r>
          </a:p>
        </p:txBody>
      </p:sp>
    </p:spTree>
    <p:extLst>
      <p:ext uri="{BB962C8B-B14F-4D97-AF65-F5344CB8AC3E}">
        <p14:creationId xmlns:p14="http://schemas.microsoft.com/office/powerpoint/2010/main" val="164921945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114D0AF-B153-4452-A698-B19D34C01161}"/>
              </a:ext>
            </a:extLst>
          </p:cNvPr>
          <p:cNvPicPr>
            <a:picLocks noChangeAspect="1"/>
          </p:cNvPicPr>
          <p:nvPr/>
        </p:nvPicPr>
        <p:blipFill>
          <a:blip r:embed="rId3"/>
          <a:stretch>
            <a:fillRect/>
          </a:stretch>
        </p:blipFill>
        <p:spPr>
          <a:xfrm>
            <a:off x="1728650" y="1446836"/>
            <a:ext cx="8734699" cy="4403518"/>
          </a:xfrm>
          <a:prstGeom prst="rect">
            <a:avLst/>
          </a:prstGeom>
        </p:spPr>
      </p:pic>
      <p:sp>
        <p:nvSpPr>
          <p:cNvPr id="6" name="Title 5">
            <a:extLst>
              <a:ext uri="{FF2B5EF4-FFF2-40B4-BE49-F238E27FC236}">
                <a16:creationId xmlns:a16="http://schemas.microsoft.com/office/drawing/2014/main" id="{C71EBBCD-ACB6-4528-8022-AE63CA9B7891}"/>
              </a:ext>
            </a:extLst>
          </p:cNvPr>
          <p:cNvSpPr>
            <a:spLocks noGrp="1"/>
          </p:cNvSpPr>
          <p:nvPr>
            <p:ph type="ctrTitle"/>
          </p:nvPr>
        </p:nvSpPr>
        <p:spPr>
          <a:xfrm>
            <a:off x="3058886" y="719105"/>
            <a:ext cx="6074225" cy="563524"/>
          </a:xfrm>
        </p:spPr>
        <p:txBody>
          <a:bodyPr>
            <a:normAutofit/>
          </a:bodyPr>
          <a:lstStyle/>
          <a:p>
            <a:r>
              <a:rPr lang="en-US" dirty="0"/>
              <a:t>Types of Waste – MR TIM WOOD</a:t>
            </a:r>
          </a:p>
        </p:txBody>
      </p:sp>
      <p:sp>
        <p:nvSpPr>
          <p:cNvPr id="2" name="Slide Number Placeholder 1">
            <a:extLst>
              <a:ext uri="{FF2B5EF4-FFF2-40B4-BE49-F238E27FC236}">
                <a16:creationId xmlns:a16="http://schemas.microsoft.com/office/drawing/2014/main" id="{A9D94369-793E-400B-A963-0908595825A7}"/>
              </a:ext>
            </a:extLst>
          </p:cNvPr>
          <p:cNvSpPr>
            <a:spLocks noGrp="1"/>
          </p:cNvSpPr>
          <p:nvPr>
            <p:ph type="sldNum" sz="quarter" idx="12"/>
          </p:nvPr>
        </p:nvSpPr>
        <p:spPr/>
        <p:txBody>
          <a:bodyPr/>
          <a:lstStyle/>
          <a:p>
            <a:pPr marL="0" marR="0" lvl="0" indent="0" algn="r" defTabSz="914400" rtl="0" eaLnBrk="1" fontAlgn="auto" latinLnBrk="0" hangingPunct="1">
              <a:lnSpc>
                <a:spcPct val="90000"/>
              </a:lnSpc>
              <a:spcBef>
                <a:spcPts val="0"/>
              </a:spcBef>
              <a:spcAft>
                <a:spcPts val="0"/>
              </a:spcAft>
              <a:buClrTx/>
              <a:buSzTx/>
              <a:buFontTx/>
              <a:buNone/>
              <a:tabLst/>
              <a:defRPr/>
            </a:pPr>
            <a:fld id="{1EA85E74-CFD1-43C2-9168-DB4B3F980C18}" type="slidenum">
              <a:rPr kumimoji="0" lang="en-US" sz="1401" b="0" i="0" u="none" strike="noStrike" kern="1200" cap="none" spc="0" normalizeH="0" baseline="0" noProof="0" smtClean="0">
                <a:ln>
                  <a:noFill/>
                </a:ln>
                <a:solidFill>
                  <a:srgbClr val="000000"/>
                </a:solidFill>
                <a:effectLst/>
                <a:uLnTx/>
                <a:uFillTx/>
                <a:latin typeface="Trebuchet MS"/>
                <a:ea typeface="+mn-ea"/>
                <a:cs typeface="+mn-cs"/>
              </a:rPr>
              <a:pPr marL="0" marR="0" lvl="0" indent="0" algn="r" defTabSz="914400" rtl="0" eaLnBrk="1" fontAlgn="auto" latinLnBrk="0" hangingPunct="1">
                <a:lnSpc>
                  <a:spcPct val="90000"/>
                </a:lnSpc>
                <a:spcBef>
                  <a:spcPts val="0"/>
                </a:spcBef>
                <a:spcAft>
                  <a:spcPts val="0"/>
                </a:spcAft>
                <a:buClrTx/>
                <a:buSzTx/>
                <a:buFontTx/>
                <a:buNone/>
                <a:tabLst/>
                <a:defRPr/>
              </a:pPr>
              <a:t>28</a:t>
            </a:fld>
            <a:endParaRPr kumimoji="0" lang="en-US" sz="1401" b="0" i="0" u="none" strike="noStrike" kern="1200" cap="none" spc="0" normalizeH="0" baseline="0" noProof="0">
              <a:ln>
                <a:noFill/>
              </a:ln>
              <a:solidFill>
                <a:srgbClr val="000000"/>
              </a:solidFill>
              <a:effectLst/>
              <a:uLnTx/>
              <a:uFillTx/>
              <a:latin typeface="Trebuchet MS"/>
              <a:ea typeface="+mn-ea"/>
              <a:cs typeface="+mn-cs"/>
            </a:endParaRPr>
          </a:p>
        </p:txBody>
      </p:sp>
      <p:pic>
        <p:nvPicPr>
          <p:cNvPr id="7" name="Picture 6">
            <a:extLst>
              <a:ext uri="{FF2B5EF4-FFF2-40B4-BE49-F238E27FC236}">
                <a16:creationId xmlns:a16="http://schemas.microsoft.com/office/drawing/2014/main" id="{13DD0582-BD98-4B15-A2D2-62533ABBED5F}"/>
              </a:ext>
            </a:extLst>
          </p:cNvPr>
          <p:cNvPicPr>
            <a:picLocks noChangeAspect="1"/>
          </p:cNvPicPr>
          <p:nvPr/>
        </p:nvPicPr>
        <p:blipFill>
          <a:blip r:embed="rId4"/>
          <a:stretch>
            <a:fillRect/>
          </a:stretch>
        </p:blipFill>
        <p:spPr>
          <a:xfrm>
            <a:off x="979615" y="6065203"/>
            <a:ext cx="604974" cy="592256"/>
          </a:xfrm>
          <a:prstGeom prst="rect">
            <a:avLst/>
          </a:prstGeom>
        </p:spPr>
      </p:pic>
      <p:sp>
        <p:nvSpPr>
          <p:cNvPr id="8" name="TextBox 7">
            <a:extLst>
              <a:ext uri="{FF2B5EF4-FFF2-40B4-BE49-F238E27FC236}">
                <a16:creationId xmlns:a16="http://schemas.microsoft.com/office/drawing/2014/main" id="{F039CCBE-2108-49F5-91A4-FCF94F6C22CD}"/>
              </a:ext>
            </a:extLst>
          </p:cNvPr>
          <p:cNvSpPr txBox="1"/>
          <p:nvPr/>
        </p:nvSpPr>
        <p:spPr>
          <a:xfrm>
            <a:off x="1584589" y="6405394"/>
            <a:ext cx="1261850" cy="276999"/>
          </a:xfrm>
          <a:prstGeom prst="rect">
            <a:avLst/>
          </a:prstGeom>
          <a:noFill/>
        </p:spPr>
        <p:txBody>
          <a:bodyPr wrap="square" rtlCol="0">
            <a:spAutoFit/>
          </a:bodyPr>
          <a:lstStyle/>
          <a:p>
            <a:r>
              <a:rPr lang="en-US" sz="1200" dirty="0"/>
              <a:t>LARC Workbook</a:t>
            </a:r>
          </a:p>
        </p:txBody>
      </p:sp>
    </p:spTree>
    <p:extLst>
      <p:ext uri="{BB962C8B-B14F-4D97-AF65-F5344CB8AC3E}">
        <p14:creationId xmlns:p14="http://schemas.microsoft.com/office/powerpoint/2010/main" val="202007563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B09F62EB-0A69-46F3-9D9E-982F95C5E3F3}"/>
              </a:ext>
            </a:extLst>
          </p:cNvPr>
          <p:cNvSpPr txBox="1">
            <a:spLocks/>
          </p:cNvSpPr>
          <p:nvPr/>
        </p:nvSpPr>
        <p:spPr>
          <a:xfrm>
            <a:off x="4119377" y="1204249"/>
            <a:ext cx="7693474" cy="4138752"/>
          </a:xfrm>
          <a:prstGeom prst="rect">
            <a:avLst/>
          </a:prstGeom>
        </p:spPr>
        <p:txBody>
          <a:bodyPr>
            <a:noAutofit/>
          </a:bodyPr>
          <a:lstStyle>
            <a:lvl1pPr marL="205740" indent="-205740" algn="l" defTabSz="822960" rtl="0" eaLnBrk="1" latinLnBrk="0" hangingPunct="1">
              <a:lnSpc>
                <a:spcPct val="90000"/>
              </a:lnSpc>
              <a:spcBef>
                <a:spcPts val="900"/>
              </a:spcBef>
              <a:buFont typeface="Arial" panose="020B0604020202020204" pitchFamily="34" charset="0"/>
              <a:buChar char="•"/>
              <a:defRPr sz="2520" kern="1200">
                <a:solidFill>
                  <a:schemeClr val="tx1"/>
                </a:solidFill>
                <a:latin typeface="+mn-lt"/>
                <a:ea typeface="+mn-ea"/>
                <a:cs typeface="+mn-cs"/>
              </a:defRPr>
            </a:lvl1pPr>
            <a:lvl2pPr marL="617220" indent="-205740" algn="l" defTabSz="822960" rtl="0" eaLnBrk="1" latinLnBrk="0" hangingPunct="1">
              <a:lnSpc>
                <a:spcPct val="90000"/>
              </a:lnSpc>
              <a:spcBef>
                <a:spcPts val="450"/>
              </a:spcBef>
              <a:buFont typeface="Arial" panose="020B0604020202020204" pitchFamily="34" charset="0"/>
              <a:buChar char="•"/>
              <a:defRPr sz="2160" kern="1200">
                <a:solidFill>
                  <a:schemeClr val="tx1"/>
                </a:solidFill>
                <a:latin typeface="+mn-lt"/>
                <a:ea typeface="+mn-ea"/>
                <a:cs typeface="+mn-cs"/>
              </a:defRPr>
            </a:lvl2pPr>
            <a:lvl3pPr marL="1028700" indent="-205740" algn="l" defTabSz="822960" rtl="0" eaLnBrk="1" latinLnBrk="0" hangingPunct="1">
              <a:lnSpc>
                <a:spcPct val="90000"/>
              </a:lnSpc>
              <a:spcBef>
                <a:spcPts val="450"/>
              </a:spcBef>
              <a:buFont typeface="Arial" panose="020B0604020202020204" pitchFamily="34" charset="0"/>
              <a:buChar char="•"/>
              <a:defRPr sz="1800" kern="1200">
                <a:solidFill>
                  <a:schemeClr val="tx1"/>
                </a:solidFill>
                <a:latin typeface="+mn-lt"/>
                <a:ea typeface="+mn-ea"/>
                <a:cs typeface="+mn-cs"/>
              </a:defRPr>
            </a:lvl3pPr>
            <a:lvl4pPr marL="144018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4pPr>
            <a:lvl5pPr marL="185166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5pPr>
            <a:lvl6pPr marL="226314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6pPr>
            <a:lvl7pPr marL="267462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7pPr>
            <a:lvl8pPr marL="308610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8pPr>
            <a:lvl9pPr marL="349758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9pPr>
          </a:lstStyle>
          <a:p>
            <a:pPr marL="205740" marR="0" lvl="0" indent="-205740" algn="l" defTabSz="822960" rtl="0" eaLnBrk="1" fontAlgn="auto" latinLnBrk="0" hangingPunct="1">
              <a:lnSpc>
                <a:spcPct val="90000"/>
              </a:lnSpc>
              <a:spcBef>
                <a:spcPts val="9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0000"/>
                </a:solidFill>
                <a:effectLst/>
                <a:uLnTx/>
                <a:uFillTx/>
                <a:latin typeface="Trebuchet MS"/>
                <a:ea typeface="+mn-ea"/>
                <a:cs typeface="+mn-cs"/>
              </a:rPr>
              <a:t>Conduct a “</a:t>
            </a:r>
            <a:r>
              <a:rPr kumimoji="0" lang="en-US" sz="2400" b="0" i="0" u="none" strike="noStrike" kern="1200" cap="none" spc="0" normalizeH="0" baseline="0" noProof="0" dirty="0">
                <a:ln>
                  <a:noFill/>
                </a:ln>
                <a:solidFill>
                  <a:srgbClr val="C00000"/>
                </a:solidFill>
                <a:effectLst/>
                <a:uLnTx/>
                <a:uFillTx/>
                <a:latin typeface="Trebuchet MS"/>
                <a:ea typeface="+mn-ea"/>
                <a:cs typeface="+mn-cs"/>
              </a:rPr>
              <a:t>Waste Walk</a:t>
            </a:r>
            <a:r>
              <a:rPr kumimoji="0" lang="en-US" sz="2400" b="0" i="0" u="none" strike="noStrike" kern="1200" cap="none" spc="0" normalizeH="0" baseline="0" noProof="0" dirty="0">
                <a:ln>
                  <a:noFill/>
                </a:ln>
                <a:solidFill>
                  <a:srgbClr val="000000"/>
                </a:solidFill>
                <a:effectLst/>
                <a:uLnTx/>
                <a:uFillTx/>
                <a:latin typeface="Trebuchet MS"/>
                <a:ea typeface="+mn-ea"/>
                <a:cs typeface="+mn-cs"/>
              </a:rPr>
              <a:t>”: Identify the Waste in the ER Exercise </a:t>
            </a:r>
          </a:p>
          <a:p>
            <a:pPr marL="205740" marR="0" lvl="0" indent="-205740" algn="l" defTabSz="822960" rtl="0" eaLnBrk="1" fontAlgn="auto" latinLnBrk="0" hangingPunct="1">
              <a:lnSpc>
                <a:spcPct val="90000"/>
              </a:lnSpc>
              <a:spcBef>
                <a:spcPts val="90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srgbClr val="000000"/>
              </a:solidFill>
              <a:effectLst/>
              <a:uLnTx/>
              <a:uFillTx/>
              <a:latin typeface="Trebuchet MS"/>
              <a:ea typeface="+mn-ea"/>
              <a:cs typeface="+mn-cs"/>
            </a:endParaRPr>
          </a:p>
          <a:p>
            <a:pPr marL="205740" marR="0" lvl="0" indent="-205740" algn="l" defTabSz="822960" rtl="0" eaLnBrk="1" fontAlgn="auto" latinLnBrk="0" hangingPunct="1">
              <a:lnSpc>
                <a:spcPct val="90000"/>
              </a:lnSpc>
              <a:spcBef>
                <a:spcPts val="9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C00000"/>
                </a:solidFill>
                <a:effectLst/>
                <a:uLnTx/>
                <a:uFillTx/>
                <a:latin typeface="Trebuchet MS"/>
                <a:ea typeface="+mn-ea"/>
                <a:cs typeface="+mn-cs"/>
              </a:rPr>
              <a:t>Using the 9 categories of waste as a guide, write (sticky notes) the specific episodes of waste that you experienced during the ER exercise</a:t>
            </a:r>
          </a:p>
          <a:p>
            <a:pPr marL="205740" marR="0" lvl="0" indent="-205740" algn="l" defTabSz="822960" rtl="0" eaLnBrk="1" fontAlgn="auto" latinLnBrk="0" hangingPunct="1">
              <a:lnSpc>
                <a:spcPct val="90000"/>
              </a:lnSpc>
              <a:spcBef>
                <a:spcPts val="90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srgbClr val="C00000"/>
              </a:solidFill>
              <a:effectLst/>
              <a:uLnTx/>
              <a:uFillTx/>
              <a:latin typeface="Trebuchet MS"/>
              <a:ea typeface="+mn-ea"/>
              <a:cs typeface="+mn-cs"/>
            </a:endParaRPr>
          </a:p>
          <a:p>
            <a:pPr marL="205740" marR="0" lvl="0" indent="-205740" algn="l" defTabSz="822960" rtl="0" eaLnBrk="1" fontAlgn="auto" latinLnBrk="0" hangingPunct="1">
              <a:lnSpc>
                <a:spcPct val="90000"/>
              </a:lnSpc>
              <a:spcBef>
                <a:spcPts val="9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C00000"/>
                </a:solidFill>
                <a:effectLst/>
                <a:uLnTx/>
                <a:uFillTx/>
                <a:latin typeface="Trebuchet MS"/>
                <a:ea typeface="+mn-ea"/>
                <a:cs typeface="+mn-cs"/>
              </a:rPr>
              <a:t>Place on flip chart  - under appropriate categories</a:t>
            </a:r>
          </a:p>
          <a:p>
            <a:pPr marL="205740" marR="0" lvl="0" indent="-205740" algn="l" defTabSz="822960" rtl="0" eaLnBrk="1" fontAlgn="auto" latinLnBrk="0" hangingPunct="1">
              <a:lnSpc>
                <a:spcPct val="90000"/>
              </a:lnSpc>
              <a:spcBef>
                <a:spcPts val="90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srgbClr val="000000"/>
              </a:solidFill>
              <a:effectLst/>
              <a:uLnTx/>
              <a:uFillTx/>
              <a:latin typeface="Trebuchet MS"/>
              <a:ea typeface="+mn-ea"/>
              <a:cs typeface="+mn-cs"/>
            </a:endParaRPr>
          </a:p>
          <a:p>
            <a:pPr marL="205740" marR="0" lvl="0" indent="-205740" algn="l" defTabSz="822960" rtl="0" eaLnBrk="1" fontAlgn="auto" latinLnBrk="0" hangingPunct="1">
              <a:lnSpc>
                <a:spcPct val="90000"/>
              </a:lnSpc>
              <a:spcBef>
                <a:spcPts val="9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0000"/>
                </a:solidFill>
                <a:effectLst/>
                <a:uLnTx/>
                <a:uFillTx/>
                <a:latin typeface="Trebuchet MS"/>
                <a:ea typeface="+mn-ea"/>
                <a:cs typeface="+mn-cs"/>
              </a:rPr>
              <a:t>Debrief with the Group</a:t>
            </a:r>
          </a:p>
        </p:txBody>
      </p:sp>
      <p:sp>
        <p:nvSpPr>
          <p:cNvPr id="6" name="Text Placeholder 3">
            <a:extLst>
              <a:ext uri="{FF2B5EF4-FFF2-40B4-BE49-F238E27FC236}">
                <a16:creationId xmlns:a16="http://schemas.microsoft.com/office/drawing/2014/main" id="{5D7F5E93-6F0F-433B-8263-F0C78E4A7FA7}"/>
              </a:ext>
            </a:extLst>
          </p:cNvPr>
          <p:cNvSpPr txBox="1">
            <a:spLocks/>
          </p:cNvSpPr>
          <p:nvPr/>
        </p:nvSpPr>
        <p:spPr>
          <a:xfrm>
            <a:off x="537264" y="1304850"/>
            <a:ext cx="3356500" cy="1522414"/>
          </a:xfrm>
          <a:prstGeom prst="rect">
            <a:avLst/>
          </a:prstGeom>
        </p:spPr>
        <p:txBody>
          <a:bodyPr/>
          <a:lstStyle>
            <a:lvl1pPr marL="205740" indent="-205740" algn="l" defTabSz="822960" rtl="0" eaLnBrk="1" latinLnBrk="0" hangingPunct="1">
              <a:lnSpc>
                <a:spcPct val="90000"/>
              </a:lnSpc>
              <a:spcBef>
                <a:spcPts val="900"/>
              </a:spcBef>
              <a:buFont typeface="Arial" panose="020B0604020202020204" pitchFamily="34" charset="0"/>
              <a:buChar char="•"/>
              <a:defRPr sz="2520" kern="1200">
                <a:solidFill>
                  <a:schemeClr val="tx1"/>
                </a:solidFill>
                <a:latin typeface="+mn-lt"/>
                <a:ea typeface="+mn-ea"/>
                <a:cs typeface="+mn-cs"/>
              </a:defRPr>
            </a:lvl1pPr>
            <a:lvl2pPr marL="617220" indent="-205740" algn="l" defTabSz="822960" rtl="0" eaLnBrk="1" latinLnBrk="0" hangingPunct="1">
              <a:lnSpc>
                <a:spcPct val="90000"/>
              </a:lnSpc>
              <a:spcBef>
                <a:spcPts val="450"/>
              </a:spcBef>
              <a:buFont typeface="Arial" panose="020B0604020202020204" pitchFamily="34" charset="0"/>
              <a:buChar char="•"/>
              <a:defRPr sz="2160" kern="1200">
                <a:solidFill>
                  <a:schemeClr val="tx1"/>
                </a:solidFill>
                <a:latin typeface="+mn-lt"/>
                <a:ea typeface="+mn-ea"/>
                <a:cs typeface="+mn-cs"/>
              </a:defRPr>
            </a:lvl2pPr>
            <a:lvl3pPr marL="1028700" indent="-205740" algn="l" defTabSz="822960" rtl="0" eaLnBrk="1" latinLnBrk="0" hangingPunct="1">
              <a:lnSpc>
                <a:spcPct val="90000"/>
              </a:lnSpc>
              <a:spcBef>
                <a:spcPts val="450"/>
              </a:spcBef>
              <a:buFont typeface="Arial" panose="020B0604020202020204" pitchFamily="34" charset="0"/>
              <a:buChar char="•"/>
              <a:defRPr sz="1800" kern="1200">
                <a:solidFill>
                  <a:schemeClr val="tx1"/>
                </a:solidFill>
                <a:latin typeface="+mn-lt"/>
                <a:ea typeface="+mn-ea"/>
                <a:cs typeface="+mn-cs"/>
              </a:defRPr>
            </a:lvl3pPr>
            <a:lvl4pPr marL="144018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4pPr>
            <a:lvl5pPr marL="185166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5pPr>
            <a:lvl6pPr marL="226314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6pPr>
            <a:lvl7pPr marL="267462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7pPr>
            <a:lvl8pPr marL="308610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8pPr>
            <a:lvl9pPr marL="349758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9pPr>
          </a:lstStyle>
          <a:p>
            <a:pPr marL="0" marR="0" lvl="0" indent="0" algn="l" defTabSz="822960" rtl="0" eaLnBrk="1" fontAlgn="auto" latinLnBrk="0" hangingPunct="1">
              <a:lnSpc>
                <a:spcPct val="90000"/>
              </a:lnSpc>
              <a:spcBef>
                <a:spcPts val="900"/>
              </a:spcBef>
              <a:spcAft>
                <a:spcPts val="0"/>
              </a:spcAft>
              <a:buClrTx/>
              <a:buSzTx/>
              <a:buFont typeface="Arial" panose="020B0604020202020204" pitchFamily="34" charset="0"/>
              <a:buNone/>
              <a:tabLst/>
              <a:defRPr/>
            </a:pPr>
            <a:r>
              <a:rPr kumimoji="0" lang="en-US" sz="2520" b="1" i="0" u="sng" strike="noStrike" kern="1200" cap="none" spc="0" normalizeH="0" baseline="0" noProof="0" dirty="0">
                <a:ln>
                  <a:noFill/>
                </a:ln>
                <a:solidFill>
                  <a:prstClr val="black"/>
                </a:solidFill>
                <a:effectLst/>
                <a:uLnTx/>
                <a:uFillTx/>
                <a:latin typeface="Trebuchet MS"/>
                <a:ea typeface="+mn-ea"/>
                <a:cs typeface="+mn-cs"/>
              </a:rPr>
              <a:t>What you will need:</a:t>
            </a:r>
            <a:endParaRPr kumimoji="0" lang="en-US" sz="2520" b="0" i="0" u="none" strike="noStrike" kern="1200" cap="none" spc="0" normalizeH="0" baseline="0" noProof="0" dirty="0">
              <a:ln>
                <a:noFill/>
              </a:ln>
              <a:solidFill>
                <a:prstClr val="black"/>
              </a:solidFill>
              <a:effectLst/>
              <a:uLnTx/>
              <a:uFillTx/>
              <a:latin typeface="Trebuchet MS"/>
              <a:ea typeface="+mn-ea"/>
              <a:cs typeface="+mn-cs"/>
            </a:endParaRPr>
          </a:p>
          <a:p>
            <a:pPr marL="0" marR="0" lvl="0" indent="0" algn="l" defTabSz="822960" rtl="0" eaLnBrk="1" fontAlgn="auto" latinLnBrk="0" hangingPunct="1">
              <a:lnSpc>
                <a:spcPct val="90000"/>
              </a:lnSpc>
              <a:spcBef>
                <a:spcPts val="900"/>
              </a:spcBef>
              <a:spcAft>
                <a:spcPts val="0"/>
              </a:spcAft>
              <a:buClrTx/>
              <a:buSzTx/>
              <a:buFont typeface="Arial" panose="020B0604020202020204" pitchFamily="34" charset="0"/>
              <a:buNone/>
              <a:tabLst/>
              <a:defRPr/>
            </a:pPr>
            <a:r>
              <a:rPr kumimoji="0" lang="en-US" sz="2000" b="0" i="0" u="none" strike="noStrike" kern="1200" cap="none" spc="0" normalizeH="0" baseline="0" noProof="0" dirty="0">
                <a:ln>
                  <a:noFill/>
                </a:ln>
                <a:solidFill>
                  <a:prstClr val="black"/>
                </a:solidFill>
                <a:effectLst/>
                <a:uLnTx/>
                <a:uFillTx/>
                <a:latin typeface="Trebuchet MS"/>
                <a:ea typeface="+mn-ea"/>
                <a:cs typeface="+mn-cs"/>
              </a:rPr>
              <a:t>Sticky notes</a:t>
            </a:r>
          </a:p>
          <a:p>
            <a:pPr marL="0" marR="0" lvl="0" indent="0" algn="l" defTabSz="822960" rtl="0" eaLnBrk="1" fontAlgn="auto" latinLnBrk="0" hangingPunct="1">
              <a:lnSpc>
                <a:spcPct val="90000"/>
              </a:lnSpc>
              <a:spcBef>
                <a:spcPts val="900"/>
              </a:spcBef>
              <a:spcAft>
                <a:spcPts val="0"/>
              </a:spcAft>
              <a:buClrTx/>
              <a:buSzTx/>
              <a:buFont typeface="Arial" panose="020B0604020202020204" pitchFamily="34" charset="0"/>
              <a:buNone/>
              <a:tabLst/>
              <a:defRPr/>
            </a:pPr>
            <a:r>
              <a:rPr kumimoji="0" lang="en-US" sz="2000" b="0" i="0" u="none" strike="noStrike" kern="1200" cap="none" spc="0" normalizeH="0" baseline="0" noProof="0" dirty="0">
                <a:ln>
                  <a:noFill/>
                </a:ln>
                <a:solidFill>
                  <a:prstClr val="black"/>
                </a:solidFill>
                <a:effectLst/>
                <a:uLnTx/>
                <a:uFillTx/>
                <a:latin typeface="Trebuchet MS"/>
                <a:ea typeface="+mn-ea"/>
                <a:cs typeface="+mn-cs"/>
              </a:rPr>
              <a:t>Markers</a:t>
            </a:r>
          </a:p>
        </p:txBody>
      </p:sp>
      <p:sp>
        <p:nvSpPr>
          <p:cNvPr id="8" name="Title 7">
            <a:extLst>
              <a:ext uri="{FF2B5EF4-FFF2-40B4-BE49-F238E27FC236}">
                <a16:creationId xmlns:a16="http://schemas.microsoft.com/office/drawing/2014/main" id="{922D31B4-5978-4A44-B897-5169A1BFB55D}"/>
              </a:ext>
            </a:extLst>
          </p:cNvPr>
          <p:cNvSpPr>
            <a:spLocks noGrp="1"/>
          </p:cNvSpPr>
          <p:nvPr>
            <p:ph type="ctrTitle"/>
          </p:nvPr>
        </p:nvSpPr>
        <p:spPr>
          <a:xfrm>
            <a:off x="1137386" y="755302"/>
            <a:ext cx="1709053" cy="563524"/>
          </a:xfrm>
        </p:spPr>
        <p:txBody>
          <a:bodyPr/>
          <a:lstStyle/>
          <a:p>
            <a:r>
              <a:rPr lang="en-US" dirty="0"/>
              <a:t>Activity</a:t>
            </a:r>
          </a:p>
        </p:txBody>
      </p:sp>
      <p:sp>
        <p:nvSpPr>
          <p:cNvPr id="2" name="Slide Number Placeholder 1">
            <a:extLst>
              <a:ext uri="{FF2B5EF4-FFF2-40B4-BE49-F238E27FC236}">
                <a16:creationId xmlns:a16="http://schemas.microsoft.com/office/drawing/2014/main" id="{0A9242CD-ECD6-4500-B936-44A48605582A}"/>
              </a:ext>
            </a:extLst>
          </p:cNvPr>
          <p:cNvSpPr>
            <a:spLocks noGrp="1"/>
          </p:cNvSpPr>
          <p:nvPr>
            <p:ph type="sldNum" sz="quarter" idx="12"/>
          </p:nvPr>
        </p:nvSpPr>
        <p:spPr/>
        <p:txBody>
          <a:bodyPr/>
          <a:lstStyle/>
          <a:p>
            <a:pPr marL="0" marR="0" lvl="0" indent="0" algn="r" defTabSz="914400" rtl="0" eaLnBrk="1" fontAlgn="auto" latinLnBrk="0" hangingPunct="1">
              <a:lnSpc>
                <a:spcPct val="90000"/>
              </a:lnSpc>
              <a:spcBef>
                <a:spcPts val="0"/>
              </a:spcBef>
              <a:spcAft>
                <a:spcPts val="0"/>
              </a:spcAft>
              <a:buClrTx/>
              <a:buSzTx/>
              <a:buFontTx/>
              <a:buNone/>
              <a:tabLst/>
              <a:defRPr/>
            </a:pPr>
            <a:fld id="{1EA85E74-CFD1-43C2-9168-DB4B3F980C18}" type="slidenum">
              <a:rPr kumimoji="0" lang="en-US" sz="1401" b="0" i="0" u="none" strike="noStrike" kern="1200" cap="none" spc="0" normalizeH="0" baseline="0" noProof="0" smtClean="0">
                <a:ln>
                  <a:noFill/>
                </a:ln>
                <a:solidFill>
                  <a:srgbClr val="000000"/>
                </a:solidFill>
                <a:effectLst/>
                <a:uLnTx/>
                <a:uFillTx/>
                <a:latin typeface="Trebuchet MS"/>
                <a:ea typeface="+mn-ea"/>
                <a:cs typeface="+mn-cs"/>
              </a:rPr>
              <a:pPr marL="0" marR="0" lvl="0" indent="0" algn="r" defTabSz="914400" rtl="0" eaLnBrk="1" fontAlgn="auto" latinLnBrk="0" hangingPunct="1">
                <a:lnSpc>
                  <a:spcPct val="90000"/>
                </a:lnSpc>
                <a:spcBef>
                  <a:spcPts val="0"/>
                </a:spcBef>
                <a:spcAft>
                  <a:spcPts val="0"/>
                </a:spcAft>
                <a:buClrTx/>
                <a:buSzTx/>
                <a:buFontTx/>
                <a:buNone/>
                <a:tabLst/>
                <a:defRPr/>
              </a:pPr>
              <a:t>29</a:t>
            </a:fld>
            <a:endParaRPr kumimoji="0" lang="en-US" sz="1401" b="0" i="0" u="none" strike="noStrike" kern="1200" cap="none" spc="0" normalizeH="0" baseline="0" noProof="0">
              <a:ln>
                <a:noFill/>
              </a:ln>
              <a:solidFill>
                <a:srgbClr val="000000"/>
              </a:solidFill>
              <a:effectLst/>
              <a:uLnTx/>
              <a:uFillTx/>
              <a:latin typeface="Trebuchet MS"/>
              <a:ea typeface="+mn-ea"/>
              <a:cs typeface="+mn-cs"/>
            </a:endParaRPr>
          </a:p>
        </p:txBody>
      </p:sp>
      <p:grpSp>
        <p:nvGrpSpPr>
          <p:cNvPr id="10" name="Group 9">
            <a:extLst>
              <a:ext uri="{FF2B5EF4-FFF2-40B4-BE49-F238E27FC236}">
                <a16:creationId xmlns:a16="http://schemas.microsoft.com/office/drawing/2014/main" id="{3D8CC44D-D837-455B-9892-6AEDBCA51E7A}"/>
              </a:ext>
            </a:extLst>
          </p:cNvPr>
          <p:cNvGrpSpPr/>
          <p:nvPr/>
        </p:nvGrpSpPr>
        <p:grpSpPr>
          <a:xfrm>
            <a:off x="1041452" y="3125200"/>
            <a:ext cx="1631377" cy="767292"/>
            <a:chOff x="6361903" y="4581214"/>
            <a:chExt cx="1631377" cy="767292"/>
          </a:xfrm>
        </p:grpSpPr>
        <p:pic>
          <p:nvPicPr>
            <p:cNvPr id="11" name="Picture 5" descr="MCj04242140000[1]">
              <a:extLst>
                <a:ext uri="{FF2B5EF4-FFF2-40B4-BE49-F238E27FC236}">
                  <a16:creationId xmlns:a16="http://schemas.microsoft.com/office/drawing/2014/main" id="{F9394417-36EE-4EC3-B9E5-096F24F1DE2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61903" y="4581214"/>
              <a:ext cx="601928" cy="7672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 Box 6">
              <a:extLst>
                <a:ext uri="{FF2B5EF4-FFF2-40B4-BE49-F238E27FC236}">
                  <a16:creationId xmlns:a16="http://schemas.microsoft.com/office/drawing/2014/main" id="{425575B6-5FF4-4535-ABC5-EFC859577209}"/>
                </a:ext>
              </a:extLst>
            </p:cNvPr>
            <p:cNvSpPr txBox="1">
              <a:spLocks noChangeArrowheads="1"/>
            </p:cNvSpPr>
            <p:nvPr/>
          </p:nvSpPr>
          <p:spPr bwMode="auto">
            <a:xfrm>
              <a:off x="6963831" y="4883649"/>
              <a:ext cx="1029449"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pitchFamily="-111" charset="-128"/>
                </a:defRPr>
              </a:lvl1pPr>
              <a:lvl2pPr marL="742950" indent="-285750" eaLnBrk="0" hangingPunct="0">
                <a:defRPr>
                  <a:solidFill>
                    <a:schemeClr val="tx1"/>
                  </a:solidFill>
                  <a:latin typeface="Arial" charset="0"/>
                  <a:ea typeface="ＭＳ Ｐゴシック" pitchFamily="-111" charset="-128"/>
                </a:defRPr>
              </a:lvl2pPr>
              <a:lvl3pPr marL="1143000" indent="-228600" eaLnBrk="0" hangingPunct="0">
                <a:defRPr>
                  <a:solidFill>
                    <a:schemeClr val="tx1"/>
                  </a:solidFill>
                  <a:latin typeface="Arial" charset="0"/>
                  <a:ea typeface="ＭＳ Ｐゴシック" pitchFamily="-111" charset="-128"/>
                </a:defRPr>
              </a:lvl3pPr>
              <a:lvl4pPr marL="1600200" indent="-228600" eaLnBrk="0" hangingPunct="0">
                <a:defRPr>
                  <a:solidFill>
                    <a:schemeClr val="tx1"/>
                  </a:solidFill>
                  <a:latin typeface="Arial" charset="0"/>
                  <a:ea typeface="ＭＳ Ｐゴシック" pitchFamily="-111" charset="-128"/>
                </a:defRPr>
              </a:lvl4pPr>
              <a:lvl5pPr marL="2057400" indent="-228600" eaLnBrk="0" hangingPunct="0">
                <a:defRPr>
                  <a:solidFill>
                    <a:schemeClr val="tx1"/>
                  </a:solidFill>
                  <a:latin typeface="Arial" charset="0"/>
                  <a:ea typeface="ＭＳ Ｐゴシック" pitchFamily="-111"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111"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111"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111"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111" charset="-128"/>
                </a:defRPr>
              </a:lvl9pPr>
            </a:lstStyle>
            <a:p>
              <a:pPr marL="0" marR="0" lvl="0" indent="0" algn="l" defTabSz="761970" rtl="0" eaLnBrk="1" fontAlgn="base" latinLnBrk="0" hangingPunct="1">
                <a:lnSpc>
                  <a:spcPct val="100000"/>
                </a:lnSpc>
                <a:spcBef>
                  <a:spcPct val="0"/>
                </a:spcBef>
                <a:spcAft>
                  <a:spcPct val="0"/>
                </a:spcAft>
                <a:buClrTx/>
                <a:buSzTx/>
                <a:buFontTx/>
                <a:buNone/>
                <a:tabLst/>
                <a:defRPr/>
              </a:pPr>
              <a:r>
                <a:rPr kumimoji="0" lang="en-US" altLang="en-US" sz="1500" b="0" i="0" u="none" strike="noStrike" kern="1200" cap="none" spc="0" normalizeH="0" baseline="0" noProof="0" dirty="0">
                  <a:ln>
                    <a:noFill/>
                  </a:ln>
                  <a:solidFill>
                    <a:srgbClr val="000000"/>
                  </a:solidFill>
                  <a:effectLst/>
                  <a:uLnTx/>
                  <a:uFillTx/>
                  <a:latin typeface="Trebuchet MS" panose="020B0603020202020204" pitchFamily="34" charset="0"/>
                  <a:ea typeface="ＭＳ Ｐゴシック" pitchFamily="-111" charset="-128"/>
                  <a:cs typeface="+mn-cs"/>
                </a:rPr>
                <a:t>7 minutes</a:t>
              </a:r>
            </a:p>
          </p:txBody>
        </p:sp>
      </p:grpSp>
      <p:sp>
        <p:nvSpPr>
          <p:cNvPr id="9" name="TextBox 8">
            <a:extLst>
              <a:ext uri="{FF2B5EF4-FFF2-40B4-BE49-F238E27FC236}">
                <a16:creationId xmlns:a16="http://schemas.microsoft.com/office/drawing/2014/main" id="{1246BD65-3D97-4198-AD9A-D90ED14D49FA}"/>
              </a:ext>
            </a:extLst>
          </p:cNvPr>
          <p:cNvSpPr txBox="1"/>
          <p:nvPr/>
        </p:nvSpPr>
        <p:spPr>
          <a:xfrm>
            <a:off x="1137386" y="5133430"/>
            <a:ext cx="2494371" cy="369332"/>
          </a:xfrm>
          <a:prstGeom prst="rect">
            <a:avLst/>
          </a:prstGeom>
          <a:noFill/>
          <a:ln w="76200">
            <a:solidFill>
              <a:schemeClr val="accent2"/>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rebuchet MS"/>
                <a:ea typeface="+mn-ea"/>
                <a:cs typeface="+mn-cs"/>
              </a:rPr>
              <a:t>LARC Workbook, p. 70</a:t>
            </a:r>
          </a:p>
        </p:txBody>
      </p:sp>
      <p:pic>
        <p:nvPicPr>
          <p:cNvPr id="14" name="Picture 13">
            <a:extLst>
              <a:ext uri="{FF2B5EF4-FFF2-40B4-BE49-F238E27FC236}">
                <a16:creationId xmlns:a16="http://schemas.microsoft.com/office/drawing/2014/main" id="{74CAF192-3732-43BA-9F32-CCF2905C9F2B}"/>
              </a:ext>
            </a:extLst>
          </p:cNvPr>
          <p:cNvPicPr>
            <a:picLocks noChangeAspect="1"/>
          </p:cNvPicPr>
          <p:nvPr/>
        </p:nvPicPr>
        <p:blipFill>
          <a:blip r:embed="rId4"/>
          <a:stretch>
            <a:fillRect/>
          </a:stretch>
        </p:blipFill>
        <p:spPr>
          <a:xfrm>
            <a:off x="979615" y="6065203"/>
            <a:ext cx="604974" cy="592256"/>
          </a:xfrm>
          <a:prstGeom prst="rect">
            <a:avLst/>
          </a:prstGeom>
        </p:spPr>
      </p:pic>
      <p:sp>
        <p:nvSpPr>
          <p:cNvPr id="15" name="TextBox 14">
            <a:extLst>
              <a:ext uri="{FF2B5EF4-FFF2-40B4-BE49-F238E27FC236}">
                <a16:creationId xmlns:a16="http://schemas.microsoft.com/office/drawing/2014/main" id="{277A1380-C07C-47A5-BEF5-C2A767B90FEE}"/>
              </a:ext>
            </a:extLst>
          </p:cNvPr>
          <p:cNvSpPr txBox="1"/>
          <p:nvPr/>
        </p:nvSpPr>
        <p:spPr>
          <a:xfrm>
            <a:off x="1584589" y="6405394"/>
            <a:ext cx="1261850" cy="276999"/>
          </a:xfrm>
          <a:prstGeom prst="rect">
            <a:avLst/>
          </a:prstGeom>
          <a:noFill/>
        </p:spPr>
        <p:txBody>
          <a:bodyPr wrap="square" rtlCol="0">
            <a:spAutoFit/>
          </a:bodyPr>
          <a:lstStyle/>
          <a:p>
            <a:r>
              <a:rPr lang="en-US" sz="1200" dirty="0"/>
              <a:t>LARC Workbook</a:t>
            </a:r>
          </a:p>
        </p:txBody>
      </p:sp>
      <p:sp>
        <p:nvSpPr>
          <p:cNvPr id="13" name="TextBox 12">
            <a:extLst>
              <a:ext uri="{FF2B5EF4-FFF2-40B4-BE49-F238E27FC236}">
                <a16:creationId xmlns:a16="http://schemas.microsoft.com/office/drawing/2014/main" id="{DF9B243E-6F02-43D3-9936-688295FEE570}"/>
              </a:ext>
            </a:extLst>
          </p:cNvPr>
          <p:cNvSpPr txBox="1"/>
          <p:nvPr/>
        </p:nvSpPr>
        <p:spPr>
          <a:xfrm>
            <a:off x="971550" y="5553150"/>
            <a:ext cx="5124450" cy="276999"/>
          </a:xfrm>
          <a:prstGeom prst="rect">
            <a:avLst/>
          </a:prstGeom>
          <a:noFill/>
        </p:spPr>
        <p:txBody>
          <a:bodyPr wrap="square">
            <a:spAutoFit/>
          </a:bodyPr>
          <a:lstStyle/>
          <a:p>
            <a:r>
              <a:rPr lang="en-US" sz="1200" dirty="0">
                <a:solidFill>
                  <a:srgbClr val="0070C0"/>
                </a:solidFill>
                <a:hlinkClick r:id="rId5">
                  <a:extLst>
                    <a:ext uri="{A12FA001-AC4F-418D-AE19-62706E023703}">
                      <ahyp:hlinkClr xmlns:ahyp="http://schemas.microsoft.com/office/drawing/2018/hyperlinkcolor" val="tx"/>
                    </a:ext>
                  </a:extLst>
                </a:hlinkClick>
              </a:rPr>
              <a:t>https://www.larccqi.org/uploads/resources/LARC-3.0-WORKBOOK.pdf</a:t>
            </a:r>
            <a:endParaRPr lang="en-US" sz="1200" dirty="0">
              <a:solidFill>
                <a:srgbClr val="0070C0"/>
              </a:solidFill>
            </a:endParaRPr>
          </a:p>
        </p:txBody>
      </p:sp>
    </p:spTree>
    <p:extLst>
      <p:ext uri="{BB962C8B-B14F-4D97-AF65-F5344CB8AC3E}">
        <p14:creationId xmlns:p14="http://schemas.microsoft.com/office/powerpoint/2010/main" val="28875271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5D9BB0F-9DAF-4C10-AC7B-7EFF1874A074}"/>
              </a:ext>
            </a:extLst>
          </p:cNvPr>
          <p:cNvSpPr>
            <a:spLocks noGrp="1"/>
          </p:cNvSpPr>
          <p:nvPr>
            <p:ph type="ctrTitle"/>
          </p:nvPr>
        </p:nvSpPr>
        <p:spPr>
          <a:xfrm>
            <a:off x="914402" y="2547820"/>
            <a:ext cx="7517220" cy="881180"/>
          </a:xfrm>
        </p:spPr>
        <p:txBody>
          <a:bodyPr>
            <a:normAutofit fontScale="90000"/>
          </a:bodyPr>
          <a:lstStyle/>
          <a:p>
            <a:r>
              <a:rPr lang="en-US" sz="4800" dirty="0"/>
              <a:t>IMPROVE</a:t>
            </a:r>
            <a:br>
              <a:rPr lang="en-US" sz="4800" dirty="0"/>
            </a:br>
            <a:endParaRPr lang="en-US" dirty="0"/>
          </a:p>
        </p:txBody>
      </p:sp>
      <p:sp>
        <p:nvSpPr>
          <p:cNvPr id="6" name="Slide Number Placeholder 5">
            <a:extLst>
              <a:ext uri="{FF2B5EF4-FFF2-40B4-BE49-F238E27FC236}">
                <a16:creationId xmlns:a16="http://schemas.microsoft.com/office/drawing/2014/main" id="{10CDE8EE-6FCB-4AAD-85A4-542849EAAE7A}"/>
              </a:ext>
            </a:extLst>
          </p:cNvPr>
          <p:cNvSpPr>
            <a:spLocks noGrp="1"/>
          </p:cNvSpPr>
          <p:nvPr>
            <p:ph type="sldNum" sz="quarter" idx="12"/>
          </p:nvPr>
        </p:nvSpPr>
        <p:spPr/>
        <p:txBody>
          <a:bodyPr/>
          <a:lstStyle/>
          <a:p>
            <a:pPr marL="0" marR="0" lvl="0" indent="0" algn="r" defTabSz="914400" rtl="0" eaLnBrk="1" fontAlgn="auto" latinLnBrk="0" hangingPunct="1">
              <a:lnSpc>
                <a:spcPct val="90000"/>
              </a:lnSpc>
              <a:spcBef>
                <a:spcPts val="0"/>
              </a:spcBef>
              <a:spcAft>
                <a:spcPts val="0"/>
              </a:spcAft>
              <a:buClrTx/>
              <a:buSzTx/>
              <a:buFontTx/>
              <a:buNone/>
              <a:tabLst/>
              <a:defRPr/>
            </a:pPr>
            <a:fld id="{1EA85E74-CFD1-43C2-9168-DB4B3F980C18}" type="slidenum">
              <a:rPr kumimoji="0" lang="en-US" sz="1401" b="0" i="0" u="none" strike="noStrike" kern="1200" cap="none" spc="0" normalizeH="0" baseline="0" noProof="0" smtClean="0">
                <a:ln>
                  <a:noFill/>
                </a:ln>
                <a:solidFill>
                  <a:prstClr val="white"/>
                </a:solidFill>
                <a:effectLst/>
                <a:uLnTx/>
                <a:uFillTx/>
                <a:latin typeface="Trebuchet MS"/>
                <a:ea typeface="+mn-ea"/>
                <a:cs typeface="+mn-cs"/>
              </a:rPr>
              <a:pPr marL="0" marR="0" lvl="0" indent="0" algn="r" defTabSz="914400" rtl="0" eaLnBrk="1" fontAlgn="auto" latinLnBrk="0" hangingPunct="1">
                <a:lnSpc>
                  <a:spcPct val="90000"/>
                </a:lnSpc>
                <a:spcBef>
                  <a:spcPts val="0"/>
                </a:spcBef>
                <a:spcAft>
                  <a:spcPts val="0"/>
                </a:spcAft>
                <a:buClrTx/>
                <a:buSzTx/>
                <a:buFontTx/>
                <a:buNone/>
                <a:tabLst/>
                <a:defRPr/>
              </a:pPr>
              <a:t>3</a:t>
            </a:fld>
            <a:endParaRPr kumimoji="0" lang="en-US" sz="1401" b="0" i="0" u="none" strike="noStrike" kern="1200" cap="none" spc="0" normalizeH="0" baseline="0" noProof="0">
              <a:ln>
                <a:noFill/>
              </a:ln>
              <a:solidFill>
                <a:prstClr val="white"/>
              </a:solidFill>
              <a:effectLst/>
              <a:uLnTx/>
              <a:uFillTx/>
              <a:latin typeface="Trebuchet MS"/>
              <a:ea typeface="+mn-ea"/>
              <a:cs typeface="+mn-cs"/>
            </a:endParaRPr>
          </a:p>
        </p:txBody>
      </p:sp>
      <p:sp>
        <p:nvSpPr>
          <p:cNvPr id="4" name="TextBox 3">
            <a:extLst>
              <a:ext uri="{FF2B5EF4-FFF2-40B4-BE49-F238E27FC236}">
                <a16:creationId xmlns:a16="http://schemas.microsoft.com/office/drawing/2014/main" id="{FF83ACD1-A294-4DBC-A020-EFBE78D1785E}"/>
              </a:ext>
            </a:extLst>
          </p:cNvPr>
          <p:cNvSpPr txBox="1"/>
          <p:nvPr/>
        </p:nvSpPr>
        <p:spPr>
          <a:xfrm>
            <a:off x="566059" y="4008716"/>
            <a:ext cx="2844798" cy="369332"/>
          </a:xfrm>
          <a:prstGeom prst="rect">
            <a:avLst/>
          </a:prstGeom>
          <a:noFill/>
          <a:ln w="76200">
            <a:solidFill>
              <a:schemeClr val="accent2"/>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Trebuchet MS"/>
                <a:ea typeface="+mn-ea"/>
                <a:cs typeface="+mn-cs"/>
              </a:rPr>
              <a:t>LARC Workbook, p. 63-76</a:t>
            </a:r>
          </a:p>
        </p:txBody>
      </p:sp>
      <p:sp>
        <p:nvSpPr>
          <p:cNvPr id="7" name="TextBox 6">
            <a:extLst>
              <a:ext uri="{FF2B5EF4-FFF2-40B4-BE49-F238E27FC236}">
                <a16:creationId xmlns:a16="http://schemas.microsoft.com/office/drawing/2014/main" id="{95069D96-E997-4DAE-AF51-5291E203495F}"/>
              </a:ext>
            </a:extLst>
          </p:cNvPr>
          <p:cNvSpPr txBox="1"/>
          <p:nvPr/>
        </p:nvSpPr>
        <p:spPr>
          <a:xfrm>
            <a:off x="411540" y="4445262"/>
            <a:ext cx="5124450" cy="276999"/>
          </a:xfrm>
          <a:prstGeom prst="rect">
            <a:avLst/>
          </a:prstGeom>
          <a:noFill/>
        </p:spPr>
        <p:txBody>
          <a:bodyPr wrap="square">
            <a:spAutoFit/>
          </a:bodyPr>
          <a:lstStyle/>
          <a:p>
            <a:r>
              <a:rPr lang="en-US" sz="1200" dirty="0">
                <a:solidFill>
                  <a:schemeClr val="bg1"/>
                </a:solidFill>
                <a:hlinkClick r:id="rId2">
                  <a:extLst>
                    <a:ext uri="{A12FA001-AC4F-418D-AE19-62706E023703}">
                      <ahyp:hlinkClr xmlns:ahyp="http://schemas.microsoft.com/office/drawing/2018/hyperlinkcolor" val="tx"/>
                    </a:ext>
                  </a:extLst>
                </a:hlinkClick>
              </a:rPr>
              <a:t>https://www.larccqi.org/uploads/resources/LARC-3.0-WORKBOOK.pdf</a:t>
            </a:r>
            <a:endParaRPr lang="en-US" sz="1200" dirty="0">
              <a:solidFill>
                <a:schemeClr val="bg1"/>
              </a:solidFill>
            </a:endParaRPr>
          </a:p>
        </p:txBody>
      </p:sp>
      <p:pic>
        <p:nvPicPr>
          <p:cNvPr id="9" name="Picture 8">
            <a:extLst>
              <a:ext uri="{FF2B5EF4-FFF2-40B4-BE49-F238E27FC236}">
                <a16:creationId xmlns:a16="http://schemas.microsoft.com/office/drawing/2014/main" id="{3B68B449-0A92-47D7-BF77-AFB819C43E2F}"/>
              </a:ext>
            </a:extLst>
          </p:cNvPr>
          <p:cNvPicPr>
            <a:picLocks noChangeAspect="1"/>
          </p:cNvPicPr>
          <p:nvPr/>
        </p:nvPicPr>
        <p:blipFill>
          <a:blip r:embed="rId3"/>
          <a:stretch>
            <a:fillRect/>
          </a:stretch>
        </p:blipFill>
        <p:spPr>
          <a:xfrm>
            <a:off x="979615" y="6065203"/>
            <a:ext cx="604974" cy="592256"/>
          </a:xfrm>
          <a:prstGeom prst="rect">
            <a:avLst/>
          </a:prstGeom>
        </p:spPr>
      </p:pic>
      <p:sp>
        <p:nvSpPr>
          <p:cNvPr id="10" name="TextBox 9">
            <a:extLst>
              <a:ext uri="{FF2B5EF4-FFF2-40B4-BE49-F238E27FC236}">
                <a16:creationId xmlns:a16="http://schemas.microsoft.com/office/drawing/2014/main" id="{03172EA8-5840-4BF3-B458-F3A1E2870F74}"/>
              </a:ext>
            </a:extLst>
          </p:cNvPr>
          <p:cNvSpPr txBox="1"/>
          <p:nvPr/>
        </p:nvSpPr>
        <p:spPr>
          <a:xfrm>
            <a:off x="1584589" y="6405394"/>
            <a:ext cx="1261850" cy="276999"/>
          </a:xfrm>
          <a:prstGeom prst="rect">
            <a:avLst/>
          </a:prstGeom>
          <a:noFill/>
        </p:spPr>
        <p:txBody>
          <a:bodyPr wrap="square" rtlCol="0">
            <a:spAutoFit/>
          </a:bodyPr>
          <a:lstStyle/>
          <a:p>
            <a:r>
              <a:rPr lang="en-US" sz="1200" dirty="0"/>
              <a:t>LARC Workbook</a:t>
            </a:r>
          </a:p>
        </p:txBody>
      </p:sp>
    </p:spTree>
    <p:extLst>
      <p:ext uri="{BB962C8B-B14F-4D97-AF65-F5344CB8AC3E}">
        <p14:creationId xmlns:p14="http://schemas.microsoft.com/office/powerpoint/2010/main" val="243633418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2">
            <a:extLst>
              <a:ext uri="{FF2B5EF4-FFF2-40B4-BE49-F238E27FC236}">
                <a16:creationId xmlns:a16="http://schemas.microsoft.com/office/drawing/2014/main" id="{A2528639-8D8B-4B58-A5D6-7CCA12B3A87F}"/>
              </a:ext>
            </a:extLst>
          </p:cNvPr>
          <p:cNvSpPr txBox="1">
            <a:spLocks/>
          </p:cNvSpPr>
          <p:nvPr/>
        </p:nvSpPr>
        <p:spPr>
          <a:xfrm>
            <a:off x="419101" y="1588054"/>
            <a:ext cx="3858986" cy="1356443"/>
          </a:xfrm>
          <a:prstGeom prst="rect">
            <a:avLst/>
          </a:prstGeom>
        </p:spPr>
        <p:txBody>
          <a:bodyPr>
            <a:normAutofit/>
          </a:bodyPr>
          <a:lstStyle>
            <a:lvl1pPr marL="205740" indent="-205740" algn="l" defTabSz="822960" rtl="0" eaLnBrk="1" latinLnBrk="0" hangingPunct="1">
              <a:lnSpc>
                <a:spcPct val="90000"/>
              </a:lnSpc>
              <a:spcBef>
                <a:spcPts val="900"/>
              </a:spcBef>
              <a:buFont typeface="Arial" panose="020B0604020202020204" pitchFamily="34" charset="0"/>
              <a:buChar char="•"/>
              <a:defRPr sz="2520" kern="1200">
                <a:solidFill>
                  <a:schemeClr val="tx1"/>
                </a:solidFill>
                <a:latin typeface="+mn-lt"/>
                <a:ea typeface="+mn-ea"/>
                <a:cs typeface="+mn-cs"/>
              </a:defRPr>
            </a:lvl1pPr>
            <a:lvl2pPr marL="617220" indent="-205740" algn="l" defTabSz="822960" rtl="0" eaLnBrk="1" latinLnBrk="0" hangingPunct="1">
              <a:lnSpc>
                <a:spcPct val="90000"/>
              </a:lnSpc>
              <a:spcBef>
                <a:spcPts val="450"/>
              </a:spcBef>
              <a:buFont typeface="Arial" panose="020B0604020202020204" pitchFamily="34" charset="0"/>
              <a:buChar char="•"/>
              <a:defRPr sz="2160" kern="1200">
                <a:solidFill>
                  <a:schemeClr val="tx1"/>
                </a:solidFill>
                <a:latin typeface="+mn-lt"/>
                <a:ea typeface="+mn-ea"/>
                <a:cs typeface="+mn-cs"/>
              </a:defRPr>
            </a:lvl2pPr>
            <a:lvl3pPr marL="1028700" indent="-205740" algn="l" defTabSz="822960" rtl="0" eaLnBrk="1" latinLnBrk="0" hangingPunct="1">
              <a:lnSpc>
                <a:spcPct val="90000"/>
              </a:lnSpc>
              <a:spcBef>
                <a:spcPts val="450"/>
              </a:spcBef>
              <a:buFont typeface="Arial" panose="020B0604020202020204" pitchFamily="34" charset="0"/>
              <a:buChar char="•"/>
              <a:defRPr sz="1800" kern="1200">
                <a:solidFill>
                  <a:schemeClr val="tx1"/>
                </a:solidFill>
                <a:latin typeface="+mn-lt"/>
                <a:ea typeface="+mn-ea"/>
                <a:cs typeface="+mn-cs"/>
              </a:defRPr>
            </a:lvl3pPr>
            <a:lvl4pPr marL="144018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4pPr>
            <a:lvl5pPr marL="185166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5pPr>
            <a:lvl6pPr marL="226314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6pPr>
            <a:lvl7pPr marL="267462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7pPr>
            <a:lvl8pPr marL="308610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8pPr>
            <a:lvl9pPr marL="349758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9pPr>
          </a:lstStyle>
          <a:p>
            <a:pPr marL="205740" marR="0" lvl="0" indent="-205740" algn="l" defTabSz="822960" rtl="0" eaLnBrk="1" fontAlgn="auto" latinLnBrk="0" hangingPunct="1">
              <a:lnSpc>
                <a:spcPct val="90000"/>
              </a:lnSpc>
              <a:spcBef>
                <a:spcPts val="9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00000"/>
                </a:solidFill>
                <a:effectLst/>
                <a:uLnTx/>
                <a:uFillTx/>
                <a:latin typeface="Trebuchet MS"/>
                <a:ea typeface="+mn-ea"/>
                <a:cs typeface="+mn-cs"/>
              </a:rPr>
              <a:t>Define value in your process through the eyes of the patient</a:t>
            </a:r>
          </a:p>
        </p:txBody>
      </p:sp>
      <p:pic>
        <p:nvPicPr>
          <p:cNvPr id="6" name="Picture 5">
            <a:extLst>
              <a:ext uri="{FF2B5EF4-FFF2-40B4-BE49-F238E27FC236}">
                <a16:creationId xmlns:a16="http://schemas.microsoft.com/office/drawing/2014/main" id="{E917625B-240A-4DF4-99A0-E0FA5A9607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37306" y="1588054"/>
            <a:ext cx="6121643" cy="4083755"/>
          </a:xfrm>
          <a:prstGeom prst="rect">
            <a:avLst/>
          </a:prstGeom>
          <a:ln>
            <a:solidFill>
              <a:srgbClr val="003296"/>
            </a:solidFill>
          </a:ln>
        </p:spPr>
      </p:pic>
      <p:sp>
        <p:nvSpPr>
          <p:cNvPr id="7" name="Title 6">
            <a:extLst>
              <a:ext uri="{FF2B5EF4-FFF2-40B4-BE49-F238E27FC236}">
                <a16:creationId xmlns:a16="http://schemas.microsoft.com/office/drawing/2014/main" id="{7BDD8492-98CC-47F9-AA90-9E665921A384}"/>
              </a:ext>
            </a:extLst>
          </p:cNvPr>
          <p:cNvSpPr>
            <a:spLocks noGrp="1"/>
          </p:cNvSpPr>
          <p:nvPr>
            <p:ph type="ctrTitle"/>
          </p:nvPr>
        </p:nvSpPr>
        <p:spPr>
          <a:xfrm>
            <a:off x="5519059" y="707577"/>
            <a:ext cx="1153882" cy="563524"/>
          </a:xfrm>
        </p:spPr>
        <p:txBody>
          <a:bodyPr/>
          <a:lstStyle/>
          <a:p>
            <a:r>
              <a:rPr lang="en-US" dirty="0"/>
              <a:t>Value</a:t>
            </a:r>
          </a:p>
        </p:txBody>
      </p:sp>
      <p:sp>
        <p:nvSpPr>
          <p:cNvPr id="2" name="Slide Number Placeholder 1">
            <a:extLst>
              <a:ext uri="{FF2B5EF4-FFF2-40B4-BE49-F238E27FC236}">
                <a16:creationId xmlns:a16="http://schemas.microsoft.com/office/drawing/2014/main" id="{BEDBD36A-32E3-4CFA-A138-B43030E588B7}"/>
              </a:ext>
            </a:extLst>
          </p:cNvPr>
          <p:cNvSpPr>
            <a:spLocks noGrp="1"/>
          </p:cNvSpPr>
          <p:nvPr>
            <p:ph type="sldNum" sz="quarter" idx="12"/>
          </p:nvPr>
        </p:nvSpPr>
        <p:spPr/>
        <p:txBody>
          <a:bodyPr/>
          <a:lstStyle/>
          <a:p>
            <a:pPr marL="0" marR="0" lvl="0" indent="0" algn="r" defTabSz="914400" rtl="0" eaLnBrk="1" fontAlgn="auto" latinLnBrk="0" hangingPunct="1">
              <a:lnSpc>
                <a:spcPct val="90000"/>
              </a:lnSpc>
              <a:spcBef>
                <a:spcPts val="0"/>
              </a:spcBef>
              <a:spcAft>
                <a:spcPts val="0"/>
              </a:spcAft>
              <a:buClrTx/>
              <a:buSzTx/>
              <a:buFontTx/>
              <a:buNone/>
              <a:tabLst/>
              <a:defRPr/>
            </a:pPr>
            <a:fld id="{1EA85E74-CFD1-43C2-9168-DB4B3F980C18}" type="slidenum">
              <a:rPr kumimoji="0" lang="en-US" sz="1401" b="0" i="0" u="none" strike="noStrike" kern="1200" cap="none" spc="0" normalizeH="0" baseline="0" noProof="0" smtClean="0">
                <a:ln>
                  <a:noFill/>
                </a:ln>
                <a:solidFill>
                  <a:srgbClr val="000000"/>
                </a:solidFill>
                <a:effectLst/>
                <a:uLnTx/>
                <a:uFillTx/>
                <a:latin typeface="Trebuchet MS"/>
                <a:ea typeface="+mn-ea"/>
                <a:cs typeface="+mn-cs"/>
              </a:rPr>
              <a:pPr marL="0" marR="0" lvl="0" indent="0" algn="r" defTabSz="914400" rtl="0" eaLnBrk="1" fontAlgn="auto" latinLnBrk="0" hangingPunct="1">
                <a:lnSpc>
                  <a:spcPct val="90000"/>
                </a:lnSpc>
                <a:spcBef>
                  <a:spcPts val="0"/>
                </a:spcBef>
                <a:spcAft>
                  <a:spcPts val="0"/>
                </a:spcAft>
                <a:buClrTx/>
                <a:buSzTx/>
                <a:buFontTx/>
                <a:buNone/>
                <a:tabLst/>
                <a:defRPr/>
              </a:pPr>
              <a:t>30</a:t>
            </a:fld>
            <a:endParaRPr kumimoji="0" lang="en-US" sz="1401" b="0" i="0" u="none" strike="noStrike" kern="1200" cap="none" spc="0" normalizeH="0" baseline="0" noProof="0" dirty="0">
              <a:ln>
                <a:noFill/>
              </a:ln>
              <a:solidFill>
                <a:srgbClr val="000000"/>
              </a:solidFill>
              <a:effectLst/>
              <a:uLnTx/>
              <a:uFillTx/>
              <a:latin typeface="Trebuchet MS"/>
              <a:ea typeface="+mn-ea"/>
              <a:cs typeface="+mn-cs"/>
            </a:endParaRPr>
          </a:p>
        </p:txBody>
      </p:sp>
      <p:pic>
        <p:nvPicPr>
          <p:cNvPr id="8" name="Picture 7">
            <a:extLst>
              <a:ext uri="{FF2B5EF4-FFF2-40B4-BE49-F238E27FC236}">
                <a16:creationId xmlns:a16="http://schemas.microsoft.com/office/drawing/2014/main" id="{097B69C0-4E27-45AE-AA88-745783ADDD6A}"/>
              </a:ext>
            </a:extLst>
          </p:cNvPr>
          <p:cNvPicPr>
            <a:picLocks noChangeAspect="1"/>
          </p:cNvPicPr>
          <p:nvPr/>
        </p:nvPicPr>
        <p:blipFill>
          <a:blip r:embed="rId4"/>
          <a:stretch>
            <a:fillRect/>
          </a:stretch>
        </p:blipFill>
        <p:spPr>
          <a:xfrm>
            <a:off x="979615" y="6065203"/>
            <a:ext cx="604974" cy="592256"/>
          </a:xfrm>
          <a:prstGeom prst="rect">
            <a:avLst/>
          </a:prstGeom>
        </p:spPr>
      </p:pic>
      <p:sp>
        <p:nvSpPr>
          <p:cNvPr id="9" name="TextBox 8">
            <a:extLst>
              <a:ext uri="{FF2B5EF4-FFF2-40B4-BE49-F238E27FC236}">
                <a16:creationId xmlns:a16="http://schemas.microsoft.com/office/drawing/2014/main" id="{09863BE9-EB1A-4DE9-AED2-0429615A786E}"/>
              </a:ext>
            </a:extLst>
          </p:cNvPr>
          <p:cNvSpPr txBox="1"/>
          <p:nvPr/>
        </p:nvSpPr>
        <p:spPr>
          <a:xfrm>
            <a:off x="1584589" y="6405394"/>
            <a:ext cx="1261850" cy="276999"/>
          </a:xfrm>
          <a:prstGeom prst="rect">
            <a:avLst/>
          </a:prstGeom>
          <a:noFill/>
        </p:spPr>
        <p:txBody>
          <a:bodyPr wrap="square" rtlCol="0">
            <a:spAutoFit/>
          </a:bodyPr>
          <a:lstStyle/>
          <a:p>
            <a:r>
              <a:rPr lang="en-US" sz="1200" dirty="0"/>
              <a:t>LARC Workbook</a:t>
            </a:r>
          </a:p>
        </p:txBody>
      </p:sp>
    </p:spTree>
    <p:extLst>
      <p:ext uri="{BB962C8B-B14F-4D97-AF65-F5344CB8AC3E}">
        <p14:creationId xmlns:p14="http://schemas.microsoft.com/office/powerpoint/2010/main" val="224259463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3">
            <a:extLst>
              <a:ext uri="{FF2B5EF4-FFF2-40B4-BE49-F238E27FC236}">
                <a16:creationId xmlns:a16="http://schemas.microsoft.com/office/drawing/2014/main" id="{29849CE3-315B-4F2F-9C6A-B1E0247DCA7E}"/>
              </a:ext>
            </a:extLst>
          </p:cNvPr>
          <p:cNvSpPr txBox="1">
            <a:spLocks/>
          </p:cNvSpPr>
          <p:nvPr/>
        </p:nvSpPr>
        <p:spPr>
          <a:xfrm>
            <a:off x="2404453" y="1610285"/>
            <a:ext cx="2851266" cy="481675"/>
          </a:xfrm>
          <a:prstGeom prst="rect">
            <a:avLst/>
          </a:prstGeom>
        </p:spPr>
        <p:txBody>
          <a:bodyPr/>
          <a:lstStyle>
            <a:lvl1pPr marL="205740" indent="-205740" algn="l" defTabSz="822960" rtl="0" eaLnBrk="1" latinLnBrk="0" hangingPunct="1">
              <a:lnSpc>
                <a:spcPct val="90000"/>
              </a:lnSpc>
              <a:spcBef>
                <a:spcPts val="900"/>
              </a:spcBef>
              <a:buFont typeface="Arial" panose="020B0604020202020204" pitchFamily="34" charset="0"/>
              <a:buChar char="•"/>
              <a:defRPr sz="2520" kern="1200">
                <a:solidFill>
                  <a:schemeClr val="tx1"/>
                </a:solidFill>
                <a:latin typeface="+mn-lt"/>
                <a:ea typeface="+mn-ea"/>
                <a:cs typeface="+mn-cs"/>
              </a:defRPr>
            </a:lvl1pPr>
            <a:lvl2pPr marL="617220" indent="-205740" algn="l" defTabSz="822960" rtl="0" eaLnBrk="1" latinLnBrk="0" hangingPunct="1">
              <a:lnSpc>
                <a:spcPct val="90000"/>
              </a:lnSpc>
              <a:spcBef>
                <a:spcPts val="450"/>
              </a:spcBef>
              <a:buFont typeface="Arial" panose="020B0604020202020204" pitchFamily="34" charset="0"/>
              <a:buChar char="•"/>
              <a:defRPr sz="2160" kern="1200">
                <a:solidFill>
                  <a:schemeClr val="tx1"/>
                </a:solidFill>
                <a:latin typeface="+mn-lt"/>
                <a:ea typeface="+mn-ea"/>
                <a:cs typeface="+mn-cs"/>
              </a:defRPr>
            </a:lvl2pPr>
            <a:lvl3pPr marL="1028700" indent="-205740" algn="l" defTabSz="822960" rtl="0" eaLnBrk="1" latinLnBrk="0" hangingPunct="1">
              <a:lnSpc>
                <a:spcPct val="90000"/>
              </a:lnSpc>
              <a:spcBef>
                <a:spcPts val="450"/>
              </a:spcBef>
              <a:buFont typeface="Arial" panose="020B0604020202020204" pitchFamily="34" charset="0"/>
              <a:buChar char="•"/>
              <a:defRPr sz="1800" kern="1200">
                <a:solidFill>
                  <a:schemeClr val="tx1"/>
                </a:solidFill>
                <a:latin typeface="+mn-lt"/>
                <a:ea typeface="+mn-ea"/>
                <a:cs typeface="+mn-cs"/>
              </a:defRPr>
            </a:lvl3pPr>
            <a:lvl4pPr marL="144018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4pPr>
            <a:lvl5pPr marL="185166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5pPr>
            <a:lvl6pPr marL="226314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6pPr>
            <a:lvl7pPr marL="267462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7pPr>
            <a:lvl8pPr marL="308610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8pPr>
            <a:lvl9pPr marL="349758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9pPr>
          </a:lstStyle>
          <a:p>
            <a:pPr marL="205740" marR="0" lvl="0" indent="-205740" algn="l" defTabSz="822960" rtl="0" eaLnBrk="1" fontAlgn="auto" latinLnBrk="0" hangingPunct="1">
              <a:lnSpc>
                <a:spcPct val="90000"/>
              </a:lnSpc>
              <a:spcBef>
                <a:spcPts val="900"/>
              </a:spcBef>
              <a:spcAft>
                <a:spcPts val="0"/>
              </a:spcAft>
              <a:buClrTx/>
              <a:buSzTx/>
              <a:buFont typeface="Arial" panose="020B0604020202020204" pitchFamily="34" charset="0"/>
              <a:buChar char="•"/>
              <a:tabLst/>
              <a:defRPr/>
            </a:pPr>
            <a:r>
              <a:rPr kumimoji="0" lang="en-US" sz="2520" b="0" i="0" u="none" strike="noStrike" kern="1200" cap="none" spc="0" normalizeH="0" baseline="0" noProof="0" dirty="0">
                <a:ln>
                  <a:noFill/>
                </a:ln>
                <a:solidFill>
                  <a:srgbClr val="000000"/>
                </a:solidFill>
                <a:effectLst/>
                <a:uLnTx/>
                <a:uFillTx/>
                <a:latin typeface="Trebuchet MS"/>
                <a:ea typeface="+mn-ea"/>
                <a:cs typeface="+mn-cs"/>
              </a:rPr>
              <a:t>Process Flow</a:t>
            </a:r>
          </a:p>
        </p:txBody>
      </p:sp>
      <p:graphicFrame>
        <p:nvGraphicFramePr>
          <p:cNvPr id="6" name="Content Placeholder 7">
            <a:extLst>
              <a:ext uri="{FF2B5EF4-FFF2-40B4-BE49-F238E27FC236}">
                <a16:creationId xmlns:a16="http://schemas.microsoft.com/office/drawing/2014/main" id="{E728A4C7-0747-487A-96AC-BC1591CE2DB4}"/>
              </a:ext>
            </a:extLst>
          </p:cNvPr>
          <p:cNvGraphicFramePr>
            <a:graphicFrameLocks/>
          </p:cNvGraphicFramePr>
          <p:nvPr/>
        </p:nvGraphicFramePr>
        <p:xfrm>
          <a:off x="1251192" y="1196168"/>
          <a:ext cx="5157787" cy="36845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ext Placeholder 5">
            <a:extLst>
              <a:ext uri="{FF2B5EF4-FFF2-40B4-BE49-F238E27FC236}">
                <a16:creationId xmlns:a16="http://schemas.microsoft.com/office/drawing/2014/main" id="{1A4FDEEF-2752-447B-BE02-8BD5AF320A7E}"/>
              </a:ext>
            </a:extLst>
          </p:cNvPr>
          <p:cNvSpPr txBox="1">
            <a:spLocks/>
          </p:cNvSpPr>
          <p:nvPr/>
        </p:nvSpPr>
        <p:spPr>
          <a:xfrm>
            <a:off x="8220578" y="1548704"/>
            <a:ext cx="2048378" cy="604838"/>
          </a:xfrm>
          <a:prstGeom prst="rect">
            <a:avLst/>
          </a:prstGeom>
        </p:spPr>
        <p:txBody>
          <a:bodyPr/>
          <a:lstStyle>
            <a:lvl1pPr marL="205740" indent="-205740" algn="l" defTabSz="822960" rtl="0" eaLnBrk="1" latinLnBrk="0" hangingPunct="1">
              <a:lnSpc>
                <a:spcPct val="90000"/>
              </a:lnSpc>
              <a:spcBef>
                <a:spcPts val="900"/>
              </a:spcBef>
              <a:buFont typeface="Arial" panose="020B0604020202020204" pitchFamily="34" charset="0"/>
              <a:buChar char="•"/>
              <a:defRPr sz="2520" kern="1200">
                <a:solidFill>
                  <a:schemeClr val="tx1"/>
                </a:solidFill>
                <a:latin typeface="+mn-lt"/>
                <a:ea typeface="+mn-ea"/>
                <a:cs typeface="+mn-cs"/>
              </a:defRPr>
            </a:lvl1pPr>
            <a:lvl2pPr marL="617220" indent="-205740" algn="l" defTabSz="822960" rtl="0" eaLnBrk="1" latinLnBrk="0" hangingPunct="1">
              <a:lnSpc>
                <a:spcPct val="90000"/>
              </a:lnSpc>
              <a:spcBef>
                <a:spcPts val="450"/>
              </a:spcBef>
              <a:buFont typeface="Arial" panose="020B0604020202020204" pitchFamily="34" charset="0"/>
              <a:buChar char="•"/>
              <a:defRPr sz="2160" kern="1200">
                <a:solidFill>
                  <a:schemeClr val="tx1"/>
                </a:solidFill>
                <a:latin typeface="+mn-lt"/>
                <a:ea typeface="+mn-ea"/>
                <a:cs typeface="+mn-cs"/>
              </a:defRPr>
            </a:lvl2pPr>
            <a:lvl3pPr marL="1028700" indent="-205740" algn="l" defTabSz="822960" rtl="0" eaLnBrk="1" latinLnBrk="0" hangingPunct="1">
              <a:lnSpc>
                <a:spcPct val="90000"/>
              </a:lnSpc>
              <a:spcBef>
                <a:spcPts val="450"/>
              </a:spcBef>
              <a:buFont typeface="Arial" panose="020B0604020202020204" pitchFamily="34" charset="0"/>
              <a:buChar char="•"/>
              <a:defRPr sz="1800" kern="1200">
                <a:solidFill>
                  <a:schemeClr val="tx1"/>
                </a:solidFill>
                <a:latin typeface="+mn-lt"/>
                <a:ea typeface="+mn-ea"/>
                <a:cs typeface="+mn-cs"/>
              </a:defRPr>
            </a:lvl3pPr>
            <a:lvl4pPr marL="144018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4pPr>
            <a:lvl5pPr marL="185166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5pPr>
            <a:lvl6pPr marL="226314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6pPr>
            <a:lvl7pPr marL="267462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7pPr>
            <a:lvl8pPr marL="308610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8pPr>
            <a:lvl9pPr marL="349758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9pPr>
          </a:lstStyle>
          <a:p>
            <a:pPr marL="205740" marR="0" lvl="0" indent="-205740" algn="l" defTabSz="822960" rtl="0" eaLnBrk="1" fontAlgn="auto" latinLnBrk="0" hangingPunct="1">
              <a:lnSpc>
                <a:spcPct val="90000"/>
              </a:lnSpc>
              <a:spcBef>
                <a:spcPts val="900"/>
              </a:spcBef>
              <a:spcAft>
                <a:spcPts val="0"/>
              </a:spcAft>
              <a:buClrTx/>
              <a:buSzTx/>
              <a:buFont typeface="Arial" panose="020B0604020202020204" pitchFamily="34" charset="0"/>
              <a:buChar char="•"/>
              <a:tabLst/>
              <a:defRPr/>
            </a:pPr>
            <a:r>
              <a:rPr kumimoji="0" lang="en-US" sz="2520" b="0" i="0" u="none" strike="noStrike" kern="1200" cap="none" spc="0" normalizeH="0" baseline="0" noProof="0" dirty="0">
                <a:ln>
                  <a:noFill/>
                </a:ln>
                <a:solidFill>
                  <a:srgbClr val="000000"/>
                </a:solidFill>
                <a:effectLst/>
                <a:uLnTx/>
                <a:uFillTx/>
                <a:latin typeface="Trebuchet MS"/>
                <a:ea typeface="+mn-ea"/>
                <a:cs typeface="+mn-cs"/>
              </a:rPr>
              <a:t>Layout</a:t>
            </a:r>
          </a:p>
        </p:txBody>
      </p:sp>
      <p:sp>
        <p:nvSpPr>
          <p:cNvPr id="9" name="Title 8">
            <a:extLst>
              <a:ext uri="{FF2B5EF4-FFF2-40B4-BE49-F238E27FC236}">
                <a16:creationId xmlns:a16="http://schemas.microsoft.com/office/drawing/2014/main" id="{46246195-8375-4F18-AADC-90EFE6755D0E}"/>
              </a:ext>
            </a:extLst>
          </p:cNvPr>
          <p:cNvSpPr>
            <a:spLocks noGrp="1"/>
          </p:cNvSpPr>
          <p:nvPr>
            <p:ph type="ctrTitle"/>
          </p:nvPr>
        </p:nvSpPr>
        <p:spPr>
          <a:xfrm>
            <a:off x="3086102" y="770516"/>
            <a:ext cx="6019796" cy="563524"/>
          </a:xfrm>
        </p:spPr>
        <p:txBody>
          <a:bodyPr>
            <a:normAutofit/>
          </a:bodyPr>
          <a:lstStyle/>
          <a:p>
            <a:r>
              <a:rPr lang="en-US" dirty="0"/>
              <a:t>Process + Structure = Outcome</a:t>
            </a:r>
          </a:p>
        </p:txBody>
      </p:sp>
      <p:sp>
        <p:nvSpPr>
          <p:cNvPr id="2" name="Slide Number Placeholder 1">
            <a:extLst>
              <a:ext uri="{FF2B5EF4-FFF2-40B4-BE49-F238E27FC236}">
                <a16:creationId xmlns:a16="http://schemas.microsoft.com/office/drawing/2014/main" id="{DFAD6B1B-065B-4FB4-A222-4099F650F6A7}"/>
              </a:ext>
            </a:extLst>
          </p:cNvPr>
          <p:cNvSpPr>
            <a:spLocks noGrp="1"/>
          </p:cNvSpPr>
          <p:nvPr>
            <p:ph type="sldNum" sz="quarter" idx="12"/>
          </p:nvPr>
        </p:nvSpPr>
        <p:spPr/>
        <p:txBody>
          <a:bodyPr/>
          <a:lstStyle/>
          <a:p>
            <a:pPr marL="0" marR="0" lvl="0" indent="0" algn="r" defTabSz="914400" rtl="0" eaLnBrk="1" fontAlgn="auto" latinLnBrk="0" hangingPunct="1">
              <a:lnSpc>
                <a:spcPct val="90000"/>
              </a:lnSpc>
              <a:spcBef>
                <a:spcPts val="0"/>
              </a:spcBef>
              <a:spcAft>
                <a:spcPts val="0"/>
              </a:spcAft>
              <a:buClrTx/>
              <a:buSzTx/>
              <a:buFontTx/>
              <a:buNone/>
              <a:tabLst/>
              <a:defRPr/>
            </a:pPr>
            <a:fld id="{1EA85E74-CFD1-43C2-9168-DB4B3F980C18}" type="slidenum">
              <a:rPr kumimoji="0" lang="en-US" sz="1401" b="0" i="0" u="none" strike="noStrike" kern="1200" cap="none" spc="0" normalizeH="0" baseline="0" noProof="0" smtClean="0">
                <a:ln>
                  <a:noFill/>
                </a:ln>
                <a:solidFill>
                  <a:srgbClr val="000000"/>
                </a:solidFill>
                <a:effectLst/>
                <a:uLnTx/>
                <a:uFillTx/>
                <a:latin typeface="Trebuchet MS"/>
                <a:ea typeface="+mn-ea"/>
                <a:cs typeface="+mn-cs"/>
              </a:rPr>
              <a:pPr marL="0" marR="0" lvl="0" indent="0" algn="r" defTabSz="914400" rtl="0" eaLnBrk="1" fontAlgn="auto" latinLnBrk="0" hangingPunct="1">
                <a:lnSpc>
                  <a:spcPct val="90000"/>
                </a:lnSpc>
                <a:spcBef>
                  <a:spcPts val="0"/>
                </a:spcBef>
                <a:spcAft>
                  <a:spcPts val="0"/>
                </a:spcAft>
                <a:buClrTx/>
                <a:buSzTx/>
                <a:buFontTx/>
                <a:buNone/>
                <a:tabLst/>
                <a:defRPr/>
              </a:pPr>
              <a:t>31</a:t>
            </a:fld>
            <a:endParaRPr kumimoji="0" lang="en-US" sz="1401" b="0" i="0" u="none" strike="noStrike" kern="1200" cap="none" spc="0" normalizeH="0" baseline="0" noProof="0">
              <a:ln>
                <a:noFill/>
              </a:ln>
              <a:solidFill>
                <a:srgbClr val="000000"/>
              </a:solidFill>
              <a:effectLst/>
              <a:uLnTx/>
              <a:uFillTx/>
              <a:latin typeface="Trebuchet MS"/>
              <a:ea typeface="+mn-ea"/>
              <a:cs typeface="+mn-cs"/>
            </a:endParaRPr>
          </a:p>
        </p:txBody>
      </p:sp>
      <p:pic>
        <p:nvPicPr>
          <p:cNvPr id="10" name="Content Placeholder 9">
            <a:extLst>
              <a:ext uri="{FF2B5EF4-FFF2-40B4-BE49-F238E27FC236}">
                <a16:creationId xmlns:a16="http://schemas.microsoft.com/office/drawing/2014/main" id="{7FE70B30-A9A7-4594-858F-D061DD5E94C8}"/>
              </a:ext>
            </a:extLst>
          </p:cNvPr>
          <p:cNvPicPr>
            <a:picLocks noChangeAspect="1"/>
          </p:cNvPicPr>
          <p:nvPr/>
        </p:nvPicPr>
        <p:blipFill>
          <a:blip r:embed="rId8"/>
          <a:stretch>
            <a:fillRect/>
          </a:stretch>
        </p:blipFill>
        <p:spPr>
          <a:xfrm>
            <a:off x="7373984" y="2259006"/>
            <a:ext cx="3741565" cy="3684588"/>
          </a:xfrm>
          <a:prstGeom prst="rect">
            <a:avLst/>
          </a:prstGeom>
        </p:spPr>
      </p:pic>
      <p:pic>
        <p:nvPicPr>
          <p:cNvPr id="8" name="Picture 7">
            <a:extLst>
              <a:ext uri="{FF2B5EF4-FFF2-40B4-BE49-F238E27FC236}">
                <a16:creationId xmlns:a16="http://schemas.microsoft.com/office/drawing/2014/main" id="{089A2B3C-7914-4629-A1B7-26B63204FD14}"/>
              </a:ext>
            </a:extLst>
          </p:cNvPr>
          <p:cNvPicPr>
            <a:picLocks noChangeAspect="1"/>
          </p:cNvPicPr>
          <p:nvPr/>
        </p:nvPicPr>
        <p:blipFill>
          <a:blip r:embed="rId9"/>
          <a:stretch>
            <a:fillRect/>
          </a:stretch>
        </p:blipFill>
        <p:spPr>
          <a:xfrm>
            <a:off x="979615" y="6065203"/>
            <a:ext cx="604974" cy="592256"/>
          </a:xfrm>
          <a:prstGeom prst="rect">
            <a:avLst/>
          </a:prstGeom>
        </p:spPr>
      </p:pic>
      <p:sp>
        <p:nvSpPr>
          <p:cNvPr id="11" name="TextBox 10">
            <a:extLst>
              <a:ext uri="{FF2B5EF4-FFF2-40B4-BE49-F238E27FC236}">
                <a16:creationId xmlns:a16="http://schemas.microsoft.com/office/drawing/2014/main" id="{BF2AE529-3BE3-4C97-948F-10EAB6CDDC44}"/>
              </a:ext>
            </a:extLst>
          </p:cNvPr>
          <p:cNvSpPr txBox="1"/>
          <p:nvPr/>
        </p:nvSpPr>
        <p:spPr>
          <a:xfrm>
            <a:off x="1584588" y="6405394"/>
            <a:ext cx="2743199" cy="276999"/>
          </a:xfrm>
          <a:prstGeom prst="rect">
            <a:avLst/>
          </a:prstGeom>
          <a:noFill/>
        </p:spPr>
        <p:txBody>
          <a:bodyPr wrap="square" rtlCol="0">
            <a:spAutoFit/>
          </a:bodyPr>
          <a:lstStyle/>
          <a:p>
            <a:r>
              <a:rPr lang="en-US" sz="1200" dirty="0"/>
              <a:t>LARC Learning Session I PowerPoint</a:t>
            </a:r>
          </a:p>
        </p:txBody>
      </p:sp>
    </p:spTree>
    <p:extLst>
      <p:ext uri="{BB962C8B-B14F-4D97-AF65-F5344CB8AC3E}">
        <p14:creationId xmlns:p14="http://schemas.microsoft.com/office/powerpoint/2010/main" val="258895284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5B6898C9-B630-4C81-A9E0-2DD912C7CED6}"/>
              </a:ext>
            </a:extLst>
          </p:cNvPr>
          <p:cNvGrpSpPr/>
          <p:nvPr/>
        </p:nvGrpSpPr>
        <p:grpSpPr>
          <a:xfrm>
            <a:off x="850806" y="2581112"/>
            <a:ext cx="6685619" cy="1773494"/>
            <a:chOff x="382385" y="2057400"/>
            <a:chExt cx="6685619" cy="1773494"/>
          </a:xfrm>
        </p:grpSpPr>
        <p:sp>
          <p:nvSpPr>
            <p:cNvPr id="5" name="Text Placeholder 3">
              <a:extLst>
                <a:ext uri="{FF2B5EF4-FFF2-40B4-BE49-F238E27FC236}">
                  <a16:creationId xmlns:a16="http://schemas.microsoft.com/office/drawing/2014/main" id="{1679C6E9-09F0-4ABC-92D7-AE2804A84D7A}"/>
                </a:ext>
              </a:extLst>
            </p:cNvPr>
            <p:cNvSpPr txBox="1">
              <a:spLocks/>
            </p:cNvSpPr>
            <p:nvPr/>
          </p:nvSpPr>
          <p:spPr>
            <a:xfrm>
              <a:off x="598515" y="2057400"/>
              <a:ext cx="5647956" cy="1773494"/>
            </a:xfrm>
            <a:prstGeom prst="rect">
              <a:avLst/>
            </a:prstGeom>
          </p:spPr>
          <p:txBody>
            <a:bodyPr>
              <a:normAutofit fontScale="92500"/>
            </a:bodyPr>
            <a:lstStyle>
              <a:lvl1pPr marL="205740" indent="-205740" algn="l" defTabSz="822960" rtl="0" eaLnBrk="1" latinLnBrk="0" hangingPunct="1">
                <a:lnSpc>
                  <a:spcPct val="90000"/>
                </a:lnSpc>
                <a:spcBef>
                  <a:spcPts val="900"/>
                </a:spcBef>
                <a:buFont typeface="Arial" panose="020B0604020202020204" pitchFamily="34" charset="0"/>
                <a:buChar char="•"/>
                <a:defRPr sz="2520" kern="1200">
                  <a:solidFill>
                    <a:schemeClr val="tx1"/>
                  </a:solidFill>
                  <a:latin typeface="+mn-lt"/>
                  <a:ea typeface="+mn-ea"/>
                  <a:cs typeface="+mn-cs"/>
                </a:defRPr>
              </a:lvl1pPr>
              <a:lvl2pPr marL="617220" indent="-205740" algn="l" defTabSz="822960" rtl="0" eaLnBrk="1" latinLnBrk="0" hangingPunct="1">
                <a:lnSpc>
                  <a:spcPct val="90000"/>
                </a:lnSpc>
                <a:spcBef>
                  <a:spcPts val="450"/>
                </a:spcBef>
                <a:buFont typeface="Arial" panose="020B0604020202020204" pitchFamily="34" charset="0"/>
                <a:buChar char="•"/>
                <a:defRPr sz="2160" kern="1200">
                  <a:solidFill>
                    <a:schemeClr val="tx1"/>
                  </a:solidFill>
                  <a:latin typeface="+mn-lt"/>
                  <a:ea typeface="+mn-ea"/>
                  <a:cs typeface="+mn-cs"/>
                </a:defRPr>
              </a:lvl2pPr>
              <a:lvl3pPr marL="1028700" indent="-205740" algn="l" defTabSz="822960" rtl="0" eaLnBrk="1" latinLnBrk="0" hangingPunct="1">
                <a:lnSpc>
                  <a:spcPct val="90000"/>
                </a:lnSpc>
                <a:spcBef>
                  <a:spcPts val="450"/>
                </a:spcBef>
                <a:buFont typeface="Arial" panose="020B0604020202020204" pitchFamily="34" charset="0"/>
                <a:buChar char="•"/>
                <a:defRPr sz="1800" kern="1200">
                  <a:solidFill>
                    <a:schemeClr val="tx1"/>
                  </a:solidFill>
                  <a:latin typeface="+mn-lt"/>
                  <a:ea typeface="+mn-ea"/>
                  <a:cs typeface="+mn-cs"/>
                </a:defRPr>
              </a:lvl3pPr>
              <a:lvl4pPr marL="144018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4pPr>
              <a:lvl5pPr marL="185166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5pPr>
              <a:lvl6pPr marL="226314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6pPr>
              <a:lvl7pPr marL="267462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7pPr>
              <a:lvl8pPr marL="308610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8pPr>
              <a:lvl9pPr marL="349758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9pPr>
            </a:lstStyle>
            <a:p>
              <a:pPr marL="0" marR="0" lvl="0" indent="0" algn="l" defTabSz="822960" rtl="0" eaLnBrk="1" fontAlgn="auto" latinLnBrk="0" hangingPunct="1">
                <a:lnSpc>
                  <a:spcPct val="150000"/>
                </a:lnSpc>
                <a:spcBef>
                  <a:spcPts val="90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srgbClr val="000000"/>
                  </a:solidFill>
                  <a:effectLst/>
                  <a:uLnTx/>
                  <a:uFillTx/>
                  <a:latin typeface="Trebuchet MS"/>
                  <a:ea typeface="+mn-ea"/>
                  <a:cs typeface="+mn-cs"/>
                </a:rPr>
                <a:t>           </a:t>
              </a:r>
              <a:r>
                <a:rPr kumimoji="0" lang="en-US" sz="3200" b="0" i="0" u="none" strike="noStrike" kern="1200" cap="none" spc="0" normalizeH="0" baseline="0" noProof="0" dirty="0">
                  <a:ln>
                    <a:noFill/>
                  </a:ln>
                  <a:solidFill>
                    <a:srgbClr val="000000"/>
                  </a:solidFill>
                  <a:effectLst/>
                  <a:uLnTx/>
                  <a:uFillTx/>
                  <a:latin typeface="Trebuchet MS"/>
                  <a:ea typeface="+mn-ea"/>
                  <a:cs typeface="+mn-cs"/>
                </a:rPr>
                <a:t>Process Time (Value Added)</a:t>
              </a:r>
            </a:p>
            <a:p>
              <a:pPr marL="0" marR="0" lvl="0" indent="0" algn="l" defTabSz="822960" rtl="0" eaLnBrk="1" fontAlgn="auto" latinLnBrk="0" hangingPunct="1">
                <a:lnSpc>
                  <a:spcPct val="150000"/>
                </a:lnSpc>
                <a:spcBef>
                  <a:spcPts val="900"/>
                </a:spcBef>
                <a:spcAft>
                  <a:spcPts val="0"/>
                </a:spcAft>
                <a:buClrTx/>
                <a:buSzTx/>
                <a:buFont typeface="Arial" panose="020B0604020202020204" pitchFamily="34" charset="0"/>
                <a:buNone/>
                <a:tabLst/>
                <a:defRPr/>
              </a:pPr>
              <a:r>
                <a:rPr kumimoji="0" lang="en-US" sz="3200" b="0" i="0" u="none" strike="noStrike" kern="1200" cap="none" spc="0" normalizeH="0" baseline="0" noProof="0" dirty="0">
                  <a:ln>
                    <a:noFill/>
                  </a:ln>
                  <a:solidFill>
                    <a:srgbClr val="000000"/>
                  </a:solidFill>
                  <a:effectLst/>
                  <a:uLnTx/>
                  <a:uFillTx/>
                  <a:latin typeface="Trebuchet MS"/>
                  <a:ea typeface="+mn-ea"/>
                  <a:cs typeface="+mn-cs"/>
                </a:rPr>
                <a:t>                  Total Time</a:t>
              </a:r>
            </a:p>
          </p:txBody>
        </p:sp>
        <p:sp>
          <p:nvSpPr>
            <p:cNvPr id="6" name="Equal 4">
              <a:extLst>
                <a:ext uri="{FF2B5EF4-FFF2-40B4-BE49-F238E27FC236}">
                  <a16:creationId xmlns:a16="http://schemas.microsoft.com/office/drawing/2014/main" id="{F7FC3C52-60CE-4821-8EB3-EDCCD32FFEF8}"/>
                </a:ext>
              </a:extLst>
            </p:cNvPr>
            <p:cNvSpPr/>
            <p:nvPr/>
          </p:nvSpPr>
          <p:spPr>
            <a:xfrm>
              <a:off x="416041" y="2570795"/>
              <a:ext cx="423747" cy="714895"/>
            </a:xfrm>
            <a:prstGeom prst="mathEqua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a:ea typeface="+mn-ea"/>
                <a:cs typeface="+mn-cs"/>
              </a:endParaRPr>
            </a:p>
          </p:txBody>
        </p:sp>
        <p:sp>
          <p:nvSpPr>
            <p:cNvPr id="7" name="Minus 5">
              <a:extLst>
                <a:ext uri="{FF2B5EF4-FFF2-40B4-BE49-F238E27FC236}">
                  <a16:creationId xmlns:a16="http://schemas.microsoft.com/office/drawing/2014/main" id="{21EE3EE4-7DC4-4A9B-B496-1727572D2303}"/>
                </a:ext>
              </a:extLst>
            </p:cNvPr>
            <p:cNvSpPr/>
            <p:nvPr/>
          </p:nvSpPr>
          <p:spPr>
            <a:xfrm>
              <a:off x="382385" y="2570795"/>
              <a:ext cx="6685619" cy="714895"/>
            </a:xfrm>
            <a:prstGeom prst="mathMinus">
              <a:avLst>
                <a:gd name="adj1" fmla="val 1892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grpSp>
      <p:pic>
        <p:nvPicPr>
          <p:cNvPr id="8" name="Content Placeholder 7">
            <a:extLst>
              <a:ext uri="{FF2B5EF4-FFF2-40B4-BE49-F238E27FC236}">
                <a16:creationId xmlns:a16="http://schemas.microsoft.com/office/drawing/2014/main" id="{6DDF8875-AFF2-4382-A56E-54876BBD7C2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67406" y="1915886"/>
            <a:ext cx="3600008" cy="3600008"/>
          </a:xfrm>
          <a:prstGeom prst="rect">
            <a:avLst/>
          </a:prstGeom>
        </p:spPr>
      </p:pic>
      <p:sp>
        <p:nvSpPr>
          <p:cNvPr id="10" name="Title 9">
            <a:extLst>
              <a:ext uri="{FF2B5EF4-FFF2-40B4-BE49-F238E27FC236}">
                <a16:creationId xmlns:a16="http://schemas.microsoft.com/office/drawing/2014/main" id="{781C0B6E-022E-44BB-91FA-E514C9E3BD60}"/>
              </a:ext>
            </a:extLst>
          </p:cNvPr>
          <p:cNvSpPr>
            <a:spLocks noGrp="1"/>
          </p:cNvSpPr>
          <p:nvPr>
            <p:ph type="ctrTitle"/>
          </p:nvPr>
        </p:nvSpPr>
        <p:spPr>
          <a:xfrm>
            <a:off x="3890914" y="778582"/>
            <a:ext cx="3668482" cy="563524"/>
          </a:xfrm>
        </p:spPr>
        <p:txBody>
          <a:bodyPr>
            <a:normAutofit/>
          </a:bodyPr>
          <a:lstStyle/>
          <a:p>
            <a:r>
              <a:rPr lang="en-US" dirty="0"/>
              <a:t>Value-Added Ratio</a:t>
            </a:r>
          </a:p>
        </p:txBody>
      </p:sp>
      <p:sp>
        <p:nvSpPr>
          <p:cNvPr id="9" name="Slide Number Placeholder 8">
            <a:extLst>
              <a:ext uri="{FF2B5EF4-FFF2-40B4-BE49-F238E27FC236}">
                <a16:creationId xmlns:a16="http://schemas.microsoft.com/office/drawing/2014/main" id="{54DFBA67-C62A-4C17-AE11-8E2FB170B6A2}"/>
              </a:ext>
            </a:extLst>
          </p:cNvPr>
          <p:cNvSpPr>
            <a:spLocks noGrp="1"/>
          </p:cNvSpPr>
          <p:nvPr>
            <p:ph type="sldNum" sz="quarter" idx="12"/>
          </p:nvPr>
        </p:nvSpPr>
        <p:spPr/>
        <p:txBody>
          <a:bodyPr/>
          <a:lstStyle/>
          <a:p>
            <a:pPr marL="0" marR="0" lvl="0" indent="0" algn="r" defTabSz="914400" rtl="0" eaLnBrk="1" fontAlgn="auto" latinLnBrk="0" hangingPunct="1">
              <a:lnSpc>
                <a:spcPct val="90000"/>
              </a:lnSpc>
              <a:spcBef>
                <a:spcPts val="0"/>
              </a:spcBef>
              <a:spcAft>
                <a:spcPts val="0"/>
              </a:spcAft>
              <a:buClrTx/>
              <a:buSzTx/>
              <a:buFontTx/>
              <a:buNone/>
              <a:tabLst/>
              <a:defRPr/>
            </a:pPr>
            <a:fld id="{1EA85E74-CFD1-43C2-9168-DB4B3F980C18}" type="slidenum">
              <a:rPr kumimoji="0" lang="en-US" sz="1401" b="0" i="0" u="none" strike="noStrike" kern="1200" cap="none" spc="0" normalizeH="0" baseline="0" noProof="0" smtClean="0">
                <a:ln>
                  <a:noFill/>
                </a:ln>
                <a:solidFill>
                  <a:srgbClr val="000000"/>
                </a:solidFill>
                <a:effectLst/>
                <a:uLnTx/>
                <a:uFillTx/>
                <a:latin typeface="Trebuchet MS"/>
                <a:ea typeface="+mn-ea"/>
                <a:cs typeface="+mn-cs"/>
              </a:rPr>
              <a:pPr marL="0" marR="0" lvl="0" indent="0" algn="r" defTabSz="914400" rtl="0" eaLnBrk="1" fontAlgn="auto" latinLnBrk="0" hangingPunct="1">
                <a:lnSpc>
                  <a:spcPct val="90000"/>
                </a:lnSpc>
                <a:spcBef>
                  <a:spcPts val="0"/>
                </a:spcBef>
                <a:spcAft>
                  <a:spcPts val="0"/>
                </a:spcAft>
                <a:buClrTx/>
                <a:buSzTx/>
                <a:buFontTx/>
                <a:buNone/>
                <a:tabLst/>
                <a:defRPr/>
              </a:pPr>
              <a:t>32</a:t>
            </a:fld>
            <a:endParaRPr kumimoji="0" lang="en-US" sz="1401" b="0" i="0" u="none" strike="noStrike" kern="1200" cap="none" spc="0" normalizeH="0" baseline="0" noProof="0">
              <a:ln>
                <a:noFill/>
              </a:ln>
              <a:solidFill>
                <a:srgbClr val="000000"/>
              </a:solidFill>
              <a:effectLst/>
              <a:uLnTx/>
              <a:uFillTx/>
              <a:latin typeface="Trebuchet MS"/>
              <a:ea typeface="+mn-ea"/>
              <a:cs typeface="+mn-cs"/>
            </a:endParaRPr>
          </a:p>
        </p:txBody>
      </p:sp>
      <p:pic>
        <p:nvPicPr>
          <p:cNvPr id="11" name="Picture 10">
            <a:extLst>
              <a:ext uri="{FF2B5EF4-FFF2-40B4-BE49-F238E27FC236}">
                <a16:creationId xmlns:a16="http://schemas.microsoft.com/office/drawing/2014/main" id="{42F88253-54EC-4187-BA07-97C549F0AEF7}"/>
              </a:ext>
            </a:extLst>
          </p:cNvPr>
          <p:cNvPicPr>
            <a:picLocks noChangeAspect="1"/>
          </p:cNvPicPr>
          <p:nvPr/>
        </p:nvPicPr>
        <p:blipFill>
          <a:blip r:embed="rId4"/>
          <a:stretch>
            <a:fillRect/>
          </a:stretch>
        </p:blipFill>
        <p:spPr>
          <a:xfrm>
            <a:off x="979615" y="6065203"/>
            <a:ext cx="604974" cy="592256"/>
          </a:xfrm>
          <a:prstGeom prst="rect">
            <a:avLst/>
          </a:prstGeom>
        </p:spPr>
      </p:pic>
      <p:sp>
        <p:nvSpPr>
          <p:cNvPr id="12" name="TextBox 11">
            <a:extLst>
              <a:ext uri="{FF2B5EF4-FFF2-40B4-BE49-F238E27FC236}">
                <a16:creationId xmlns:a16="http://schemas.microsoft.com/office/drawing/2014/main" id="{3688F9E1-7179-4C80-9621-85B1FFAC6B3E}"/>
              </a:ext>
            </a:extLst>
          </p:cNvPr>
          <p:cNvSpPr txBox="1"/>
          <p:nvPr/>
        </p:nvSpPr>
        <p:spPr>
          <a:xfrm>
            <a:off x="1584589" y="6405394"/>
            <a:ext cx="1261850" cy="276999"/>
          </a:xfrm>
          <a:prstGeom prst="rect">
            <a:avLst/>
          </a:prstGeom>
          <a:noFill/>
        </p:spPr>
        <p:txBody>
          <a:bodyPr wrap="square" rtlCol="0">
            <a:spAutoFit/>
          </a:bodyPr>
          <a:lstStyle/>
          <a:p>
            <a:r>
              <a:rPr lang="en-US" sz="1200" dirty="0"/>
              <a:t>LARC Workbook</a:t>
            </a:r>
          </a:p>
        </p:txBody>
      </p:sp>
    </p:spTree>
    <p:extLst>
      <p:ext uri="{BB962C8B-B14F-4D97-AF65-F5344CB8AC3E}">
        <p14:creationId xmlns:p14="http://schemas.microsoft.com/office/powerpoint/2010/main" val="338180325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5D9BB0F-9DAF-4C10-AC7B-7EFF1874A074}"/>
              </a:ext>
            </a:extLst>
          </p:cNvPr>
          <p:cNvSpPr>
            <a:spLocks noGrp="1"/>
          </p:cNvSpPr>
          <p:nvPr>
            <p:ph type="ctrTitle"/>
          </p:nvPr>
        </p:nvSpPr>
        <p:spPr>
          <a:xfrm>
            <a:off x="984241" y="2780246"/>
            <a:ext cx="3026227" cy="728780"/>
          </a:xfrm>
        </p:spPr>
        <p:txBody>
          <a:bodyPr>
            <a:normAutofit fontScale="90000"/>
          </a:bodyPr>
          <a:lstStyle/>
          <a:p>
            <a:r>
              <a:rPr lang="en-US" sz="4800" dirty="0"/>
              <a:t>LEAN – 5S</a:t>
            </a:r>
            <a:br>
              <a:rPr lang="en-US" sz="4800" dirty="0"/>
            </a:br>
            <a:br>
              <a:rPr lang="en-US" sz="3600" dirty="0">
                <a:solidFill>
                  <a:srgbClr val="FFC000"/>
                </a:solidFill>
              </a:rPr>
            </a:br>
            <a:br>
              <a:rPr lang="en-US" sz="3600" dirty="0">
                <a:solidFill>
                  <a:srgbClr val="FFC000"/>
                </a:solidFill>
              </a:rPr>
            </a:br>
            <a:br>
              <a:rPr lang="en-US" sz="4800" dirty="0"/>
            </a:br>
            <a:endParaRPr lang="en-US" dirty="0"/>
          </a:p>
        </p:txBody>
      </p:sp>
      <p:sp>
        <p:nvSpPr>
          <p:cNvPr id="6" name="Slide Number Placeholder 5">
            <a:extLst>
              <a:ext uri="{FF2B5EF4-FFF2-40B4-BE49-F238E27FC236}">
                <a16:creationId xmlns:a16="http://schemas.microsoft.com/office/drawing/2014/main" id="{10CDE8EE-6FCB-4AAD-85A4-542849EAAE7A}"/>
              </a:ext>
            </a:extLst>
          </p:cNvPr>
          <p:cNvSpPr>
            <a:spLocks noGrp="1"/>
          </p:cNvSpPr>
          <p:nvPr>
            <p:ph type="sldNum" sz="quarter" idx="12"/>
          </p:nvPr>
        </p:nvSpPr>
        <p:spPr/>
        <p:txBody>
          <a:bodyPr/>
          <a:lstStyle/>
          <a:p>
            <a:pPr marL="0" marR="0" lvl="0" indent="0" algn="r" defTabSz="914400" rtl="0" eaLnBrk="1" fontAlgn="auto" latinLnBrk="0" hangingPunct="1">
              <a:lnSpc>
                <a:spcPct val="90000"/>
              </a:lnSpc>
              <a:spcBef>
                <a:spcPts val="0"/>
              </a:spcBef>
              <a:spcAft>
                <a:spcPts val="0"/>
              </a:spcAft>
              <a:buClrTx/>
              <a:buSzTx/>
              <a:buFontTx/>
              <a:buNone/>
              <a:tabLst/>
              <a:defRPr/>
            </a:pPr>
            <a:fld id="{1EA85E74-CFD1-43C2-9168-DB4B3F980C18}" type="slidenum">
              <a:rPr kumimoji="0" lang="en-US" sz="1401" b="0" i="0" u="none" strike="noStrike" kern="1200" cap="none" spc="0" normalizeH="0" baseline="0" noProof="0" smtClean="0">
                <a:ln>
                  <a:noFill/>
                </a:ln>
                <a:solidFill>
                  <a:prstClr val="white"/>
                </a:solidFill>
                <a:effectLst/>
                <a:uLnTx/>
                <a:uFillTx/>
                <a:latin typeface="Trebuchet MS"/>
                <a:ea typeface="+mn-ea"/>
                <a:cs typeface="+mn-cs"/>
              </a:rPr>
              <a:pPr marL="0" marR="0" lvl="0" indent="0" algn="r" defTabSz="914400" rtl="0" eaLnBrk="1" fontAlgn="auto" latinLnBrk="0" hangingPunct="1">
                <a:lnSpc>
                  <a:spcPct val="90000"/>
                </a:lnSpc>
                <a:spcBef>
                  <a:spcPts val="0"/>
                </a:spcBef>
                <a:spcAft>
                  <a:spcPts val="0"/>
                </a:spcAft>
                <a:buClrTx/>
                <a:buSzTx/>
                <a:buFontTx/>
                <a:buNone/>
                <a:tabLst/>
                <a:defRPr/>
              </a:pPr>
              <a:t>33</a:t>
            </a:fld>
            <a:endParaRPr kumimoji="0" lang="en-US" sz="1401" b="0" i="0" u="none" strike="noStrike" kern="1200" cap="none" spc="0" normalizeH="0" baseline="0" noProof="0">
              <a:ln>
                <a:noFill/>
              </a:ln>
              <a:solidFill>
                <a:prstClr val="white"/>
              </a:solidFill>
              <a:effectLst/>
              <a:uLnTx/>
              <a:uFillTx/>
              <a:latin typeface="Trebuchet MS"/>
              <a:ea typeface="+mn-ea"/>
              <a:cs typeface="+mn-cs"/>
            </a:endParaRPr>
          </a:p>
        </p:txBody>
      </p:sp>
      <p:sp>
        <p:nvSpPr>
          <p:cNvPr id="4" name="TextBox 3">
            <a:extLst>
              <a:ext uri="{FF2B5EF4-FFF2-40B4-BE49-F238E27FC236}">
                <a16:creationId xmlns:a16="http://schemas.microsoft.com/office/drawing/2014/main" id="{074E43DF-DB86-4CEA-B9A1-41EA39E29768}"/>
              </a:ext>
            </a:extLst>
          </p:cNvPr>
          <p:cNvSpPr txBox="1"/>
          <p:nvPr/>
        </p:nvSpPr>
        <p:spPr>
          <a:xfrm>
            <a:off x="979615" y="4043511"/>
            <a:ext cx="2871292" cy="369332"/>
          </a:xfrm>
          <a:prstGeom prst="rect">
            <a:avLst/>
          </a:prstGeom>
          <a:noFill/>
          <a:ln w="76200">
            <a:solidFill>
              <a:schemeClr val="accent2"/>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Trebuchet MS"/>
                <a:ea typeface="+mn-ea"/>
                <a:cs typeface="+mn-cs"/>
              </a:rPr>
              <a:t>LARC Workbook, p. 71-73</a:t>
            </a:r>
          </a:p>
        </p:txBody>
      </p:sp>
      <p:pic>
        <p:nvPicPr>
          <p:cNvPr id="7" name="Picture 6">
            <a:extLst>
              <a:ext uri="{FF2B5EF4-FFF2-40B4-BE49-F238E27FC236}">
                <a16:creationId xmlns:a16="http://schemas.microsoft.com/office/drawing/2014/main" id="{E5F55286-86D9-4A06-93EB-036EB936C80A}"/>
              </a:ext>
            </a:extLst>
          </p:cNvPr>
          <p:cNvPicPr>
            <a:picLocks noChangeAspect="1"/>
          </p:cNvPicPr>
          <p:nvPr/>
        </p:nvPicPr>
        <p:blipFill>
          <a:blip r:embed="rId3"/>
          <a:stretch>
            <a:fillRect/>
          </a:stretch>
        </p:blipFill>
        <p:spPr>
          <a:xfrm>
            <a:off x="979615" y="6065203"/>
            <a:ext cx="604974" cy="592256"/>
          </a:xfrm>
          <a:prstGeom prst="rect">
            <a:avLst/>
          </a:prstGeom>
        </p:spPr>
      </p:pic>
      <p:sp>
        <p:nvSpPr>
          <p:cNvPr id="8" name="TextBox 7">
            <a:extLst>
              <a:ext uri="{FF2B5EF4-FFF2-40B4-BE49-F238E27FC236}">
                <a16:creationId xmlns:a16="http://schemas.microsoft.com/office/drawing/2014/main" id="{F0BC0382-A539-41C8-AED2-EC49D816E0BB}"/>
              </a:ext>
            </a:extLst>
          </p:cNvPr>
          <p:cNvSpPr txBox="1"/>
          <p:nvPr/>
        </p:nvSpPr>
        <p:spPr>
          <a:xfrm>
            <a:off x="1584589" y="6405394"/>
            <a:ext cx="1261850" cy="276999"/>
          </a:xfrm>
          <a:prstGeom prst="rect">
            <a:avLst/>
          </a:prstGeom>
          <a:noFill/>
        </p:spPr>
        <p:txBody>
          <a:bodyPr wrap="square" rtlCol="0">
            <a:spAutoFit/>
          </a:bodyPr>
          <a:lstStyle/>
          <a:p>
            <a:r>
              <a:rPr lang="en-US" sz="1200" dirty="0"/>
              <a:t>LARC Workbook</a:t>
            </a:r>
          </a:p>
        </p:txBody>
      </p:sp>
      <p:sp>
        <p:nvSpPr>
          <p:cNvPr id="9" name="TextBox 8">
            <a:extLst>
              <a:ext uri="{FF2B5EF4-FFF2-40B4-BE49-F238E27FC236}">
                <a16:creationId xmlns:a16="http://schemas.microsoft.com/office/drawing/2014/main" id="{C6B9B568-5E3D-4402-A434-000ED1EA5941}"/>
              </a:ext>
            </a:extLst>
          </p:cNvPr>
          <p:cNvSpPr txBox="1"/>
          <p:nvPr/>
        </p:nvSpPr>
        <p:spPr>
          <a:xfrm>
            <a:off x="827141" y="4476035"/>
            <a:ext cx="5124450" cy="276999"/>
          </a:xfrm>
          <a:prstGeom prst="rect">
            <a:avLst/>
          </a:prstGeom>
          <a:noFill/>
        </p:spPr>
        <p:txBody>
          <a:bodyPr wrap="square">
            <a:spAutoFit/>
          </a:bodyPr>
          <a:lstStyle/>
          <a:p>
            <a:r>
              <a:rPr lang="en-US" sz="1200" dirty="0">
                <a:solidFill>
                  <a:schemeClr val="bg1"/>
                </a:solidFill>
                <a:hlinkClick r:id="rId4">
                  <a:extLst>
                    <a:ext uri="{A12FA001-AC4F-418D-AE19-62706E023703}">
                      <ahyp:hlinkClr xmlns:ahyp="http://schemas.microsoft.com/office/drawing/2018/hyperlinkcolor" val="tx"/>
                    </a:ext>
                  </a:extLst>
                </a:hlinkClick>
              </a:rPr>
              <a:t>https://www.larccqi.org/uploads/resources/LARC-3.0-WORKBOOK.pdf</a:t>
            </a:r>
            <a:endParaRPr lang="en-US" sz="1200" dirty="0">
              <a:solidFill>
                <a:schemeClr val="bg1"/>
              </a:solidFill>
            </a:endParaRPr>
          </a:p>
        </p:txBody>
      </p:sp>
    </p:spTree>
    <p:extLst>
      <p:ext uri="{BB962C8B-B14F-4D97-AF65-F5344CB8AC3E}">
        <p14:creationId xmlns:p14="http://schemas.microsoft.com/office/powerpoint/2010/main" val="342678924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3">
            <a:extLst>
              <a:ext uri="{FF2B5EF4-FFF2-40B4-BE49-F238E27FC236}">
                <a16:creationId xmlns:a16="http://schemas.microsoft.com/office/drawing/2014/main" id="{08EA9294-3934-4E96-B171-9D619B32A1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60007" y="1621971"/>
            <a:ext cx="5584014" cy="4188010"/>
          </a:xfrm>
          <a:prstGeom prst="rect">
            <a:avLst/>
          </a:prstGeom>
          <a:ln>
            <a:solidFill>
              <a:srgbClr val="003296"/>
            </a:solidFill>
          </a:ln>
        </p:spPr>
      </p:pic>
      <p:sp>
        <p:nvSpPr>
          <p:cNvPr id="6" name="Title 5">
            <a:extLst>
              <a:ext uri="{FF2B5EF4-FFF2-40B4-BE49-F238E27FC236}">
                <a16:creationId xmlns:a16="http://schemas.microsoft.com/office/drawing/2014/main" id="{4F23FF8C-CB42-4845-A310-DD500596BF3E}"/>
              </a:ext>
            </a:extLst>
          </p:cNvPr>
          <p:cNvSpPr>
            <a:spLocks noGrp="1"/>
          </p:cNvSpPr>
          <p:nvPr>
            <p:ph type="ctrTitle"/>
          </p:nvPr>
        </p:nvSpPr>
        <p:spPr>
          <a:xfrm>
            <a:off x="4490359" y="729410"/>
            <a:ext cx="3211282" cy="563524"/>
          </a:xfrm>
        </p:spPr>
        <p:txBody>
          <a:bodyPr>
            <a:normAutofit/>
          </a:bodyPr>
          <a:lstStyle/>
          <a:p>
            <a:r>
              <a:rPr lang="en-US" dirty="0"/>
              <a:t>If you are here…</a:t>
            </a:r>
          </a:p>
        </p:txBody>
      </p:sp>
      <p:sp>
        <p:nvSpPr>
          <p:cNvPr id="2" name="Slide Number Placeholder 1">
            <a:extLst>
              <a:ext uri="{FF2B5EF4-FFF2-40B4-BE49-F238E27FC236}">
                <a16:creationId xmlns:a16="http://schemas.microsoft.com/office/drawing/2014/main" id="{9D8F48EE-49D6-4D31-A4F3-2CC6FD8F3950}"/>
              </a:ext>
            </a:extLst>
          </p:cNvPr>
          <p:cNvSpPr>
            <a:spLocks noGrp="1"/>
          </p:cNvSpPr>
          <p:nvPr>
            <p:ph type="sldNum" sz="quarter" idx="12"/>
          </p:nvPr>
        </p:nvSpPr>
        <p:spPr/>
        <p:txBody>
          <a:bodyPr/>
          <a:lstStyle/>
          <a:p>
            <a:pPr marL="0" marR="0" lvl="0" indent="0" algn="r" defTabSz="914400" rtl="0" eaLnBrk="1" fontAlgn="auto" latinLnBrk="0" hangingPunct="1">
              <a:lnSpc>
                <a:spcPct val="90000"/>
              </a:lnSpc>
              <a:spcBef>
                <a:spcPts val="0"/>
              </a:spcBef>
              <a:spcAft>
                <a:spcPts val="0"/>
              </a:spcAft>
              <a:buClrTx/>
              <a:buSzTx/>
              <a:buFontTx/>
              <a:buNone/>
              <a:tabLst/>
              <a:defRPr/>
            </a:pPr>
            <a:fld id="{1EA85E74-CFD1-43C2-9168-DB4B3F980C18}" type="slidenum">
              <a:rPr kumimoji="0" lang="en-US" sz="1401" b="0" i="0" u="none" strike="noStrike" kern="1200" cap="none" spc="0" normalizeH="0" baseline="0" noProof="0" smtClean="0">
                <a:ln>
                  <a:noFill/>
                </a:ln>
                <a:solidFill>
                  <a:srgbClr val="000000"/>
                </a:solidFill>
                <a:effectLst/>
                <a:uLnTx/>
                <a:uFillTx/>
                <a:latin typeface="Trebuchet MS"/>
                <a:ea typeface="+mn-ea"/>
                <a:cs typeface="+mn-cs"/>
              </a:rPr>
              <a:pPr marL="0" marR="0" lvl="0" indent="0" algn="r" defTabSz="914400" rtl="0" eaLnBrk="1" fontAlgn="auto" latinLnBrk="0" hangingPunct="1">
                <a:lnSpc>
                  <a:spcPct val="90000"/>
                </a:lnSpc>
                <a:spcBef>
                  <a:spcPts val="0"/>
                </a:spcBef>
                <a:spcAft>
                  <a:spcPts val="0"/>
                </a:spcAft>
                <a:buClrTx/>
                <a:buSzTx/>
                <a:buFontTx/>
                <a:buNone/>
                <a:tabLst/>
                <a:defRPr/>
              </a:pPr>
              <a:t>34</a:t>
            </a:fld>
            <a:endParaRPr kumimoji="0" lang="en-US" sz="1401" b="0" i="0" u="none" strike="noStrike" kern="1200" cap="none" spc="0" normalizeH="0" baseline="0" noProof="0">
              <a:ln>
                <a:noFill/>
              </a:ln>
              <a:solidFill>
                <a:srgbClr val="000000"/>
              </a:solidFill>
              <a:effectLst/>
              <a:uLnTx/>
              <a:uFillTx/>
              <a:latin typeface="Trebuchet MS"/>
              <a:ea typeface="+mn-ea"/>
              <a:cs typeface="+mn-cs"/>
            </a:endParaRPr>
          </a:p>
        </p:txBody>
      </p:sp>
      <p:pic>
        <p:nvPicPr>
          <p:cNvPr id="7" name="Picture 6">
            <a:extLst>
              <a:ext uri="{FF2B5EF4-FFF2-40B4-BE49-F238E27FC236}">
                <a16:creationId xmlns:a16="http://schemas.microsoft.com/office/drawing/2014/main" id="{74BEE496-31B1-46C5-8363-4946E0C0A061}"/>
              </a:ext>
            </a:extLst>
          </p:cNvPr>
          <p:cNvPicPr>
            <a:picLocks noChangeAspect="1"/>
          </p:cNvPicPr>
          <p:nvPr/>
        </p:nvPicPr>
        <p:blipFill>
          <a:blip r:embed="rId4"/>
          <a:stretch>
            <a:fillRect/>
          </a:stretch>
        </p:blipFill>
        <p:spPr>
          <a:xfrm>
            <a:off x="979615" y="6065203"/>
            <a:ext cx="604974" cy="592256"/>
          </a:xfrm>
          <a:prstGeom prst="rect">
            <a:avLst/>
          </a:prstGeom>
        </p:spPr>
      </p:pic>
      <p:sp>
        <p:nvSpPr>
          <p:cNvPr id="8" name="TextBox 7">
            <a:extLst>
              <a:ext uri="{FF2B5EF4-FFF2-40B4-BE49-F238E27FC236}">
                <a16:creationId xmlns:a16="http://schemas.microsoft.com/office/drawing/2014/main" id="{013593F7-42CC-4D82-BE83-D612F469DCC5}"/>
              </a:ext>
            </a:extLst>
          </p:cNvPr>
          <p:cNvSpPr txBox="1"/>
          <p:nvPr/>
        </p:nvSpPr>
        <p:spPr>
          <a:xfrm>
            <a:off x="1584589" y="6405394"/>
            <a:ext cx="1261850" cy="276999"/>
          </a:xfrm>
          <a:prstGeom prst="rect">
            <a:avLst/>
          </a:prstGeom>
          <a:noFill/>
        </p:spPr>
        <p:txBody>
          <a:bodyPr wrap="square" rtlCol="0">
            <a:spAutoFit/>
          </a:bodyPr>
          <a:lstStyle/>
          <a:p>
            <a:r>
              <a:rPr lang="en-US" sz="1200" dirty="0"/>
              <a:t>LARC Workbook</a:t>
            </a:r>
          </a:p>
        </p:txBody>
      </p:sp>
    </p:spTree>
    <p:extLst>
      <p:ext uri="{BB962C8B-B14F-4D97-AF65-F5344CB8AC3E}">
        <p14:creationId xmlns:p14="http://schemas.microsoft.com/office/powerpoint/2010/main" val="111778072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768B142-FE46-4D6D-905D-9F9001A417E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02958" y="1763486"/>
            <a:ext cx="5448308" cy="4086231"/>
          </a:xfrm>
          <a:prstGeom prst="rect">
            <a:avLst/>
          </a:prstGeom>
          <a:ln>
            <a:solidFill>
              <a:srgbClr val="003296"/>
            </a:solidFill>
          </a:ln>
        </p:spPr>
      </p:pic>
      <p:sp>
        <p:nvSpPr>
          <p:cNvPr id="5" name="Title 2">
            <a:extLst>
              <a:ext uri="{FF2B5EF4-FFF2-40B4-BE49-F238E27FC236}">
                <a16:creationId xmlns:a16="http://schemas.microsoft.com/office/drawing/2014/main" id="{B81BC245-EDCA-49BE-879C-631A9065CD13}"/>
              </a:ext>
            </a:extLst>
          </p:cNvPr>
          <p:cNvSpPr txBox="1">
            <a:spLocks/>
          </p:cNvSpPr>
          <p:nvPr/>
        </p:nvSpPr>
        <p:spPr>
          <a:xfrm>
            <a:off x="421512" y="1997156"/>
            <a:ext cx="2981446" cy="1290055"/>
          </a:xfrm>
          <a:prstGeom prst="rect">
            <a:avLst/>
          </a:prstGeom>
        </p:spPr>
        <p:txBody>
          <a:bodyPr>
            <a:normAutofit/>
          </a:bodyPr>
          <a:lstStyle>
            <a:lvl1pPr algn="l" defTabSz="822960" rtl="0" eaLnBrk="1" latinLnBrk="0" hangingPunct="1">
              <a:lnSpc>
                <a:spcPct val="90000"/>
              </a:lnSpc>
              <a:spcBef>
                <a:spcPct val="0"/>
              </a:spcBef>
              <a:buNone/>
              <a:defRPr sz="3960" kern="1200">
                <a:solidFill>
                  <a:schemeClr val="tx1"/>
                </a:solidFill>
                <a:latin typeface="+mj-lt"/>
                <a:ea typeface="+mj-ea"/>
                <a:cs typeface="+mj-cs"/>
              </a:defRPr>
            </a:lvl1pPr>
          </a:lstStyle>
          <a:p>
            <a:pPr marL="0" marR="0" lvl="0" indent="0" algn="l" defTabSz="822960" rtl="0" eaLnBrk="1" fontAlgn="auto" latinLnBrk="0" hangingPunct="1">
              <a:lnSpc>
                <a:spcPct val="90000"/>
              </a:lnSpc>
              <a:spcBef>
                <a:spcPct val="0"/>
              </a:spcBef>
              <a:spcAft>
                <a:spcPts val="0"/>
              </a:spcAft>
              <a:buClrTx/>
              <a:buSzTx/>
              <a:buFontTx/>
              <a:buNone/>
              <a:tabLst/>
              <a:defRPr/>
            </a:pPr>
            <a:endParaRPr kumimoji="0" lang="en-US" sz="3960" b="0" i="0" u="none" strike="noStrike" kern="1200" cap="none" spc="0" normalizeH="0" baseline="0" noProof="0" dirty="0">
              <a:ln>
                <a:noFill/>
              </a:ln>
              <a:solidFill>
                <a:srgbClr val="000000"/>
              </a:solidFill>
              <a:effectLst/>
              <a:uLnTx/>
              <a:uFillTx/>
              <a:latin typeface="Trebuchet MS"/>
              <a:ea typeface="+mj-ea"/>
              <a:cs typeface="+mj-cs"/>
            </a:endParaRPr>
          </a:p>
        </p:txBody>
      </p:sp>
      <p:sp>
        <p:nvSpPr>
          <p:cNvPr id="6" name="Title 5">
            <a:extLst>
              <a:ext uri="{FF2B5EF4-FFF2-40B4-BE49-F238E27FC236}">
                <a16:creationId xmlns:a16="http://schemas.microsoft.com/office/drawing/2014/main" id="{546E3E34-B90A-4D34-AF09-74D62D5C4424}"/>
              </a:ext>
            </a:extLst>
          </p:cNvPr>
          <p:cNvSpPr>
            <a:spLocks noGrp="1"/>
          </p:cNvSpPr>
          <p:nvPr>
            <p:ph type="ctrTitle"/>
          </p:nvPr>
        </p:nvSpPr>
        <p:spPr>
          <a:xfrm>
            <a:off x="3818851" y="734311"/>
            <a:ext cx="5029196" cy="563524"/>
          </a:xfrm>
        </p:spPr>
        <p:txBody>
          <a:bodyPr>
            <a:normAutofit/>
          </a:bodyPr>
          <a:lstStyle/>
          <a:p>
            <a:r>
              <a:rPr lang="en-US" dirty="0"/>
              <a:t>But you want to be here…</a:t>
            </a:r>
          </a:p>
        </p:txBody>
      </p:sp>
      <p:sp>
        <p:nvSpPr>
          <p:cNvPr id="2" name="Slide Number Placeholder 1">
            <a:extLst>
              <a:ext uri="{FF2B5EF4-FFF2-40B4-BE49-F238E27FC236}">
                <a16:creationId xmlns:a16="http://schemas.microsoft.com/office/drawing/2014/main" id="{BDDA7EAC-3235-40C4-9228-C0E6AB062693}"/>
              </a:ext>
            </a:extLst>
          </p:cNvPr>
          <p:cNvSpPr>
            <a:spLocks noGrp="1"/>
          </p:cNvSpPr>
          <p:nvPr>
            <p:ph type="sldNum" sz="quarter" idx="12"/>
          </p:nvPr>
        </p:nvSpPr>
        <p:spPr/>
        <p:txBody>
          <a:bodyPr/>
          <a:lstStyle/>
          <a:p>
            <a:pPr marL="0" marR="0" lvl="0" indent="0" algn="r" defTabSz="914400" rtl="0" eaLnBrk="1" fontAlgn="auto" latinLnBrk="0" hangingPunct="1">
              <a:lnSpc>
                <a:spcPct val="90000"/>
              </a:lnSpc>
              <a:spcBef>
                <a:spcPts val="0"/>
              </a:spcBef>
              <a:spcAft>
                <a:spcPts val="0"/>
              </a:spcAft>
              <a:buClrTx/>
              <a:buSzTx/>
              <a:buFontTx/>
              <a:buNone/>
              <a:tabLst/>
              <a:defRPr/>
            </a:pPr>
            <a:fld id="{1EA85E74-CFD1-43C2-9168-DB4B3F980C18}" type="slidenum">
              <a:rPr kumimoji="0" lang="en-US" sz="1401" b="0" i="0" u="none" strike="noStrike" kern="1200" cap="none" spc="0" normalizeH="0" baseline="0" noProof="0" smtClean="0">
                <a:ln>
                  <a:noFill/>
                </a:ln>
                <a:solidFill>
                  <a:srgbClr val="000000"/>
                </a:solidFill>
                <a:effectLst/>
                <a:uLnTx/>
                <a:uFillTx/>
                <a:latin typeface="Trebuchet MS"/>
                <a:ea typeface="+mn-ea"/>
                <a:cs typeface="+mn-cs"/>
              </a:rPr>
              <a:pPr marL="0" marR="0" lvl="0" indent="0" algn="r" defTabSz="914400" rtl="0" eaLnBrk="1" fontAlgn="auto" latinLnBrk="0" hangingPunct="1">
                <a:lnSpc>
                  <a:spcPct val="90000"/>
                </a:lnSpc>
                <a:spcBef>
                  <a:spcPts val="0"/>
                </a:spcBef>
                <a:spcAft>
                  <a:spcPts val="0"/>
                </a:spcAft>
                <a:buClrTx/>
                <a:buSzTx/>
                <a:buFontTx/>
                <a:buNone/>
                <a:tabLst/>
                <a:defRPr/>
              </a:pPr>
              <a:t>35</a:t>
            </a:fld>
            <a:endParaRPr kumimoji="0" lang="en-US" sz="1401" b="0" i="0" u="none" strike="noStrike" kern="1200" cap="none" spc="0" normalizeH="0" baseline="0" noProof="0">
              <a:ln>
                <a:noFill/>
              </a:ln>
              <a:solidFill>
                <a:srgbClr val="000000"/>
              </a:solidFill>
              <a:effectLst/>
              <a:uLnTx/>
              <a:uFillTx/>
              <a:latin typeface="Trebuchet MS"/>
              <a:ea typeface="+mn-ea"/>
              <a:cs typeface="+mn-cs"/>
            </a:endParaRPr>
          </a:p>
        </p:txBody>
      </p:sp>
      <p:pic>
        <p:nvPicPr>
          <p:cNvPr id="7" name="Picture 6">
            <a:extLst>
              <a:ext uri="{FF2B5EF4-FFF2-40B4-BE49-F238E27FC236}">
                <a16:creationId xmlns:a16="http://schemas.microsoft.com/office/drawing/2014/main" id="{D2E07018-80C6-4549-8237-EA43B308C0D7}"/>
              </a:ext>
            </a:extLst>
          </p:cNvPr>
          <p:cNvPicPr>
            <a:picLocks noChangeAspect="1"/>
          </p:cNvPicPr>
          <p:nvPr/>
        </p:nvPicPr>
        <p:blipFill>
          <a:blip r:embed="rId4"/>
          <a:stretch>
            <a:fillRect/>
          </a:stretch>
        </p:blipFill>
        <p:spPr>
          <a:xfrm>
            <a:off x="979615" y="6065203"/>
            <a:ext cx="604974" cy="592256"/>
          </a:xfrm>
          <a:prstGeom prst="rect">
            <a:avLst/>
          </a:prstGeom>
        </p:spPr>
      </p:pic>
      <p:sp>
        <p:nvSpPr>
          <p:cNvPr id="8" name="TextBox 7">
            <a:extLst>
              <a:ext uri="{FF2B5EF4-FFF2-40B4-BE49-F238E27FC236}">
                <a16:creationId xmlns:a16="http://schemas.microsoft.com/office/drawing/2014/main" id="{6BCBE98D-ADA0-4AC6-B475-2D638F6B0FEC}"/>
              </a:ext>
            </a:extLst>
          </p:cNvPr>
          <p:cNvSpPr txBox="1"/>
          <p:nvPr/>
        </p:nvSpPr>
        <p:spPr>
          <a:xfrm>
            <a:off x="1584589" y="6405394"/>
            <a:ext cx="1261850" cy="276999"/>
          </a:xfrm>
          <a:prstGeom prst="rect">
            <a:avLst/>
          </a:prstGeom>
          <a:noFill/>
        </p:spPr>
        <p:txBody>
          <a:bodyPr wrap="square" rtlCol="0">
            <a:spAutoFit/>
          </a:bodyPr>
          <a:lstStyle/>
          <a:p>
            <a:r>
              <a:rPr lang="en-US" sz="1200" dirty="0"/>
              <a:t>LARC Workbook</a:t>
            </a:r>
          </a:p>
        </p:txBody>
      </p:sp>
    </p:spTree>
    <p:extLst>
      <p:ext uri="{BB962C8B-B14F-4D97-AF65-F5344CB8AC3E}">
        <p14:creationId xmlns:p14="http://schemas.microsoft.com/office/powerpoint/2010/main" val="414000253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3">
            <a:extLst>
              <a:ext uri="{FF2B5EF4-FFF2-40B4-BE49-F238E27FC236}">
                <a16:creationId xmlns:a16="http://schemas.microsoft.com/office/drawing/2014/main" id="{AC6B3DFD-3AC8-4D5F-B826-5251A22360C1}"/>
              </a:ext>
            </a:extLst>
          </p:cNvPr>
          <p:cNvSpPr txBox="1">
            <a:spLocks/>
          </p:cNvSpPr>
          <p:nvPr/>
        </p:nvSpPr>
        <p:spPr>
          <a:xfrm>
            <a:off x="2430766" y="1681505"/>
            <a:ext cx="1443152" cy="476439"/>
          </a:xfrm>
          <a:prstGeom prst="rect">
            <a:avLst/>
          </a:prstGeom>
        </p:spPr>
        <p:txBody>
          <a:bodyPr/>
          <a:lstStyle>
            <a:lvl1pPr marL="205740" indent="-205740" algn="l" defTabSz="822960" rtl="0" eaLnBrk="1" latinLnBrk="0" hangingPunct="1">
              <a:lnSpc>
                <a:spcPct val="90000"/>
              </a:lnSpc>
              <a:spcBef>
                <a:spcPts val="900"/>
              </a:spcBef>
              <a:buFont typeface="Arial" panose="020B0604020202020204" pitchFamily="34" charset="0"/>
              <a:buChar char="•"/>
              <a:defRPr sz="2520" kern="1200">
                <a:solidFill>
                  <a:schemeClr val="tx1"/>
                </a:solidFill>
                <a:latin typeface="+mn-lt"/>
                <a:ea typeface="+mn-ea"/>
                <a:cs typeface="+mn-cs"/>
              </a:defRPr>
            </a:lvl1pPr>
            <a:lvl2pPr marL="617220" indent="-205740" algn="l" defTabSz="822960" rtl="0" eaLnBrk="1" latinLnBrk="0" hangingPunct="1">
              <a:lnSpc>
                <a:spcPct val="90000"/>
              </a:lnSpc>
              <a:spcBef>
                <a:spcPts val="450"/>
              </a:spcBef>
              <a:buFont typeface="Arial" panose="020B0604020202020204" pitchFamily="34" charset="0"/>
              <a:buChar char="•"/>
              <a:defRPr sz="2160" kern="1200">
                <a:solidFill>
                  <a:schemeClr val="tx1"/>
                </a:solidFill>
                <a:latin typeface="+mn-lt"/>
                <a:ea typeface="+mn-ea"/>
                <a:cs typeface="+mn-cs"/>
              </a:defRPr>
            </a:lvl2pPr>
            <a:lvl3pPr marL="1028700" indent="-205740" algn="l" defTabSz="822960" rtl="0" eaLnBrk="1" latinLnBrk="0" hangingPunct="1">
              <a:lnSpc>
                <a:spcPct val="90000"/>
              </a:lnSpc>
              <a:spcBef>
                <a:spcPts val="450"/>
              </a:spcBef>
              <a:buFont typeface="Arial" panose="020B0604020202020204" pitchFamily="34" charset="0"/>
              <a:buChar char="•"/>
              <a:defRPr sz="1800" kern="1200">
                <a:solidFill>
                  <a:schemeClr val="tx1"/>
                </a:solidFill>
                <a:latin typeface="+mn-lt"/>
                <a:ea typeface="+mn-ea"/>
                <a:cs typeface="+mn-cs"/>
              </a:defRPr>
            </a:lvl3pPr>
            <a:lvl4pPr marL="144018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4pPr>
            <a:lvl5pPr marL="185166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5pPr>
            <a:lvl6pPr marL="226314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6pPr>
            <a:lvl7pPr marL="267462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7pPr>
            <a:lvl8pPr marL="308610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8pPr>
            <a:lvl9pPr marL="349758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9pPr>
          </a:lstStyle>
          <a:p>
            <a:pPr marL="0" marR="0" lvl="0" indent="0" algn="l" defTabSz="822960" rtl="0" eaLnBrk="1" fontAlgn="auto" latinLnBrk="0" hangingPunct="1">
              <a:lnSpc>
                <a:spcPct val="90000"/>
              </a:lnSpc>
              <a:spcBef>
                <a:spcPts val="900"/>
              </a:spcBef>
              <a:spcAft>
                <a:spcPts val="0"/>
              </a:spcAft>
              <a:buClrTx/>
              <a:buSzTx/>
              <a:buFont typeface="Arial" panose="020B0604020202020204" pitchFamily="34" charset="0"/>
              <a:buNone/>
              <a:tabLst/>
              <a:defRPr/>
            </a:pPr>
            <a:r>
              <a:rPr kumimoji="0" lang="en-US" sz="2520" b="1" i="0" u="none" strike="noStrike" kern="1200" cap="none" spc="0" normalizeH="0" baseline="0" noProof="0" dirty="0">
                <a:ln>
                  <a:noFill/>
                </a:ln>
                <a:solidFill>
                  <a:srgbClr val="000000"/>
                </a:solidFill>
                <a:effectLst/>
                <a:uLnTx/>
                <a:uFillTx/>
                <a:latin typeface="Trebuchet MS"/>
                <a:ea typeface="+mn-ea"/>
                <a:cs typeface="+mn-cs"/>
              </a:rPr>
              <a:t>Before </a:t>
            </a:r>
          </a:p>
        </p:txBody>
      </p:sp>
      <p:sp>
        <p:nvSpPr>
          <p:cNvPr id="6" name="Text Placeholder 5">
            <a:extLst>
              <a:ext uri="{FF2B5EF4-FFF2-40B4-BE49-F238E27FC236}">
                <a16:creationId xmlns:a16="http://schemas.microsoft.com/office/drawing/2014/main" id="{B958FCD2-BBD9-4B7B-B057-24782C9D7939}"/>
              </a:ext>
            </a:extLst>
          </p:cNvPr>
          <p:cNvSpPr txBox="1">
            <a:spLocks/>
          </p:cNvSpPr>
          <p:nvPr/>
        </p:nvSpPr>
        <p:spPr>
          <a:xfrm>
            <a:off x="8467763" y="1681505"/>
            <a:ext cx="1293471" cy="476439"/>
          </a:xfrm>
          <a:prstGeom prst="rect">
            <a:avLst/>
          </a:prstGeom>
        </p:spPr>
        <p:txBody>
          <a:bodyPr/>
          <a:lstStyle>
            <a:lvl1pPr marL="205740" indent="-205740" algn="l" defTabSz="822960" rtl="0" eaLnBrk="1" latinLnBrk="0" hangingPunct="1">
              <a:lnSpc>
                <a:spcPct val="90000"/>
              </a:lnSpc>
              <a:spcBef>
                <a:spcPts val="900"/>
              </a:spcBef>
              <a:buFont typeface="Arial" panose="020B0604020202020204" pitchFamily="34" charset="0"/>
              <a:buChar char="•"/>
              <a:defRPr sz="2520" kern="1200">
                <a:solidFill>
                  <a:schemeClr val="tx1"/>
                </a:solidFill>
                <a:latin typeface="+mn-lt"/>
                <a:ea typeface="+mn-ea"/>
                <a:cs typeface="+mn-cs"/>
              </a:defRPr>
            </a:lvl1pPr>
            <a:lvl2pPr marL="617220" indent="-205740" algn="l" defTabSz="822960" rtl="0" eaLnBrk="1" latinLnBrk="0" hangingPunct="1">
              <a:lnSpc>
                <a:spcPct val="90000"/>
              </a:lnSpc>
              <a:spcBef>
                <a:spcPts val="450"/>
              </a:spcBef>
              <a:buFont typeface="Arial" panose="020B0604020202020204" pitchFamily="34" charset="0"/>
              <a:buChar char="•"/>
              <a:defRPr sz="2160" kern="1200">
                <a:solidFill>
                  <a:schemeClr val="tx1"/>
                </a:solidFill>
                <a:latin typeface="+mn-lt"/>
                <a:ea typeface="+mn-ea"/>
                <a:cs typeface="+mn-cs"/>
              </a:defRPr>
            </a:lvl2pPr>
            <a:lvl3pPr marL="1028700" indent="-205740" algn="l" defTabSz="822960" rtl="0" eaLnBrk="1" latinLnBrk="0" hangingPunct="1">
              <a:lnSpc>
                <a:spcPct val="90000"/>
              </a:lnSpc>
              <a:spcBef>
                <a:spcPts val="450"/>
              </a:spcBef>
              <a:buFont typeface="Arial" panose="020B0604020202020204" pitchFamily="34" charset="0"/>
              <a:buChar char="•"/>
              <a:defRPr sz="1800" kern="1200">
                <a:solidFill>
                  <a:schemeClr val="tx1"/>
                </a:solidFill>
                <a:latin typeface="+mn-lt"/>
                <a:ea typeface="+mn-ea"/>
                <a:cs typeface="+mn-cs"/>
              </a:defRPr>
            </a:lvl3pPr>
            <a:lvl4pPr marL="144018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4pPr>
            <a:lvl5pPr marL="185166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5pPr>
            <a:lvl6pPr marL="226314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6pPr>
            <a:lvl7pPr marL="267462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7pPr>
            <a:lvl8pPr marL="308610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8pPr>
            <a:lvl9pPr marL="349758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9pPr>
          </a:lstStyle>
          <a:p>
            <a:pPr marL="0" marR="0" lvl="0" indent="0" algn="l" defTabSz="822960" rtl="0" eaLnBrk="1" fontAlgn="auto" latinLnBrk="0" hangingPunct="1">
              <a:lnSpc>
                <a:spcPct val="90000"/>
              </a:lnSpc>
              <a:spcBef>
                <a:spcPts val="900"/>
              </a:spcBef>
              <a:spcAft>
                <a:spcPts val="0"/>
              </a:spcAft>
              <a:buClrTx/>
              <a:buSzTx/>
              <a:buFont typeface="Arial" panose="020B0604020202020204" pitchFamily="34" charset="0"/>
              <a:buNone/>
              <a:tabLst/>
              <a:defRPr/>
            </a:pPr>
            <a:r>
              <a:rPr kumimoji="0" lang="en-US" sz="2520" b="1" i="0" u="none" strike="noStrike" kern="1200" cap="none" spc="0" normalizeH="0" baseline="0" noProof="0" dirty="0">
                <a:ln>
                  <a:noFill/>
                </a:ln>
                <a:solidFill>
                  <a:srgbClr val="000000"/>
                </a:solidFill>
                <a:effectLst/>
                <a:uLnTx/>
                <a:uFillTx/>
                <a:latin typeface="Trebuchet MS"/>
                <a:ea typeface="+mn-ea"/>
                <a:cs typeface="+mn-cs"/>
              </a:rPr>
              <a:t>After</a:t>
            </a:r>
          </a:p>
        </p:txBody>
      </p:sp>
      <p:pic>
        <p:nvPicPr>
          <p:cNvPr id="7" name="Content Placeholder 14">
            <a:extLst>
              <a:ext uri="{FF2B5EF4-FFF2-40B4-BE49-F238E27FC236}">
                <a16:creationId xmlns:a16="http://schemas.microsoft.com/office/drawing/2014/main" id="{A8B2A153-2113-4722-9B58-6DA7689772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14647" y="2177510"/>
            <a:ext cx="4862958" cy="3647219"/>
          </a:xfrm>
          <a:prstGeom prst="rect">
            <a:avLst/>
          </a:prstGeom>
          <a:ln w="38100" cmpd="sng">
            <a:solidFill>
              <a:srgbClr val="003296"/>
            </a:solidFill>
          </a:ln>
        </p:spPr>
      </p:pic>
      <p:pic>
        <p:nvPicPr>
          <p:cNvPr id="8" name="Content Placeholder 13">
            <a:extLst>
              <a:ext uri="{FF2B5EF4-FFF2-40B4-BE49-F238E27FC236}">
                <a16:creationId xmlns:a16="http://schemas.microsoft.com/office/drawing/2014/main" id="{EBEFCE9E-655A-4A75-9585-E1C0DE650D3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bwMode="auto">
          <a:xfrm>
            <a:off x="532003" y="2177510"/>
            <a:ext cx="4862958" cy="3647219"/>
          </a:xfrm>
          <a:prstGeom prst="rect">
            <a:avLst/>
          </a:prstGeom>
          <a:noFill/>
          <a:ln w="38100" cmpd="sng">
            <a:solidFill>
              <a:srgbClr val="003296"/>
            </a:solidFill>
          </a:ln>
          <a:extLst>
            <a:ext uri="{909E8E84-426E-40DD-AFC4-6F175D3DCCD1}">
              <a14:hiddenFill xmlns:a14="http://schemas.microsoft.com/office/drawing/2010/main">
                <a:solidFill>
                  <a:srgbClr val="FFFFFF"/>
                </a:solidFill>
              </a14:hiddenFill>
            </a:ext>
          </a:extLst>
        </p:spPr>
      </p:pic>
      <p:sp>
        <p:nvSpPr>
          <p:cNvPr id="9" name="Title 8">
            <a:extLst>
              <a:ext uri="{FF2B5EF4-FFF2-40B4-BE49-F238E27FC236}">
                <a16:creationId xmlns:a16="http://schemas.microsoft.com/office/drawing/2014/main" id="{992C34F5-34CF-49B1-A2E2-FB3DD4B15D89}"/>
              </a:ext>
            </a:extLst>
          </p:cNvPr>
          <p:cNvSpPr>
            <a:spLocks noGrp="1"/>
          </p:cNvSpPr>
          <p:nvPr>
            <p:ph type="ctrTitle"/>
          </p:nvPr>
        </p:nvSpPr>
        <p:spPr>
          <a:xfrm>
            <a:off x="3535377" y="763942"/>
            <a:ext cx="5758539" cy="563524"/>
          </a:xfrm>
        </p:spPr>
        <p:txBody>
          <a:bodyPr>
            <a:normAutofit/>
          </a:bodyPr>
          <a:lstStyle/>
          <a:p>
            <a:r>
              <a:rPr lang="en-US" dirty="0"/>
              <a:t>…then, 5S is the tool for you!</a:t>
            </a:r>
          </a:p>
        </p:txBody>
      </p:sp>
      <p:sp>
        <p:nvSpPr>
          <p:cNvPr id="2" name="Slide Number Placeholder 1">
            <a:extLst>
              <a:ext uri="{FF2B5EF4-FFF2-40B4-BE49-F238E27FC236}">
                <a16:creationId xmlns:a16="http://schemas.microsoft.com/office/drawing/2014/main" id="{02E8D868-0A0A-48B3-AE11-C8A613F06548}"/>
              </a:ext>
            </a:extLst>
          </p:cNvPr>
          <p:cNvSpPr>
            <a:spLocks noGrp="1"/>
          </p:cNvSpPr>
          <p:nvPr>
            <p:ph type="sldNum" sz="quarter" idx="12"/>
          </p:nvPr>
        </p:nvSpPr>
        <p:spPr/>
        <p:txBody>
          <a:bodyPr/>
          <a:lstStyle/>
          <a:p>
            <a:pPr marL="0" marR="0" lvl="0" indent="0" algn="r" defTabSz="914400" rtl="0" eaLnBrk="1" fontAlgn="auto" latinLnBrk="0" hangingPunct="1">
              <a:lnSpc>
                <a:spcPct val="90000"/>
              </a:lnSpc>
              <a:spcBef>
                <a:spcPts val="0"/>
              </a:spcBef>
              <a:spcAft>
                <a:spcPts val="0"/>
              </a:spcAft>
              <a:buClrTx/>
              <a:buSzTx/>
              <a:buFontTx/>
              <a:buNone/>
              <a:tabLst/>
              <a:defRPr/>
            </a:pPr>
            <a:fld id="{1EA85E74-CFD1-43C2-9168-DB4B3F980C18}" type="slidenum">
              <a:rPr kumimoji="0" lang="en-US" sz="1401" b="0" i="0" u="none" strike="noStrike" kern="1200" cap="none" spc="0" normalizeH="0" baseline="0" noProof="0" smtClean="0">
                <a:ln>
                  <a:noFill/>
                </a:ln>
                <a:solidFill>
                  <a:srgbClr val="000000"/>
                </a:solidFill>
                <a:effectLst/>
                <a:uLnTx/>
                <a:uFillTx/>
                <a:latin typeface="Trebuchet MS"/>
                <a:ea typeface="+mn-ea"/>
                <a:cs typeface="+mn-cs"/>
              </a:rPr>
              <a:pPr marL="0" marR="0" lvl="0" indent="0" algn="r" defTabSz="914400" rtl="0" eaLnBrk="1" fontAlgn="auto" latinLnBrk="0" hangingPunct="1">
                <a:lnSpc>
                  <a:spcPct val="90000"/>
                </a:lnSpc>
                <a:spcBef>
                  <a:spcPts val="0"/>
                </a:spcBef>
                <a:spcAft>
                  <a:spcPts val="0"/>
                </a:spcAft>
                <a:buClrTx/>
                <a:buSzTx/>
                <a:buFontTx/>
                <a:buNone/>
                <a:tabLst/>
                <a:defRPr/>
              </a:pPr>
              <a:t>36</a:t>
            </a:fld>
            <a:endParaRPr kumimoji="0" lang="en-US" sz="1401" b="0" i="0" u="none" strike="noStrike" kern="1200" cap="none" spc="0" normalizeH="0" baseline="0" noProof="0">
              <a:ln>
                <a:noFill/>
              </a:ln>
              <a:solidFill>
                <a:srgbClr val="000000"/>
              </a:solidFill>
              <a:effectLst/>
              <a:uLnTx/>
              <a:uFillTx/>
              <a:latin typeface="Trebuchet MS"/>
              <a:ea typeface="+mn-ea"/>
              <a:cs typeface="+mn-cs"/>
            </a:endParaRPr>
          </a:p>
        </p:txBody>
      </p:sp>
      <p:pic>
        <p:nvPicPr>
          <p:cNvPr id="10" name="Picture 9">
            <a:extLst>
              <a:ext uri="{FF2B5EF4-FFF2-40B4-BE49-F238E27FC236}">
                <a16:creationId xmlns:a16="http://schemas.microsoft.com/office/drawing/2014/main" id="{D0E1AA08-BC5D-48AF-BCAB-C170B54C71A7}"/>
              </a:ext>
            </a:extLst>
          </p:cNvPr>
          <p:cNvPicPr>
            <a:picLocks noChangeAspect="1"/>
          </p:cNvPicPr>
          <p:nvPr/>
        </p:nvPicPr>
        <p:blipFill>
          <a:blip r:embed="rId5"/>
          <a:stretch>
            <a:fillRect/>
          </a:stretch>
        </p:blipFill>
        <p:spPr>
          <a:xfrm>
            <a:off x="979615" y="6065203"/>
            <a:ext cx="604974" cy="592256"/>
          </a:xfrm>
          <a:prstGeom prst="rect">
            <a:avLst/>
          </a:prstGeom>
        </p:spPr>
      </p:pic>
      <p:sp>
        <p:nvSpPr>
          <p:cNvPr id="11" name="TextBox 10">
            <a:extLst>
              <a:ext uri="{FF2B5EF4-FFF2-40B4-BE49-F238E27FC236}">
                <a16:creationId xmlns:a16="http://schemas.microsoft.com/office/drawing/2014/main" id="{A42548C5-FA8D-43EA-93D6-53EE29C5C587}"/>
              </a:ext>
            </a:extLst>
          </p:cNvPr>
          <p:cNvSpPr txBox="1"/>
          <p:nvPr/>
        </p:nvSpPr>
        <p:spPr>
          <a:xfrm>
            <a:off x="1584589" y="6405394"/>
            <a:ext cx="1261850" cy="276999"/>
          </a:xfrm>
          <a:prstGeom prst="rect">
            <a:avLst/>
          </a:prstGeom>
          <a:noFill/>
        </p:spPr>
        <p:txBody>
          <a:bodyPr wrap="square" rtlCol="0">
            <a:spAutoFit/>
          </a:bodyPr>
          <a:lstStyle/>
          <a:p>
            <a:r>
              <a:rPr lang="en-US" sz="1200" dirty="0"/>
              <a:t>LARC Workbook</a:t>
            </a:r>
          </a:p>
        </p:txBody>
      </p:sp>
    </p:spTree>
    <p:extLst>
      <p:ext uri="{BB962C8B-B14F-4D97-AF65-F5344CB8AC3E}">
        <p14:creationId xmlns:p14="http://schemas.microsoft.com/office/powerpoint/2010/main" val="198562017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7" name="Diagram 36">
            <a:extLst>
              <a:ext uri="{FF2B5EF4-FFF2-40B4-BE49-F238E27FC236}">
                <a16:creationId xmlns:a16="http://schemas.microsoft.com/office/drawing/2014/main" id="{C9F38B6A-4FAA-4C8A-8797-9187CE7DFA6C}"/>
              </a:ext>
            </a:extLst>
          </p:cNvPr>
          <p:cNvGraphicFramePr/>
          <p:nvPr>
            <p:extLst>
              <p:ext uri="{D42A27DB-BD31-4B8C-83A1-F6EECF244321}">
                <p14:modId xmlns:p14="http://schemas.microsoft.com/office/powerpoint/2010/main" val="841112869"/>
              </p:ext>
            </p:extLst>
          </p:nvPr>
        </p:nvGraphicFramePr>
        <p:xfrm>
          <a:off x="757266" y="762006"/>
          <a:ext cx="10901333" cy="654389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itle 3">
            <a:extLst>
              <a:ext uri="{FF2B5EF4-FFF2-40B4-BE49-F238E27FC236}">
                <a16:creationId xmlns:a16="http://schemas.microsoft.com/office/drawing/2014/main" id="{655F77FF-819E-46C2-A9CF-B5464BAF66D8}"/>
              </a:ext>
            </a:extLst>
          </p:cNvPr>
          <p:cNvSpPr>
            <a:spLocks noGrp="1"/>
          </p:cNvSpPr>
          <p:nvPr>
            <p:ph type="ctrTitle"/>
          </p:nvPr>
        </p:nvSpPr>
        <p:spPr>
          <a:xfrm>
            <a:off x="5467351" y="855623"/>
            <a:ext cx="1257298" cy="1005834"/>
          </a:xfrm>
        </p:spPr>
        <p:txBody>
          <a:bodyPr>
            <a:noAutofit/>
          </a:bodyPr>
          <a:lstStyle/>
          <a:p>
            <a:r>
              <a:rPr lang="en-US" sz="7200" dirty="0"/>
              <a:t>5S</a:t>
            </a:r>
          </a:p>
        </p:txBody>
      </p:sp>
      <p:sp>
        <p:nvSpPr>
          <p:cNvPr id="2" name="Slide Number Placeholder 1">
            <a:extLst>
              <a:ext uri="{FF2B5EF4-FFF2-40B4-BE49-F238E27FC236}">
                <a16:creationId xmlns:a16="http://schemas.microsoft.com/office/drawing/2014/main" id="{B34199F1-99AE-4130-951A-C3C6C36618B7}"/>
              </a:ext>
            </a:extLst>
          </p:cNvPr>
          <p:cNvSpPr>
            <a:spLocks noGrp="1"/>
          </p:cNvSpPr>
          <p:nvPr>
            <p:ph type="sldNum" sz="quarter" idx="12"/>
          </p:nvPr>
        </p:nvSpPr>
        <p:spPr/>
        <p:txBody>
          <a:bodyPr/>
          <a:lstStyle/>
          <a:p>
            <a:pPr marL="0" marR="0" lvl="0" indent="0" algn="r" defTabSz="914400" rtl="0" eaLnBrk="1" fontAlgn="auto" latinLnBrk="0" hangingPunct="1">
              <a:lnSpc>
                <a:spcPct val="90000"/>
              </a:lnSpc>
              <a:spcBef>
                <a:spcPts val="0"/>
              </a:spcBef>
              <a:spcAft>
                <a:spcPts val="0"/>
              </a:spcAft>
              <a:buClrTx/>
              <a:buSzTx/>
              <a:buFontTx/>
              <a:buNone/>
              <a:tabLst/>
              <a:defRPr/>
            </a:pPr>
            <a:fld id="{1EA85E74-CFD1-43C2-9168-DB4B3F980C18}" type="slidenum">
              <a:rPr kumimoji="0" lang="en-US" sz="1401" b="0" i="0" u="none" strike="noStrike" kern="1200" cap="none" spc="0" normalizeH="0" baseline="0" noProof="0" smtClean="0">
                <a:ln>
                  <a:noFill/>
                </a:ln>
                <a:solidFill>
                  <a:srgbClr val="000000"/>
                </a:solidFill>
                <a:effectLst/>
                <a:uLnTx/>
                <a:uFillTx/>
                <a:latin typeface="Trebuchet MS"/>
                <a:ea typeface="+mn-ea"/>
                <a:cs typeface="+mn-cs"/>
              </a:rPr>
              <a:pPr marL="0" marR="0" lvl="0" indent="0" algn="r" defTabSz="914400" rtl="0" eaLnBrk="1" fontAlgn="auto" latinLnBrk="0" hangingPunct="1">
                <a:lnSpc>
                  <a:spcPct val="90000"/>
                </a:lnSpc>
                <a:spcBef>
                  <a:spcPts val="0"/>
                </a:spcBef>
                <a:spcAft>
                  <a:spcPts val="0"/>
                </a:spcAft>
                <a:buClrTx/>
                <a:buSzTx/>
                <a:buFontTx/>
                <a:buNone/>
                <a:tabLst/>
                <a:defRPr/>
              </a:pPr>
              <a:t>37</a:t>
            </a:fld>
            <a:endParaRPr kumimoji="0" lang="en-US" sz="1401" b="0" i="0" u="none" strike="noStrike" kern="1200" cap="none" spc="0" normalizeH="0" baseline="0" noProof="0">
              <a:ln>
                <a:noFill/>
              </a:ln>
              <a:solidFill>
                <a:srgbClr val="000000"/>
              </a:solidFill>
              <a:effectLst/>
              <a:uLnTx/>
              <a:uFillTx/>
              <a:latin typeface="Trebuchet MS"/>
              <a:ea typeface="+mn-ea"/>
              <a:cs typeface="+mn-cs"/>
            </a:endParaRPr>
          </a:p>
        </p:txBody>
      </p:sp>
      <p:pic>
        <p:nvPicPr>
          <p:cNvPr id="5" name="Picture 4">
            <a:extLst>
              <a:ext uri="{FF2B5EF4-FFF2-40B4-BE49-F238E27FC236}">
                <a16:creationId xmlns:a16="http://schemas.microsoft.com/office/drawing/2014/main" id="{BA5D142D-566C-48E2-8C8B-885F87F8624D}"/>
              </a:ext>
            </a:extLst>
          </p:cNvPr>
          <p:cNvPicPr>
            <a:picLocks noChangeAspect="1"/>
          </p:cNvPicPr>
          <p:nvPr/>
        </p:nvPicPr>
        <p:blipFill>
          <a:blip r:embed="rId8"/>
          <a:stretch>
            <a:fillRect/>
          </a:stretch>
        </p:blipFill>
        <p:spPr>
          <a:xfrm>
            <a:off x="979615" y="6065203"/>
            <a:ext cx="604974" cy="592256"/>
          </a:xfrm>
          <a:prstGeom prst="rect">
            <a:avLst/>
          </a:prstGeom>
        </p:spPr>
      </p:pic>
      <p:sp>
        <p:nvSpPr>
          <p:cNvPr id="6" name="TextBox 5">
            <a:extLst>
              <a:ext uri="{FF2B5EF4-FFF2-40B4-BE49-F238E27FC236}">
                <a16:creationId xmlns:a16="http://schemas.microsoft.com/office/drawing/2014/main" id="{D23F50E6-EF0D-4ABA-9469-3AB853BC3C58}"/>
              </a:ext>
            </a:extLst>
          </p:cNvPr>
          <p:cNvSpPr txBox="1"/>
          <p:nvPr/>
        </p:nvSpPr>
        <p:spPr>
          <a:xfrm>
            <a:off x="1584589" y="6405394"/>
            <a:ext cx="1261850" cy="276999"/>
          </a:xfrm>
          <a:prstGeom prst="rect">
            <a:avLst/>
          </a:prstGeom>
          <a:noFill/>
        </p:spPr>
        <p:txBody>
          <a:bodyPr wrap="square" rtlCol="0">
            <a:spAutoFit/>
          </a:bodyPr>
          <a:lstStyle/>
          <a:p>
            <a:r>
              <a:rPr lang="en-US" sz="1200" dirty="0"/>
              <a:t>LARC Workbook</a:t>
            </a:r>
          </a:p>
        </p:txBody>
      </p:sp>
    </p:spTree>
    <p:extLst>
      <p:ext uri="{BB962C8B-B14F-4D97-AF65-F5344CB8AC3E}">
        <p14:creationId xmlns:p14="http://schemas.microsoft.com/office/powerpoint/2010/main" val="290613201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C2C75340-C2C4-487A-A633-0388D78C6DEE}"/>
              </a:ext>
            </a:extLst>
          </p:cNvPr>
          <p:cNvGrpSpPr/>
          <p:nvPr/>
        </p:nvGrpSpPr>
        <p:grpSpPr>
          <a:xfrm>
            <a:off x="2176823" y="1228724"/>
            <a:ext cx="7838353" cy="4646512"/>
            <a:chOff x="1604462" y="699772"/>
            <a:chExt cx="8958399" cy="5385532"/>
          </a:xfrm>
        </p:grpSpPr>
        <p:pic>
          <p:nvPicPr>
            <p:cNvPr id="5" name="Picture 4">
              <a:extLst>
                <a:ext uri="{FF2B5EF4-FFF2-40B4-BE49-F238E27FC236}">
                  <a16:creationId xmlns:a16="http://schemas.microsoft.com/office/drawing/2014/main" id="{C944BAEF-E988-4FC4-B025-70B1612DC325}"/>
                </a:ext>
              </a:extLst>
            </p:cNvPr>
            <p:cNvPicPr>
              <a:picLocks noChangeAspect="1"/>
            </p:cNvPicPr>
            <p:nvPr/>
          </p:nvPicPr>
          <p:blipFill>
            <a:blip r:embed="rId3">
              <a:extLst>
                <a:ext uri="{28A0092B-C50C-407E-A947-70E740481C1C}">
                  <a14:useLocalDpi xmlns:a14="http://schemas.microsoft.com/office/drawing/2010/main" val="0"/>
                </a:ext>
              </a:extLst>
            </a:blip>
            <a:srcRect l="5466" t="14285"/>
            <a:stretch>
              <a:fillRect/>
            </a:stretch>
          </p:blipFill>
          <p:spPr bwMode="auto">
            <a:xfrm>
              <a:off x="1605437" y="1077544"/>
              <a:ext cx="2182735" cy="3105177"/>
            </a:xfrm>
            <a:prstGeom prst="rect">
              <a:avLst/>
            </a:prstGeom>
            <a:noFill/>
            <a:ln w="19050">
              <a:solidFill>
                <a:srgbClr val="003296"/>
              </a:solidFill>
              <a:miter lim="800000"/>
              <a:headEnd/>
              <a:tailEnd/>
            </a:ln>
            <a:extLst>
              <a:ext uri="{909E8E84-426E-40DD-AFC4-6F175D3DCCD1}">
                <a14:hiddenFill xmlns:a14="http://schemas.microsoft.com/office/drawing/2010/main">
                  <a:solidFill>
                    <a:srgbClr val="FFFFFF"/>
                  </a:solidFill>
                </a14:hiddenFill>
              </a:ext>
            </a:extLst>
          </p:spPr>
        </p:pic>
        <p:pic>
          <p:nvPicPr>
            <p:cNvPr id="6" name="Picture 3">
              <a:extLst>
                <a:ext uri="{FF2B5EF4-FFF2-40B4-BE49-F238E27FC236}">
                  <a16:creationId xmlns:a16="http://schemas.microsoft.com/office/drawing/2014/main" id="{83A645D1-0EE1-46B2-89BF-5C229387A62D}"/>
                </a:ext>
              </a:extLst>
            </p:cNvPr>
            <p:cNvPicPr>
              <a:picLocks noChangeAspect="1"/>
            </p:cNvPicPr>
            <p:nvPr/>
          </p:nvPicPr>
          <p:blipFill>
            <a:blip r:embed="rId4">
              <a:extLst>
                <a:ext uri="{28A0092B-C50C-407E-A947-70E740481C1C}">
                  <a14:useLocalDpi xmlns:a14="http://schemas.microsoft.com/office/drawing/2010/main" val="0"/>
                </a:ext>
              </a:extLst>
            </a:blip>
            <a:srcRect l="13213" t="3195" r="8813" b="5280"/>
            <a:stretch>
              <a:fillRect/>
            </a:stretch>
          </p:blipFill>
          <p:spPr bwMode="auto">
            <a:xfrm>
              <a:off x="6175354" y="1069105"/>
              <a:ext cx="2055333" cy="3113616"/>
            </a:xfrm>
            <a:prstGeom prst="rect">
              <a:avLst/>
            </a:prstGeom>
            <a:noFill/>
            <a:ln w="19050">
              <a:solidFill>
                <a:srgbClr val="003296"/>
              </a:solidFill>
              <a:miter lim="800000"/>
              <a:headEnd/>
              <a:tailEnd/>
            </a:ln>
            <a:extLst>
              <a:ext uri="{909E8E84-426E-40DD-AFC4-6F175D3DCCD1}">
                <a14:hiddenFill xmlns:a14="http://schemas.microsoft.com/office/drawing/2010/main">
                  <a:solidFill>
                    <a:srgbClr val="FFFFFF"/>
                  </a:solidFill>
                </a14:hiddenFill>
              </a:ext>
            </a:extLst>
          </p:spPr>
        </p:pic>
        <p:pic>
          <p:nvPicPr>
            <p:cNvPr id="7" name="Picture 1">
              <a:extLst>
                <a:ext uri="{FF2B5EF4-FFF2-40B4-BE49-F238E27FC236}">
                  <a16:creationId xmlns:a16="http://schemas.microsoft.com/office/drawing/2014/main" id="{0BCCF672-19AC-4B58-AA5F-E7F2BF7BDB52}"/>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334016" y="1077544"/>
              <a:ext cx="2141270" cy="3105178"/>
            </a:xfrm>
            <a:prstGeom prst="rect">
              <a:avLst/>
            </a:prstGeom>
            <a:noFill/>
            <a:ln w="19050">
              <a:solidFill>
                <a:srgbClr val="003296"/>
              </a:solidFill>
              <a:miter lim="800000"/>
              <a:headEnd/>
              <a:tailEnd/>
            </a:ln>
            <a:extLst>
              <a:ext uri="{909E8E84-426E-40DD-AFC4-6F175D3DCCD1}">
                <a14:hiddenFill xmlns:a14="http://schemas.microsoft.com/office/drawing/2010/main">
                  <a:solidFill>
                    <a:srgbClr val="FFFFFF"/>
                  </a:solidFill>
                </a14:hiddenFill>
              </a:ext>
            </a:extLst>
          </p:spPr>
        </p:pic>
        <p:pic>
          <p:nvPicPr>
            <p:cNvPr id="8" name="Picture 2">
              <a:extLst>
                <a:ext uri="{FF2B5EF4-FFF2-40B4-BE49-F238E27FC236}">
                  <a16:creationId xmlns:a16="http://schemas.microsoft.com/office/drawing/2014/main" id="{B2F40EA0-FF07-4A74-8F44-97C60FDDEECC}"/>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884183" y="1069106"/>
              <a:ext cx="2046287" cy="3113616"/>
            </a:xfrm>
            <a:prstGeom prst="rect">
              <a:avLst/>
            </a:prstGeom>
            <a:noFill/>
            <a:ln w="19050">
              <a:solidFill>
                <a:srgbClr val="003296"/>
              </a:solidFill>
              <a:miter lim="800000"/>
              <a:headEnd/>
              <a:tailEnd/>
            </a:ln>
            <a:extLst>
              <a:ext uri="{909E8E84-426E-40DD-AFC4-6F175D3DCCD1}">
                <a14:hiddenFill xmlns:a14="http://schemas.microsoft.com/office/drawing/2010/main">
                  <a:solidFill>
                    <a:srgbClr val="FFFFFF"/>
                  </a:solidFill>
                </a14:hiddenFill>
              </a:ext>
            </a:extLst>
          </p:spPr>
        </p:pic>
        <p:sp>
          <p:nvSpPr>
            <p:cNvPr id="9" name="Striped Right Arrow 3">
              <a:extLst>
                <a:ext uri="{FF2B5EF4-FFF2-40B4-BE49-F238E27FC236}">
                  <a16:creationId xmlns:a16="http://schemas.microsoft.com/office/drawing/2014/main" id="{D3EA28E3-51F6-4CFD-B0F6-590767E68D61}"/>
                </a:ext>
              </a:extLst>
            </p:cNvPr>
            <p:cNvSpPr/>
            <p:nvPr/>
          </p:nvSpPr>
          <p:spPr>
            <a:xfrm>
              <a:off x="3500648" y="3075395"/>
              <a:ext cx="762000" cy="914400"/>
            </a:xfrm>
            <a:prstGeom prst="stripedRightArrow">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10" name="Striped Right Arrow 11">
              <a:extLst>
                <a:ext uri="{FF2B5EF4-FFF2-40B4-BE49-F238E27FC236}">
                  <a16:creationId xmlns:a16="http://schemas.microsoft.com/office/drawing/2014/main" id="{A500E2B5-6455-4CEA-BCAD-D3EDDC67877D}"/>
                </a:ext>
              </a:extLst>
            </p:cNvPr>
            <p:cNvSpPr/>
            <p:nvPr/>
          </p:nvSpPr>
          <p:spPr>
            <a:xfrm>
              <a:off x="7943004" y="3075395"/>
              <a:ext cx="762000" cy="914400"/>
            </a:xfrm>
            <a:prstGeom prst="stripedRightArrow">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pic>
          <p:nvPicPr>
            <p:cNvPr id="11" name="Picture 2">
              <a:extLst>
                <a:ext uri="{FF2B5EF4-FFF2-40B4-BE49-F238E27FC236}">
                  <a16:creationId xmlns:a16="http://schemas.microsoft.com/office/drawing/2014/main" id="{7373D186-25E8-40A6-BA15-4DBC9399321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604462" y="4244635"/>
              <a:ext cx="4397375" cy="1454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12" name="Picture 3">
              <a:extLst>
                <a:ext uri="{FF2B5EF4-FFF2-40B4-BE49-F238E27FC236}">
                  <a16:creationId xmlns:a16="http://schemas.microsoft.com/office/drawing/2014/main" id="{FEC0711E-F7CA-4B31-84E3-570D391EF5D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146436" y="4244636"/>
              <a:ext cx="4416425" cy="1455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3" name="TextBox 5">
              <a:extLst>
                <a:ext uri="{FF2B5EF4-FFF2-40B4-BE49-F238E27FC236}">
                  <a16:creationId xmlns:a16="http://schemas.microsoft.com/office/drawing/2014/main" id="{07AB60A2-B436-4143-AA45-C757DDCC8CE3}"/>
                </a:ext>
              </a:extLst>
            </p:cNvPr>
            <p:cNvSpPr txBox="1">
              <a:spLocks noChangeArrowheads="1"/>
            </p:cNvSpPr>
            <p:nvPr/>
          </p:nvSpPr>
          <p:spPr bwMode="auto">
            <a:xfrm>
              <a:off x="2217145" y="711315"/>
              <a:ext cx="90281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Arial"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800" b="1" i="0" u="none" strike="noStrike" kern="1200" cap="none" spc="0" normalizeH="0" baseline="0" noProof="0" dirty="0">
                  <a:ln>
                    <a:noFill/>
                  </a:ln>
                  <a:solidFill>
                    <a:srgbClr val="000000"/>
                  </a:solidFill>
                  <a:effectLst/>
                  <a:uLnTx/>
                  <a:uFillTx/>
                  <a:latin typeface="Trebuchet MS"/>
                  <a:ea typeface="Times New Roman" charset="0"/>
                  <a:cs typeface="Times New Roman" charset="0"/>
                </a:rPr>
                <a:t>Before</a:t>
              </a:r>
            </a:p>
          </p:txBody>
        </p:sp>
        <p:sp>
          <p:nvSpPr>
            <p:cNvPr id="14" name="TextBox 6">
              <a:extLst>
                <a:ext uri="{FF2B5EF4-FFF2-40B4-BE49-F238E27FC236}">
                  <a16:creationId xmlns:a16="http://schemas.microsoft.com/office/drawing/2014/main" id="{494FB927-C7EA-4463-9BD3-93382D2BA882}"/>
                </a:ext>
              </a:extLst>
            </p:cNvPr>
            <p:cNvSpPr txBox="1">
              <a:spLocks noChangeArrowheads="1"/>
            </p:cNvSpPr>
            <p:nvPr/>
          </p:nvSpPr>
          <p:spPr bwMode="auto">
            <a:xfrm>
              <a:off x="4385310" y="699773"/>
              <a:ext cx="73930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Arial"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800" b="1" i="0" u="none" strike="noStrike" kern="1200" cap="none" spc="0" normalizeH="0" baseline="0" noProof="0" dirty="0">
                  <a:ln>
                    <a:noFill/>
                  </a:ln>
                  <a:solidFill>
                    <a:srgbClr val="000000"/>
                  </a:solidFill>
                  <a:effectLst/>
                  <a:uLnTx/>
                  <a:uFillTx/>
                  <a:latin typeface="Trebuchet MS"/>
                  <a:ea typeface="Times New Roman" charset="0"/>
                  <a:cs typeface="Times New Roman" charset="0"/>
                </a:rPr>
                <a:t>After</a:t>
              </a:r>
            </a:p>
          </p:txBody>
        </p:sp>
        <p:sp>
          <p:nvSpPr>
            <p:cNvPr id="15" name="TextBox 7">
              <a:extLst>
                <a:ext uri="{FF2B5EF4-FFF2-40B4-BE49-F238E27FC236}">
                  <a16:creationId xmlns:a16="http://schemas.microsoft.com/office/drawing/2014/main" id="{CB32E2C5-1CD5-415F-99AA-09D139882125}"/>
                </a:ext>
              </a:extLst>
            </p:cNvPr>
            <p:cNvSpPr txBox="1">
              <a:spLocks noChangeArrowheads="1"/>
            </p:cNvSpPr>
            <p:nvPr/>
          </p:nvSpPr>
          <p:spPr bwMode="auto">
            <a:xfrm>
              <a:off x="6731503" y="699772"/>
              <a:ext cx="90281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Arial"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800" b="1" i="0" u="none" strike="noStrike" kern="1200" cap="none" spc="0" normalizeH="0" baseline="0" noProof="0" dirty="0">
                  <a:ln>
                    <a:noFill/>
                  </a:ln>
                  <a:solidFill>
                    <a:srgbClr val="000000"/>
                  </a:solidFill>
                  <a:effectLst/>
                  <a:uLnTx/>
                  <a:uFillTx/>
                  <a:latin typeface="Trebuchet MS"/>
                  <a:ea typeface="Times New Roman" charset="0"/>
                  <a:cs typeface="Times New Roman" charset="0"/>
                </a:rPr>
                <a:t>Before</a:t>
              </a:r>
            </a:p>
          </p:txBody>
        </p:sp>
        <p:sp>
          <p:nvSpPr>
            <p:cNvPr id="16" name="TextBox 8">
              <a:extLst>
                <a:ext uri="{FF2B5EF4-FFF2-40B4-BE49-F238E27FC236}">
                  <a16:creationId xmlns:a16="http://schemas.microsoft.com/office/drawing/2014/main" id="{D1CE4FAA-7047-4216-96C7-BA8DBA9D8DB1}"/>
                </a:ext>
              </a:extLst>
            </p:cNvPr>
            <p:cNvSpPr txBox="1">
              <a:spLocks noChangeArrowheads="1"/>
            </p:cNvSpPr>
            <p:nvPr/>
          </p:nvSpPr>
          <p:spPr bwMode="auto">
            <a:xfrm>
              <a:off x="8911773" y="699772"/>
              <a:ext cx="73930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Arial"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800" b="1" i="0" u="none" strike="noStrike" kern="1200" cap="none" spc="0" normalizeH="0" baseline="0" noProof="0" dirty="0">
                  <a:ln>
                    <a:noFill/>
                  </a:ln>
                  <a:solidFill>
                    <a:srgbClr val="000000"/>
                  </a:solidFill>
                  <a:effectLst/>
                  <a:uLnTx/>
                  <a:uFillTx/>
                  <a:latin typeface="Trebuchet MS"/>
                  <a:ea typeface="Times New Roman" charset="0"/>
                  <a:cs typeface="Times New Roman" charset="0"/>
                </a:rPr>
                <a:t>After</a:t>
              </a:r>
            </a:p>
          </p:txBody>
        </p:sp>
        <p:sp>
          <p:nvSpPr>
            <p:cNvPr id="17" name="TextBox 4">
              <a:extLst>
                <a:ext uri="{FF2B5EF4-FFF2-40B4-BE49-F238E27FC236}">
                  <a16:creationId xmlns:a16="http://schemas.microsoft.com/office/drawing/2014/main" id="{709B31F5-F135-41ED-A312-A2F9FFBD19D4}"/>
                </a:ext>
              </a:extLst>
            </p:cNvPr>
            <p:cNvSpPr txBox="1">
              <a:spLocks noChangeArrowheads="1"/>
            </p:cNvSpPr>
            <p:nvPr/>
          </p:nvSpPr>
          <p:spPr bwMode="auto">
            <a:xfrm>
              <a:off x="3401577" y="5706722"/>
              <a:ext cx="90281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Arial"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800" b="1" i="0" u="none" strike="noStrike" kern="1200" cap="none" spc="0" normalizeH="0" baseline="0" noProof="0" dirty="0">
                  <a:ln>
                    <a:noFill/>
                  </a:ln>
                  <a:solidFill>
                    <a:srgbClr val="000000"/>
                  </a:solidFill>
                  <a:effectLst/>
                  <a:uLnTx/>
                  <a:uFillTx/>
                  <a:latin typeface="Trebuchet MS"/>
                  <a:ea typeface="Times New Roman" charset="0"/>
                  <a:cs typeface="Times New Roman" charset="0"/>
                </a:rPr>
                <a:t>Before</a:t>
              </a:r>
            </a:p>
          </p:txBody>
        </p:sp>
        <p:sp>
          <p:nvSpPr>
            <p:cNvPr id="18" name="TextBox 9">
              <a:extLst>
                <a:ext uri="{FF2B5EF4-FFF2-40B4-BE49-F238E27FC236}">
                  <a16:creationId xmlns:a16="http://schemas.microsoft.com/office/drawing/2014/main" id="{24148A35-5B94-4987-9D63-B4FEBB877F84}"/>
                </a:ext>
              </a:extLst>
            </p:cNvPr>
            <p:cNvSpPr txBox="1">
              <a:spLocks noChangeArrowheads="1"/>
            </p:cNvSpPr>
            <p:nvPr/>
          </p:nvSpPr>
          <p:spPr bwMode="auto">
            <a:xfrm>
              <a:off x="7954351" y="5715972"/>
              <a:ext cx="73930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Arial"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800" b="1" i="0" u="none" strike="noStrike" kern="1200" cap="none" spc="0" normalizeH="0" baseline="0" noProof="0" dirty="0">
                  <a:ln>
                    <a:noFill/>
                  </a:ln>
                  <a:solidFill>
                    <a:srgbClr val="000000"/>
                  </a:solidFill>
                  <a:effectLst/>
                  <a:uLnTx/>
                  <a:uFillTx/>
                  <a:latin typeface="Trebuchet MS"/>
                  <a:ea typeface="Times New Roman" charset="0"/>
                  <a:cs typeface="Times New Roman" charset="0"/>
                </a:rPr>
                <a:t>After</a:t>
              </a:r>
            </a:p>
          </p:txBody>
        </p:sp>
        <p:pic>
          <p:nvPicPr>
            <p:cNvPr id="19" name="Picture 2">
              <a:extLst>
                <a:ext uri="{FF2B5EF4-FFF2-40B4-BE49-F238E27FC236}">
                  <a16:creationId xmlns:a16="http://schemas.microsoft.com/office/drawing/2014/main" id="{8E510EC7-49BE-4767-9A03-26484471488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628066" y="4586970"/>
              <a:ext cx="785813" cy="969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grpSp>
      <p:sp>
        <p:nvSpPr>
          <p:cNvPr id="20" name="Title 19">
            <a:extLst>
              <a:ext uri="{FF2B5EF4-FFF2-40B4-BE49-F238E27FC236}">
                <a16:creationId xmlns:a16="http://schemas.microsoft.com/office/drawing/2014/main" id="{517EA99B-6FE8-4C7F-88AC-743BE77457BC}"/>
              </a:ext>
            </a:extLst>
          </p:cNvPr>
          <p:cNvSpPr>
            <a:spLocks noGrp="1"/>
          </p:cNvSpPr>
          <p:nvPr>
            <p:ph type="ctrTitle"/>
          </p:nvPr>
        </p:nvSpPr>
        <p:spPr>
          <a:xfrm>
            <a:off x="3119371" y="709274"/>
            <a:ext cx="5685179" cy="563524"/>
          </a:xfrm>
        </p:spPr>
        <p:txBody>
          <a:bodyPr>
            <a:normAutofit/>
          </a:bodyPr>
          <a:lstStyle/>
          <a:p>
            <a:r>
              <a:rPr lang="en-US" dirty="0"/>
              <a:t>5S: Before and After Pictures</a:t>
            </a:r>
          </a:p>
        </p:txBody>
      </p:sp>
      <p:sp>
        <p:nvSpPr>
          <p:cNvPr id="2" name="Slide Number Placeholder 1">
            <a:extLst>
              <a:ext uri="{FF2B5EF4-FFF2-40B4-BE49-F238E27FC236}">
                <a16:creationId xmlns:a16="http://schemas.microsoft.com/office/drawing/2014/main" id="{DC3557F3-AC47-4870-A8E7-FF19390E6B07}"/>
              </a:ext>
            </a:extLst>
          </p:cNvPr>
          <p:cNvSpPr>
            <a:spLocks noGrp="1"/>
          </p:cNvSpPr>
          <p:nvPr>
            <p:ph type="sldNum" sz="quarter" idx="12"/>
          </p:nvPr>
        </p:nvSpPr>
        <p:spPr/>
        <p:txBody>
          <a:bodyPr/>
          <a:lstStyle/>
          <a:p>
            <a:pPr marL="0" marR="0" lvl="0" indent="0" algn="r" defTabSz="914400" rtl="0" eaLnBrk="1" fontAlgn="auto" latinLnBrk="0" hangingPunct="1">
              <a:lnSpc>
                <a:spcPct val="90000"/>
              </a:lnSpc>
              <a:spcBef>
                <a:spcPts val="0"/>
              </a:spcBef>
              <a:spcAft>
                <a:spcPts val="0"/>
              </a:spcAft>
              <a:buClrTx/>
              <a:buSzTx/>
              <a:buFontTx/>
              <a:buNone/>
              <a:tabLst/>
              <a:defRPr/>
            </a:pPr>
            <a:fld id="{1EA85E74-CFD1-43C2-9168-DB4B3F980C18}" type="slidenum">
              <a:rPr kumimoji="0" lang="en-US" sz="1401" b="0" i="0" u="none" strike="noStrike" kern="1200" cap="none" spc="0" normalizeH="0" baseline="0" noProof="0" smtClean="0">
                <a:ln>
                  <a:noFill/>
                </a:ln>
                <a:solidFill>
                  <a:srgbClr val="000000"/>
                </a:solidFill>
                <a:effectLst/>
                <a:uLnTx/>
                <a:uFillTx/>
                <a:latin typeface="Trebuchet MS"/>
                <a:ea typeface="+mn-ea"/>
                <a:cs typeface="+mn-cs"/>
              </a:rPr>
              <a:pPr marL="0" marR="0" lvl="0" indent="0" algn="r" defTabSz="914400" rtl="0" eaLnBrk="1" fontAlgn="auto" latinLnBrk="0" hangingPunct="1">
                <a:lnSpc>
                  <a:spcPct val="90000"/>
                </a:lnSpc>
                <a:spcBef>
                  <a:spcPts val="0"/>
                </a:spcBef>
                <a:spcAft>
                  <a:spcPts val="0"/>
                </a:spcAft>
                <a:buClrTx/>
                <a:buSzTx/>
                <a:buFontTx/>
                <a:buNone/>
                <a:tabLst/>
                <a:defRPr/>
              </a:pPr>
              <a:t>38</a:t>
            </a:fld>
            <a:endParaRPr kumimoji="0" lang="en-US" sz="1401" b="0" i="0" u="none" strike="noStrike" kern="1200" cap="none" spc="0" normalizeH="0" baseline="0" noProof="0">
              <a:ln>
                <a:noFill/>
              </a:ln>
              <a:solidFill>
                <a:srgbClr val="000000"/>
              </a:solidFill>
              <a:effectLst/>
              <a:uLnTx/>
              <a:uFillTx/>
              <a:latin typeface="Trebuchet MS"/>
              <a:ea typeface="+mn-ea"/>
              <a:cs typeface="+mn-cs"/>
            </a:endParaRPr>
          </a:p>
        </p:txBody>
      </p:sp>
      <p:pic>
        <p:nvPicPr>
          <p:cNvPr id="21" name="Picture 20">
            <a:extLst>
              <a:ext uri="{FF2B5EF4-FFF2-40B4-BE49-F238E27FC236}">
                <a16:creationId xmlns:a16="http://schemas.microsoft.com/office/drawing/2014/main" id="{4410194D-85C5-4841-A567-50868AC660F5}"/>
              </a:ext>
            </a:extLst>
          </p:cNvPr>
          <p:cNvPicPr>
            <a:picLocks noChangeAspect="1"/>
          </p:cNvPicPr>
          <p:nvPr/>
        </p:nvPicPr>
        <p:blipFill>
          <a:blip r:embed="rId10"/>
          <a:stretch>
            <a:fillRect/>
          </a:stretch>
        </p:blipFill>
        <p:spPr>
          <a:xfrm>
            <a:off x="979615" y="6065203"/>
            <a:ext cx="604974" cy="592256"/>
          </a:xfrm>
          <a:prstGeom prst="rect">
            <a:avLst/>
          </a:prstGeom>
        </p:spPr>
      </p:pic>
      <p:sp>
        <p:nvSpPr>
          <p:cNvPr id="22" name="TextBox 21">
            <a:extLst>
              <a:ext uri="{FF2B5EF4-FFF2-40B4-BE49-F238E27FC236}">
                <a16:creationId xmlns:a16="http://schemas.microsoft.com/office/drawing/2014/main" id="{F4F3BE7A-D63C-45CF-A41F-5D728F5836E8}"/>
              </a:ext>
            </a:extLst>
          </p:cNvPr>
          <p:cNvSpPr txBox="1"/>
          <p:nvPr/>
        </p:nvSpPr>
        <p:spPr>
          <a:xfrm>
            <a:off x="1584589" y="6405394"/>
            <a:ext cx="1261850" cy="276999"/>
          </a:xfrm>
          <a:prstGeom prst="rect">
            <a:avLst/>
          </a:prstGeom>
          <a:noFill/>
        </p:spPr>
        <p:txBody>
          <a:bodyPr wrap="square" rtlCol="0">
            <a:spAutoFit/>
          </a:bodyPr>
          <a:lstStyle/>
          <a:p>
            <a:r>
              <a:rPr lang="en-US" sz="1200" dirty="0"/>
              <a:t>LARC Workbook</a:t>
            </a:r>
          </a:p>
        </p:txBody>
      </p:sp>
    </p:spTree>
    <p:extLst>
      <p:ext uri="{BB962C8B-B14F-4D97-AF65-F5344CB8AC3E}">
        <p14:creationId xmlns:p14="http://schemas.microsoft.com/office/powerpoint/2010/main" val="170054445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3">
            <a:extLst>
              <a:ext uri="{FF2B5EF4-FFF2-40B4-BE49-F238E27FC236}">
                <a16:creationId xmlns:a16="http://schemas.microsoft.com/office/drawing/2014/main" id="{1CD60C3A-4B31-497C-8BD1-92F33D79A51F}"/>
              </a:ext>
            </a:extLst>
          </p:cNvPr>
          <p:cNvPicPr>
            <a:picLocks noChangeAspect="1"/>
          </p:cNvPicPr>
          <p:nvPr/>
        </p:nvPicPr>
        <p:blipFill rotWithShape="1">
          <a:blip r:embed="rId3">
            <a:extLst>
              <a:ext uri="{28A0092B-C50C-407E-A947-70E740481C1C}">
                <a14:useLocalDpi xmlns:a14="http://schemas.microsoft.com/office/drawing/2010/main" val="0"/>
              </a:ext>
            </a:extLst>
          </a:blip>
          <a:srcRect t="4389" b="4875"/>
          <a:stretch/>
        </p:blipFill>
        <p:spPr>
          <a:xfrm>
            <a:off x="4548854" y="914406"/>
            <a:ext cx="6621263" cy="4633141"/>
          </a:xfrm>
          <a:prstGeom prst="rect">
            <a:avLst/>
          </a:prstGeom>
          <a:ln>
            <a:solidFill>
              <a:srgbClr val="003296"/>
            </a:solidFill>
          </a:ln>
        </p:spPr>
      </p:pic>
      <p:sp>
        <p:nvSpPr>
          <p:cNvPr id="6" name="TextBox 5">
            <a:extLst>
              <a:ext uri="{FF2B5EF4-FFF2-40B4-BE49-F238E27FC236}">
                <a16:creationId xmlns:a16="http://schemas.microsoft.com/office/drawing/2014/main" id="{2C6783A5-9F77-4547-AE56-0CD6ABDDA7EE}"/>
              </a:ext>
            </a:extLst>
          </p:cNvPr>
          <p:cNvSpPr txBox="1"/>
          <p:nvPr/>
        </p:nvSpPr>
        <p:spPr>
          <a:xfrm>
            <a:off x="979615" y="2844225"/>
            <a:ext cx="2619179"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Trebuchet MS"/>
                <a:ea typeface="+mn-ea"/>
                <a:cs typeface="+mn-cs"/>
              </a:rPr>
              <a:t>5S Audit Sheet</a:t>
            </a:r>
          </a:p>
        </p:txBody>
      </p:sp>
      <p:sp>
        <p:nvSpPr>
          <p:cNvPr id="7" name="TextBox 6">
            <a:extLst>
              <a:ext uri="{FF2B5EF4-FFF2-40B4-BE49-F238E27FC236}">
                <a16:creationId xmlns:a16="http://schemas.microsoft.com/office/drawing/2014/main" id="{5CEB7D4D-EC9A-47E6-BA0A-61BA103EDE59}"/>
              </a:ext>
            </a:extLst>
          </p:cNvPr>
          <p:cNvSpPr txBox="1"/>
          <p:nvPr/>
        </p:nvSpPr>
        <p:spPr>
          <a:xfrm>
            <a:off x="1021883" y="5248141"/>
            <a:ext cx="2531529" cy="369332"/>
          </a:xfrm>
          <a:prstGeom prst="rect">
            <a:avLst/>
          </a:prstGeom>
          <a:noFill/>
          <a:ln w="76200">
            <a:solidFill>
              <a:schemeClr val="accent2"/>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rebuchet MS"/>
                <a:ea typeface="+mn-ea"/>
                <a:cs typeface="+mn-cs"/>
              </a:rPr>
              <a:t>LARC Workbook, p. 73</a:t>
            </a:r>
          </a:p>
        </p:txBody>
      </p:sp>
      <p:sp>
        <p:nvSpPr>
          <p:cNvPr id="8" name="Title 7">
            <a:extLst>
              <a:ext uri="{FF2B5EF4-FFF2-40B4-BE49-F238E27FC236}">
                <a16:creationId xmlns:a16="http://schemas.microsoft.com/office/drawing/2014/main" id="{E14AE38D-2625-4F14-89B6-B24538C8E211}"/>
              </a:ext>
            </a:extLst>
          </p:cNvPr>
          <p:cNvSpPr>
            <a:spLocks noGrp="1"/>
          </p:cNvSpPr>
          <p:nvPr>
            <p:ph type="ctrTitle"/>
          </p:nvPr>
        </p:nvSpPr>
        <p:spPr>
          <a:xfrm>
            <a:off x="1362363" y="894468"/>
            <a:ext cx="1850567" cy="1569714"/>
          </a:xfrm>
        </p:spPr>
        <p:txBody>
          <a:bodyPr>
            <a:normAutofit/>
          </a:bodyPr>
          <a:lstStyle/>
          <a:p>
            <a:r>
              <a:rPr lang="en-US" dirty="0"/>
              <a:t>Measure</a:t>
            </a:r>
            <a:br>
              <a:rPr lang="en-US" dirty="0"/>
            </a:br>
            <a:r>
              <a:rPr lang="en-US" dirty="0" err="1"/>
              <a:t>Measure</a:t>
            </a:r>
            <a:br>
              <a:rPr lang="en-US" dirty="0"/>
            </a:br>
            <a:r>
              <a:rPr lang="en-US" dirty="0" err="1"/>
              <a:t>Measure</a:t>
            </a:r>
            <a:endParaRPr lang="en-US" dirty="0"/>
          </a:p>
        </p:txBody>
      </p:sp>
      <p:sp>
        <p:nvSpPr>
          <p:cNvPr id="2" name="Slide Number Placeholder 1">
            <a:extLst>
              <a:ext uri="{FF2B5EF4-FFF2-40B4-BE49-F238E27FC236}">
                <a16:creationId xmlns:a16="http://schemas.microsoft.com/office/drawing/2014/main" id="{D47CE66C-9240-40E7-87D7-E1DB12EF681E}"/>
              </a:ext>
            </a:extLst>
          </p:cNvPr>
          <p:cNvSpPr>
            <a:spLocks noGrp="1"/>
          </p:cNvSpPr>
          <p:nvPr>
            <p:ph type="sldNum" sz="quarter" idx="12"/>
          </p:nvPr>
        </p:nvSpPr>
        <p:spPr/>
        <p:txBody>
          <a:bodyPr/>
          <a:lstStyle/>
          <a:p>
            <a:pPr marL="0" marR="0" lvl="0" indent="0" algn="r" defTabSz="914400" rtl="0" eaLnBrk="1" fontAlgn="auto" latinLnBrk="0" hangingPunct="1">
              <a:lnSpc>
                <a:spcPct val="90000"/>
              </a:lnSpc>
              <a:spcBef>
                <a:spcPts val="0"/>
              </a:spcBef>
              <a:spcAft>
                <a:spcPts val="0"/>
              </a:spcAft>
              <a:buClrTx/>
              <a:buSzTx/>
              <a:buFontTx/>
              <a:buNone/>
              <a:tabLst/>
              <a:defRPr/>
            </a:pPr>
            <a:fld id="{1EA85E74-CFD1-43C2-9168-DB4B3F980C18}" type="slidenum">
              <a:rPr kumimoji="0" lang="en-US" sz="1401" b="0" i="0" u="none" strike="noStrike" kern="1200" cap="none" spc="0" normalizeH="0" baseline="0" noProof="0" smtClean="0">
                <a:ln>
                  <a:noFill/>
                </a:ln>
                <a:solidFill>
                  <a:srgbClr val="000000"/>
                </a:solidFill>
                <a:effectLst/>
                <a:uLnTx/>
                <a:uFillTx/>
                <a:latin typeface="Trebuchet MS"/>
                <a:ea typeface="+mn-ea"/>
                <a:cs typeface="+mn-cs"/>
              </a:rPr>
              <a:pPr marL="0" marR="0" lvl="0" indent="0" algn="r" defTabSz="914400" rtl="0" eaLnBrk="1" fontAlgn="auto" latinLnBrk="0" hangingPunct="1">
                <a:lnSpc>
                  <a:spcPct val="90000"/>
                </a:lnSpc>
                <a:spcBef>
                  <a:spcPts val="0"/>
                </a:spcBef>
                <a:spcAft>
                  <a:spcPts val="0"/>
                </a:spcAft>
                <a:buClrTx/>
                <a:buSzTx/>
                <a:buFontTx/>
                <a:buNone/>
                <a:tabLst/>
                <a:defRPr/>
              </a:pPr>
              <a:t>39</a:t>
            </a:fld>
            <a:endParaRPr kumimoji="0" lang="en-US" sz="1401" b="0" i="0" u="none" strike="noStrike" kern="1200" cap="none" spc="0" normalizeH="0" baseline="0" noProof="0">
              <a:ln>
                <a:noFill/>
              </a:ln>
              <a:solidFill>
                <a:srgbClr val="000000"/>
              </a:solidFill>
              <a:effectLst/>
              <a:uLnTx/>
              <a:uFillTx/>
              <a:latin typeface="Trebuchet MS"/>
              <a:ea typeface="+mn-ea"/>
              <a:cs typeface="+mn-cs"/>
            </a:endParaRPr>
          </a:p>
        </p:txBody>
      </p:sp>
      <p:pic>
        <p:nvPicPr>
          <p:cNvPr id="10" name="Picture 9">
            <a:extLst>
              <a:ext uri="{FF2B5EF4-FFF2-40B4-BE49-F238E27FC236}">
                <a16:creationId xmlns:a16="http://schemas.microsoft.com/office/drawing/2014/main" id="{BA2ED34D-A14F-4A73-A5E4-9BACCEF8340F}"/>
              </a:ext>
            </a:extLst>
          </p:cNvPr>
          <p:cNvPicPr>
            <a:picLocks noChangeAspect="1"/>
          </p:cNvPicPr>
          <p:nvPr/>
        </p:nvPicPr>
        <p:blipFill>
          <a:blip r:embed="rId4"/>
          <a:stretch>
            <a:fillRect/>
          </a:stretch>
        </p:blipFill>
        <p:spPr>
          <a:xfrm>
            <a:off x="979615" y="6065203"/>
            <a:ext cx="604974" cy="592256"/>
          </a:xfrm>
          <a:prstGeom prst="rect">
            <a:avLst/>
          </a:prstGeom>
        </p:spPr>
      </p:pic>
      <p:sp>
        <p:nvSpPr>
          <p:cNvPr id="11" name="TextBox 10">
            <a:extLst>
              <a:ext uri="{FF2B5EF4-FFF2-40B4-BE49-F238E27FC236}">
                <a16:creationId xmlns:a16="http://schemas.microsoft.com/office/drawing/2014/main" id="{683F97F6-1FB2-44CA-BF3B-E6D53983D70D}"/>
              </a:ext>
            </a:extLst>
          </p:cNvPr>
          <p:cNvSpPr txBox="1"/>
          <p:nvPr/>
        </p:nvSpPr>
        <p:spPr>
          <a:xfrm>
            <a:off x="1584589" y="6405394"/>
            <a:ext cx="1261850" cy="276999"/>
          </a:xfrm>
          <a:prstGeom prst="rect">
            <a:avLst/>
          </a:prstGeom>
          <a:noFill/>
        </p:spPr>
        <p:txBody>
          <a:bodyPr wrap="square" rtlCol="0">
            <a:spAutoFit/>
          </a:bodyPr>
          <a:lstStyle/>
          <a:p>
            <a:r>
              <a:rPr lang="en-US" sz="1200" dirty="0"/>
              <a:t>LARC Workbook</a:t>
            </a:r>
          </a:p>
        </p:txBody>
      </p:sp>
      <p:sp>
        <p:nvSpPr>
          <p:cNvPr id="9" name="TextBox 8">
            <a:extLst>
              <a:ext uri="{FF2B5EF4-FFF2-40B4-BE49-F238E27FC236}">
                <a16:creationId xmlns:a16="http://schemas.microsoft.com/office/drawing/2014/main" id="{EB6AECDA-C446-43E4-A9D8-EB187E4FD8BC}"/>
              </a:ext>
            </a:extLst>
          </p:cNvPr>
          <p:cNvSpPr txBox="1"/>
          <p:nvPr/>
        </p:nvSpPr>
        <p:spPr>
          <a:xfrm>
            <a:off x="837413" y="5663742"/>
            <a:ext cx="5124450" cy="276999"/>
          </a:xfrm>
          <a:prstGeom prst="rect">
            <a:avLst/>
          </a:prstGeom>
          <a:noFill/>
        </p:spPr>
        <p:txBody>
          <a:bodyPr wrap="square">
            <a:spAutoFit/>
          </a:bodyPr>
          <a:lstStyle/>
          <a:p>
            <a:r>
              <a:rPr lang="en-US" sz="1200" dirty="0">
                <a:solidFill>
                  <a:srgbClr val="0070C0"/>
                </a:solidFill>
                <a:hlinkClick r:id="rId5">
                  <a:extLst>
                    <a:ext uri="{A12FA001-AC4F-418D-AE19-62706E023703}">
                      <ahyp:hlinkClr xmlns:ahyp="http://schemas.microsoft.com/office/drawing/2018/hyperlinkcolor" val="tx"/>
                    </a:ext>
                  </a:extLst>
                </a:hlinkClick>
              </a:rPr>
              <a:t>https://www.larccqi.org/uploads/resources/LARC-3.0-WORKBOOK.pdf</a:t>
            </a:r>
            <a:endParaRPr lang="en-US" sz="1200" dirty="0">
              <a:solidFill>
                <a:srgbClr val="0070C0"/>
              </a:solidFill>
            </a:endParaRPr>
          </a:p>
        </p:txBody>
      </p:sp>
    </p:spTree>
    <p:extLst>
      <p:ext uri="{BB962C8B-B14F-4D97-AF65-F5344CB8AC3E}">
        <p14:creationId xmlns:p14="http://schemas.microsoft.com/office/powerpoint/2010/main" val="34408665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FA79C10-FC9F-4050-B999-F7A155BF2A40}"/>
              </a:ext>
            </a:extLst>
          </p:cNvPr>
          <p:cNvPicPr>
            <a:picLocks noChangeAspect="1"/>
          </p:cNvPicPr>
          <p:nvPr/>
        </p:nvPicPr>
        <p:blipFill>
          <a:blip r:embed="rId2"/>
          <a:stretch>
            <a:fillRect/>
          </a:stretch>
        </p:blipFill>
        <p:spPr>
          <a:xfrm>
            <a:off x="2254241" y="743997"/>
            <a:ext cx="7683517" cy="5156043"/>
          </a:xfrm>
          <a:prstGeom prst="rect">
            <a:avLst/>
          </a:prstGeom>
        </p:spPr>
      </p:pic>
      <p:sp>
        <p:nvSpPr>
          <p:cNvPr id="2" name="Slide Number Placeholder 1">
            <a:extLst>
              <a:ext uri="{FF2B5EF4-FFF2-40B4-BE49-F238E27FC236}">
                <a16:creationId xmlns:a16="http://schemas.microsoft.com/office/drawing/2014/main" id="{58E12C92-3EA6-4CB9-8AD0-B3C07068B8D8}"/>
              </a:ext>
            </a:extLst>
          </p:cNvPr>
          <p:cNvSpPr>
            <a:spLocks noGrp="1"/>
          </p:cNvSpPr>
          <p:nvPr>
            <p:ph type="sldNum" sz="quarter" idx="12"/>
          </p:nvPr>
        </p:nvSpPr>
        <p:spPr/>
        <p:txBody>
          <a:bodyPr/>
          <a:lstStyle/>
          <a:p>
            <a:pPr marL="0" marR="0" lvl="0" indent="0" algn="r" defTabSz="914400" rtl="0" eaLnBrk="1" fontAlgn="auto" latinLnBrk="0" hangingPunct="1">
              <a:lnSpc>
                <a:spcPct val="90000"/>
              </a:lnSpc>
              <a:spcBef>
                <a:spcPts val="0"/>
              </a:spcBef>
              <a:spcAft>
                <a:spcPts val="0"/>
              </a:spcAft>
              <a:buClrTx/>
              <a:buSzTx/>
              <a:buFontTx/>
              <a:buNone/>
              <a:tabLst/>
              <a:defRPr/>
            </a:pPr>
            <a:fld id="{1EA85E74-CFD1-43C2-9168-DB4B3F980C18}" type="slidenum">
              <a:rPr kumimoji="0" lang="en-US" sz="1261" b="0" i="0" u="none" strike="noStrike" kern="1200" cap="none" spc="0" normalizeH="0" baseline="0" noProof="0" smtClean="0">
                <a:ln>
                  <a:noFill/>
                </a:ln>
                <a:solidFill>
                  <a:srgbClr val="000000"/>
                </a:solidFill>
                <a:effectLst/>
                <a:uLnTx/>
                <a:uFillTx/>
                <a:latin typeface="Trebuchet MS"/>
                <a:ea typeface="+mn-ea"/>
                <a:cs typeface="+mn-cs"/>
              </a:rPr>
              <a:pPr marL="0" marR="0" lvl="0" indent="0" algn="r" defTabSz="914400" rtl="0" eaLnBrk="1" fontAlgn="auto" latinLnBrk="0" hangingPunct="1">
                <a:lnSpc>
                  <a:spcPct val="90000"/>
                </a:lnSpc>
                <a:spcBef>
                  <a:spcPts val="0"/>
                </a:spcBef>
                <a:spcAft>
                  <a:spcPts val="0"/>
                </a:spcAft>
                <a:buClrTx/>
                <a:buSzTx/>
                <a:buFontTx/>
                <a:buNone/>
                <a:tabLst/>
                <a:defRPr/>
              </a:pPr>
              <a:t>4</a:t>
            </a:fld>
            <a:endParaRPr kumimoji="0" lang="en-US" sz="1261" b="0" i="0" u="none" strike="noStrike" kern="1200" cap="none" spc="0" normalizeH="0" baseline="0" noProof="0">
              <a:ln>
                <a:noFill/>
              </a:ln>
              <a:solidFill>
                <a:srgbClr val="000000"/>
              </a:solidFill>
              <a:effectLst/>
              <a:uLnTx/>
              <a:uFillTx/>
              <a:latin typeface="Trebuchet MS"/>
              <a:ea typeface="+mn-ea"/>
              <a:cs typeface="+mn-cs"/>
            </a:endParaRPr>
          </a:p>
        </p:txBody>
      </p:sp>
      <p:sp>
        <p:nvSpPr>
          <p:cNvPr id="4" name="Donut 2">
            <a:extLst>
              <a:ext uri="{FF2B5EF4-FFF2-40B4-BE49-F238E27FC236}">
                <a16:creationId xmlns:a16="http://schemas.microsoft.com/office/drawing/2014/main" id="{BD1E5997-55D0-4ED5-B213-39742345080A}"/>
              </a:ext>
            </a:extLst>
          </p:cNvPr>
          <p:cNvSpPr/>
          <p:nvPr/>
        </p:nvSpPr>
        <p:spPr>
          <a:xfrm>
            <a:off x="7137400" y="743997"/>
            <a:ext cx="1608666" cy="5156043"/>
          </a:xfrm>
          <a:prstGeom prst="donut">
            <a:avLst>
              <a:gd name="adj" fmla="val 386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a:ea typeface="+mn-ea"/>
              <a:cs typeface="+mn-cs"/>
            </a:endParaRPr>
          </a:p>
        </p:txBody>
      </p:sp>
      <p:pic>
        <p:nvPicPr>
          <p:cNvPr id="5" name="Picture 4">
            <a:extLst>
              <a:ext uri="{FF2B5EF4-FFF2-40B4-BE49-F238E27FC236}">
                <a16:creationId xmlns:a16="http://schemas.microsoft.com/office/drawing/2014/main" id="{9AA61217-E92C-402C-916C-C966BB02B000}"/>
              </a:ext>
            </a:extLst>
          </p:cNvPr>
          <p:cNvPicPr>
            <a:picLocks noChangeAspect="1"/>
          </p:cNvPicPr>
          <p:nvPr/>
        </p:nvPicPr>
        <p:blipFill>
          <a:blip r:embed="rId3"/>
          <a:stretch>
            <a:fillRect/>
          </a:stretch>
        </p:blipFill>
        <p:spPr>
          <a:xfrm>
            <a:off x="979615" y="6065203"/>
            <a:ext cx="604974" cy="592256"/>
          </a:xfrm>
          <a:prstGeom prst="rect">
            <a:avLst/>
          </a:prstGeom>
        </p:spPr>
      </p:pic>
      <p:sp>
        <p:nvSpPr>
          <p:cNvPr id="7" name="TextBox 6">
            <a:extLst>
              <a:ext uri="{FF2B5EF4-FFF2-40B4-BE49-F238E27FC236}">
                <a16:creationId xmlns:a16="http://schemas.microsoft.com/office/drawing/2014/main" id="{1F9B6049-643E-422F-8E13-5CE0C3B9A9E7}"/>
              </a:ext>
            </a:extLst>
          </p:cNvPr>
          <p:cNvSpPr txBox="1"/>
          <p:nvPr/>
        </p:nvSpPr>
        <p:spPr>
          <a:xfrm>
            <a:off x="1584589" y="6405394"/>
            <a:ext cx="1261850" cy="276999"/>
          </a:xfrm>
          <a:prstGeom prst="rect">
            <a:avLst/>
          </a:prstGeom>
          <a:noFill/>
        </p:spPr>
        <p:txBody>
          <a:bodyPr wrap="square" rtlCol="0">
            <a:spAutoFit/>
          </a:bodyPr>
          <a:lstStyle/>
          <a:p>
            <a:r>
              <a:rPr lang="en-US" sz="1200" dirty="0"/>
              <a:t>LARC Workbook</a:t>
            </a:r>
          </a:p>
        </p:txBody>
      </p:sp>
    </p:spTree>
    <p:extLst>
      <p:ext uri="{BB962C8B-B14F-4D97-AF65-F5344CB8AC3E}">
        <p14:creationId xmlns:p14="http://schemas.microsoft.com/office/powerpoint/2010/main" val="66916489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5D9BB0F-9DAF-4C10-AC7B-7EFF1874A074}"/>
              </a:ext>
            </a:extLst>
          </p:cNvPr>
          <p:cNvSpPr>
            <a:spLocks noGrp="1"/>
          </p:cNvSpPr>
          <p:nvPr>
            <p:ph type="ctrTitle"/>
          </p:nvPr>
        </p:nvSpPr>
        <p:spPr>
          <a:xfrm>
            <a:off x="966825" y="2673418"/>
            <a:ext cx="8595358" cy="755582"/>
          </a:xfrm>
        </p:spPr>
        <p:txBody>
          <a:bodyPr>
            <a:normAutofit fontScale="90000"/>
          </a:bodyPr>
          <a:lstStyle/>
          <a:p>
            <a:r>
              <a:rPr lang="en-US" sz="4800" dirty="0"/>
              <a:t>LEAN - Visual Management</a:t>
            </a:r>
            <a:br>
              <a:rPr lang="en-US" sz="3600" dirty="0">
                <a:solidFill>
                  <a:srgbClr val="FFC000"/>
                </a:solidFill>
              </a:rPr>
            </a:br>
            <a:br>
              <a:rPr lang="en-US" sz="3600" dirty="0">
                <a:solidFill>
                  <a:srgbClr val="FFC000"/>
                </a:solidFill>
              </a:rPr>
            </a:br>
            <a:br>
              <a:rPr lang="en-US" sz="4800" dirty="0"/>
            </a:br>
            <a:endParaRPr lang="en-US" dirty="0"/>
          </a:p>
        </p:txBody>
      </p:sp>
      <p:sp>
        <p:nvSpPr>
          <p:cNvPr id="6" name="Slide Number Placeholder 5">
            <a:extLst>
              <a:ext uri="{FF2B5EF4-FFF2-40B4-BE49-F238E27FC236}">
                <a16:creationId xmlns:a16="http://schemas.microsoft.com/office/drawing/2014/main" id="{10CDE8EE-6FCB-4AAD-85A4-542849EAAE7A}"/>
              </a:ext>
            </a:extLst>
          </p:cNvPr>
          <p:cNvSpPr>
            <a:spLocks noGrp="1"/>
          </p:cNvSpPr>
          <p:nvPr>
            <p:ph type="sldNum" sz="quarter" idx="12"/>
          </p:nvPr>
        </p:nvSpPr>
        <p:spPr/>
        <p:txBody>
          <a:bodyPr/>
          <a:lstStyle/>
          <a:p>
            <a:pPr marL="0" marR="0" lvl="0" indent="0" algn="r" defTabSz="914400" rtl="0" eaLnBrk="1" fontAlgn="auto" latinLnBrk="0" hangingPunct="1">
              <a:lnSpc>
                <a:spcPct val="90000"/>
              </a:lnSpc>
              <a:spcBef>
                <a:spcPts val="0"/>
              </a:spcBef>
              <a:spcAft>
                <a:spcPts val="0"/>
              </a:spcAft>
              <a:buClrTx/>
              <a:buSzTx/>
              <a:buFontTx/>
              <a:buNone/>
              <a:tabLst/>
              <a:defRPr/>
            </a:pPr>
            <a:fld id="{1EA85E74-CFD1-43C2-9168-DB4B3F980C18}" type="slidenum">
              <a:rPr kumimoji="0" lang="en-US" sz="1401" b="0" i="0" u="none" strike="noStrike" kern="1200" cap="none" spc="0" normalizeH="0" baseline="0" noProof="0" smtClean="0">
                <a:ln>
                  <a:noFill/>
                </a:ln>
                <a:solidFill>
                  <a:prstClr val="white"/>
                </a:solidFill>
                <a:effectLst/>
                <a:uLnTx/>
                <a:uFillTx/>
                <a:latin typeface="Trebuchet MS"/>
                <a:ea typeface="+mn-ea"/>
                <a:cs typeface="+mn-cs"/>
              </a:rPr>
              <a:pPr marL="0" marR="0" lvl="0" indent="0" algn="r" defTabSz="914400" rtl="0" eaLnBrk="1" fontAlgn="auto" latinLnBrk="0" hangingPunct="1">
                <a:lnSpc>
                  <a:spcPct val="90000"/>
                </a:lnSpc>
                <a:spcBef>
                  <a:spcPts val="0"/>
                </a:spcBef>
                <a:spcAft>
                  <a:spcPts val="0"/>
                </a:spcAft>
                <a:buClrTx/>
                <a:buSzTx/>
                <a:buFontTx/>
                <a:buNone/>
                <a:tabLst/>
                <a:defRPr/>
              </a:pPr>
              <a:t>40</a:t>
            </a:fld>
            <a:endParaRPr kumimoji="0" lang="en-US" sz="1401" b="0" i="0" u="none" strike="noStrike" kern="1200" cap="none" spc="0" normalizeH="0" baseline="0" noProof="0">
              <a:ln>
                <a:noFill/>
              </a:ln>
              <a:solidFill>
                <a:prstClr val="white"/>
              </a:solidFill>
              <a:effectLst/>
              <a:uLnTx/>
              <a:uFillTx/>
              <a:latin typeface="Trebuchet MS"/>
              <a:ea typeface="+mn-ea"/>
              <a:cs typeface="+mn-cs"/>
            </a:endParaRPr>
          </a:p>
        </p:txBody>
      </p:sp>
      <p:sp>
        <p:nvSpPr>
          <p:cNvPr id="4" name="TextBox 3">
            <a:extLst>
              <a:ext uri="{FF2B5EF4-FFF2-40B4-BE49-F238E27FC236}">
                <a16:creationId xmlns:a16="http://schemas.microsoft.com/office/drawing/2014/main" id="{074E43DF-DB86-4CEA-B9A1-41EA39E29768}"/>
              </a:ext>
            </a:extLst>
          </p:cNvPr>
          <p:cNvSpPr txBox="1"/>
          <p:nvPr/>
        </p:nvSpPr>
        <p:spPr>
          <a:xfrm>
            <a:off x="1040307" y="4393511"/>
            <a:ext cx="2549559" cy="369332"/>
          </a:xfrm>
          <a:prstGeom prst="rect">
            <a:avLst/>
          </a:prstGeom>
          <a:noFill/>
          <a:ln w="76200">
            <a:solidFill>
              <a:schemeClr val="accent2"/>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Trebuchet MS"/>
                <a:ea typeface="+mn-ea"/>
                <a:cs typeface="+mn-cs"/>
              </a:rPr>
              <a:t>LARC Workbook, p. 74</a:t>
            </a:r>
          </a:p>
        </p:txBody>
      </p:sp>
      <p:pic>
        <p:nvPicPr>
          <p:cNvPr id="7" name="Picture 6">
            <a:extLst>
              <a:ext uri="{FF2B5EF4-FFF2-40B4-BE49-F238E27FC236}">
                <a16:creationId xmlns:a16="http://schemas.microsoft.com/office/drawing/2014/main" id="{5769BA7E-BF71-4E80-9BEE-440CF55C0EB9}"/>
              </a:ext>
            </a:extLst>
          </p:cNvPr>
          <p:cNvPicPr>
            <a:picLocks noChangeAspect="1"/>
          </p:cNvPicPr>
          <p:nvPr/>
        </p:nvPicPr>
        <p:blipFill>
          <a:blip r:embed="rId3"/>
          <a:stretch>
            <a:fillRect/>
          </a:stretch>
        </p:blipFill>
        <p:spPr>
          <a:xfrm>
            <a:off x="979615" y="6065203"/>
            <a:ext cx="604974" cy="592256"/>
          </a:xfrm>
          <a:prstGeom prst="rect">
            <a:avLst/>
          </a:prstGeom>
        </p:spPr>
      </p:pic>
      <p:sp>
        <p:nvSpPr>
          <p:cNvPr id="8" name="TextBox 7">
            <a:extLst>
              <a:ext uri="{FF2B5EF4-FFF2-40B4-BE49-F238E27FC236}">
                <a16:creationId xmlns:a16="http://schemas.microsoft.com/office/drawing/2014/main" id="{8A7A309F-616C-4628-A15A-8089F346171F}"/>
              </a:ext>
            </a:extLst>
          </p:cNvPr>
          <p:cNvSpPr txBox="1"/>
          <p:nvPr/>
        </p:nvSpPr>
        <p:spPr>
          <a:xfrm>
            <a:off x="1584589" y="6405394"/>
            <a:ext cx="1261850" cy="276999"/>
          </a:xfrm>
          <a:prstGeom prst="rect">
            <a:avLst/>
          </a:prstGeom>
          <a:noFill/>
        </p:spPr>
        <p:txBody>
          <a:bodyPr wrap="square" rtlCol="0">
            <a:spAutoFit/>
          </a:bodyPr>
          <a:lstStyle/>
          <a:p>
            <a:r>
              <a:rPr lang="en-US" sz="1200" dirty="0"/>
              <a:t>LARC Workbook</a:t>
            </a:r>
          </a:p>
        </p:txBody>
      </p:sp>
      <p:sp>
        <p:nvSpPr>
          <p:cNvPr id="9" name="TextBox 8">
            <a:extLst>
              <a:ext uri="{FF2B5EF4-FFF2-40B4-BE49-F238E27FC236}">
                <a16:creationId xmlns:a16="http://schemas.microsoft.com/office/drawing/2014/main" id="{6B324D3B-D0A9-487F-8EBD-8D08C6C70C3F}"/>
              </a:ext>
            </a:extLst>
          </p:cNvPr>
          <p:cNvSpPr txBox="1"/>
          <p:nvPr/>
        </p:nvSpPr>
        <p:spPr>
          <a:xfrm>
            <a:off x="966825" y="4867180"/>
            <a:ext cx="5124450" cy="276999"/>
          </a:xfrm>
          <a:prstGeom prst="rect">
            <a:avLst/>
          </a:prstGeom>
          <a:noFill/>
        </p:spPr>
        <p:txBody>
          <a:bodyPr wrap="square">
            <a:spAutoFit/>
          </a:bodyPr>
          <a:lstStyle/>
          <a:p>
            <a:r>
              <a:rPr lang="en-US" sz="1200" dirty="0">
                <a:solidFill>
                  <a:schemeClr val="bg1"/>
                </a:solidFill>
                <a:hlinkClick r:id="rId4">
                  <a:extLst>
                    <a:ext uri="{A12FA001-AC4F-418D-AE19-62706E023703}">
                      <ahyp:hlinkClr xmlns:ahyp="http://schemas.microsoft.com/office/drawing/2018/hyperlinkcolor" val="tx"/>
                    </a:ext>
                  </a:extLst>
                </a:hlinkClick>
              </a:rPr>
              <a:t>https://www.larccqi.org/uploads/resources/LARC-3.0-WORKBOOK.pdf</a:t>
            </a:r>
            <a:endParaRPr lang="en-US" sz="1200" dirty="0">
              <a:solidFill>
                <a:schemeClr val="bg1"/>
              </a:solidFill>
            </a:endParaRPr>
          </a:p>
        </p:txBody>
      </p:sp>
    </p:spTree>
    <p:extLst>
      <p:ext uri="{BB962C8B-B14F-4D97-AF65-F5344CB8AC3E}">
        <p14:creationId xmlns:p14="http://schemas.microsoft.com/office/powerpoint/2010/main" val="156508843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8B76FCFA-7F82-4797-B5B1-2D03FB0EFEA1}"/>
              </a:ext>
            </a:extLst>
          </p:cNvPr>
          <p:cNvSpPr txBox="1">
            <a:spLocks/>
          </p:cNvSpPr>
          <p:nvPr/>
        </p:nvSpPr>
        <p:spPr>
          <a:xfrm>
            <a:off x="727598" y="1996793"/>
            <a:ext cx="3770659" cy="2720928"/>
          </a:xfrm>
          <a:prstGeom prst="rect">
            <a:avLst/>
          </a:prstGeom>
        </p:spPr>
        <p:txBody>
          <a:bodyPr>
            <a:normAutofit/>
          </a:bodyPr>
          <a:lstStyle>
            <a:lvl1pPr algn="l" defTabSz="822960" rtl="0" eaLnBrk="1" latinLnBrk="0" hangingPunct="1">
              <a:lnSpc>
                <a:spcPct val="90000"/>
              </a:lnSpc>
              <a:spcBef>
                <a:spcPct val="0"/>
              </a:spcBef>
              <a:buNone/>
              <a:defRPr sz="3960" kern="1200">
                <a:solidFill>
                  <a:schemeClr val="tx1"/>
                </a:solidFill>
                <a:latin typeface="+mj-lt"/>
                <a:ea typeface="+mj-ea"/>
                <a:cs typeface="+mj-cs"/>
              </a:defRPr>
            </a:lvl1pPr>
          </a:lstStyle>
          <a:p>
            <a:pPr marL="0" marR="0" lvl="0" indent="0" algn="l" defTabSz="82296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Trebuchet MS"/>
                <a:ea typeface="+mj-ea"/>
                <a:cs typeface="+mj-cs"/>
              </a:rPr>
              <a:t>Making quality, safety, and efficiency visible &amp; therefore, easy to do!</a:t>
            </a:r>
          </a:p>
        </p:txBody>
      </p:sp>
      <p:pic>
        <p:nvPicPr>
          <p:cNvPr id="5" name="Picture 4">
            <a:extLst>
              <a:ext uri="{FF2B5EF4-FFF2-40B4-BE49-F238E27FC236}">
                <a16:creationId xmlns:a16="http://schemas.microsoft.com/office/drawing/2014/main" id="{AA742716-CBA1-4B71-9043-27FF5B55618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46684" y="966227"/>
            <a:ext cx="6376079" cy="4782060"/>
          </a:xfrm>
          <a:prstGeom prst="rect">
            <a:avLst/>
          </a:prstGeom>
          <a:ln>
            <a:solidFill>
              <a:srgbClr val="003296"/>
            </a:solidFill>
          </a:ln>
        </p:spPr>
      </p:pic>
      <p:sp>
        <p:nvSpPr>
          <p:cNvPr id="2" name="Slide Number Placeholder 1">
            <a:extLst>
              <a:ext uri="{FF2B5EF4-FFF2-40B4-BE49-F238E27FC236}">
                <a16:creationId xmlns:a16="http://schemas.microsoft.com/office/drawing/2014/main" id="{28B46939-844B-4B48-8C4F-F779F76B4532}"/>
              </a:ext>
            </a:extLst>
          </p:cNvPr>
          <p:cNvSpPr>
            <a:spLocks noGrp="1"/>
          </p:cNvSpPr>
          <p:nvPr>
            <p:ph type="sldNum" sz="quarter" idx="12"/>
          </p:nvPr>
        </p:nvSpPr>
        <p:spPr/>
        <p:txBody>
          <a:bodyPr/>
          <a:lstStyle/>
          <a:p>
            <a:pPr marL="0" marR="0" lvl="0" indent="0" algn="r" defTabSz="914400" rtl="0" eaLnBrk="1" fontAlgn="auto" latinLnBrk="0" hangingPunct="1">
              <a:lnSpc>
                <a:spcPct val="90000"/>
              </a:lnSpc>
              <a:spcBef>
                <a:spcPts val="0"/>
              </a:spcBef>
              <a:spcAft>
                <a:spcPts val="0"/>
              </a:spcAft>
              <a:buClrTx/>
              <a:buSzTx/>
              <a:buFontTx/>
              <a:buNone/>
              <a:tabLst/>
              <a:defRPr/>
            </a:pPr>
            <a:fld id="{1EA85E74-CFD1-43C2-9168-DB4B3F980C18}" type="slidenum">
              <a:rPr kumimoji="0" lang="en-US" sz="1401" b="0" i="0" u="none" strike="noStrike" kern="1200" cap="none" spc="0" normalizeH="0" baseline="0" noProof="0" smtClean="0">
                <a:ln>
                  <a:noFill/>
                </a:ln>
                <a:solidFill>
                  <a:srgbClr val="000000"/>
                </a:solidFill>
                <a:effectLst/>
                <a:uLnTx/>
                <a:uFillTx/>
                <a:latin typeface="Trebuchet MS"/>
                <a:ea typeface="+mn-ea"/>
                <a:cs typeface="+mn-cs"/>
              </a:rPr>
              <a:pPr marL="0" marR="0" lvl="0" indent="0" algn="r" defTabSz="914400" rtl="0" eaLnBrk="1" fontAlgn="auto" latinLnBrk="0" hangingPunct="1">
                <a:lnSpc>
                  <a:spcPct val="90000"/>
                </a:lnSpc>
                <a:spcBef>
                  <a:spcPts val="0"/>
                </a:spcBef>
                <a:spcAft>
                  <a:spcPts val="0"/>
                </a:spcAft>
                <a:buClrTx/>
                <a:buSzTx/>
                <a:buFontTx/>
                <a:buNone/>
                <a:tabLst/>
                <a:defRPr/>
              </a:pPr>
              <a:t>41</a:t>
            </a:fld>
            <a:endParaRPr kumimoji="0" lang="en-US" sz="1401" b="0" i="0" u="none" strike="noStrike" kern="1200" cap="none" spc="0" normalizeH="0" baseline="0" noProof="0">
              <a:ln>
                <a:noFill/>
              </a:ln>
              <a:solidFill>
                <a:srgbClr val="000000"/>
              </a:solidFill>
              <a:effectLst/>
              <a:uLnTx/>
              <a:uFillTx/>
              <a:latin typeface="Trebuchet MS"/>
              <a:ea typeface="+mn-ea"/>
              <a:cs typeface="+mn-cs"/>
            </a:endParaRPr>
          </a:p>
        </p:txBody>
      </p:sp>
      <p:pic>
        <p:nvPicPr>
          <p:cNvPr id="6" name="Picture 5">
            <a:extLst>
              <a:ext uri="{FF2B5EF4-FFF2-40B4-BE49-F238E27FC236}">
                <a16:creationId xmlns:a16="http://schemas.microsoft.com/office/drawing/2014/main" id="{884EDF2A-CF6C-4E75-AF76-CA848707E893}"/>
              </a:ext>
            </a:extLst>
          </p:cNvPr>
          <p:cNvPicPr>
            <a:picLocks noChangeAspect="1"/>
          </p:cNvPicPr>
          <p:nvPr/>
        </p:nvPicPr>
        <p:blipFill>
          <a:blip r:embed="rId4"/>
          <a:stretch>
            <a:fillRect/>
          </a:stretch>
        </p:blipFill>
        <p:spPr>
          <a:xfrm>
            <a:off x="979615" y="6065203"/>
            <a:ext cx="604974" cy="592256"/>
          </a:xfrm>
          <a:prstGeom prst="rect">
            <a:avLst/>
          </a:prstGeom>
        </p:spPr>
      </p:pic>
      <p:sp>
        <p:nvSpPr>
          <p:cNvPr id="7" name="TextBox 6">
            <a:extLst>
              <a:ext uri="{FF2B5EF4-FFF2-40B4-BE49-F238E27FC236}">
                <a16:creationId xmlns:a16="http://schemas.microsoft.com/office/drawing/2014/main" id="{957C2FB6-DECE-41B0-8458-E7B14ACD9C1B}"/>
              </a:ext>
            </a:extLst>
          </p:cNvPr>
          <p:cNvSpPr txBox="1"/>
          <p:nvPr/>
        </p:nvSpPr>
        <p:spPr>
          <a:xfrm>
            <a:off x="1584589" y="6405394"/>
            <a:ext cx="1261850" cy="276999"/>
          </a:xfrm>
          <a:prstGeom prst="rect">
            <a:avLst/>
          </a:prstGeom>
          <a:noFill/>
        </p:spPr>
        <p:txBody>
          <a:bodyPr wrap="square" rtlCol="0">
            <a:spAutoFit/>
          </a:bodyPr>
          <a:lstStyle/>
          <a:p>
            <a:r>
              <a:rPr lang="en-US" sz="1200" dirty="0"/>
              <a:t>LARC Workbook</a:t>
            </a:r>
          </a:p>
        </p:txBody>
      </p:sp>
    </p:spTree>
    <p:extLst>
      <p:ext uri="{BB962C8B-B14F-4D97-AF65-F5344CB8AC3E}">
        <p14:creationId xmlns:p14="http://schemas.microsoft.com/office/powerpoint/2010/main" val="417639565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45E71B1-EA59-4274-BEBF-35E624624A0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3677" y="1311451"/>
            <a:ext cx="4978461" cy="4011556"/>
          </a:xfrm>
          <a:prstGeom prst="rect">
            <a:avLst/>
          </a:prstGeom>
          <a:ln>
            <a:solidFill>
              <a:srgbClr val="003296"/>
            </a:solidFill>
          </a:ln>
        </p:spPr>
      </p:pic>
      <p:pic>
        <p:nvPicPr>
          <p:cNvPr id="5" name="Picture 4">
            <a:extLst>
              <a:ext uri="{FF2B5EF4-FFF2-40B4-BE49-F238E27FC236}">
                <a16:creationId xmlns:a16="http://schemas.microsoft.com/office/drawing/2014/main" id="{31DA85CA-90A5-42E8-B533-6467F4E54E9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19800" y="1311451"/>
            <a:ext cx="5348740" cy="4011556"/>
          </a:xfrm>
          <a:prstGeom prst="rect">
            <a:avLst/>
          </a:prstGeom>
          <a:ln>
            <a:solidFill>
              <a:srgbClr val="003296"/>
            </a:solidFill>
          </a:ln>
        </p:spPr>
      </p:pic>
      <p:sp>
        <p:nvSpPr>
          <p:cNvPr id="2" name="Slide Number Placeholder 1">
            <a:extLst>
              <a:ext uri="{FF2B5EF4-FFF2-40B4-BE49-F238E27FC236}">
                <a16:creationId xmlns:a16="http://schemas.microsoft.com/office/drawing/2014/main" id="{7306EBAE-9148-48B7-B586-2577BD5180B7}"/>
              </a:ext>
            </a:extLst>
          </p:cNvPr>
          <p:cNvSpPr>
            <a:spLocks noGrp="1"/>
          </p:cNvSpPr>
          <p:nvPr>
            <p:ph type="sldNum" sz="quarter" idx="12"/>
          </p:nvPr>
        </p:nvSpPr>
        <p:spPr/>
        <p:txBody>
          <a:bodyPr/>
          <a:lstStyle/>
          <a:p>
            <a:pPr marL="0" marR="0" lvl="0" indent="0" algn="r" defTabSz="914400" rtl="0" eaLnBrk="1" fontAlgn="auto" latinLnBrk="0" hangingPunct="1">
              <a:lnSpc>
                <a:spcPct val="90000"/>
              </a:lnSpc>
              <a:spcBef>
                <a:spcPts val="0"/>
              </a:spcBef>
              <a:spcAft>
                <a:spcPts val="0"/>
              </a:spcAft>
              <a:buClrTx/>
              <a:buSzTx/>
              <a:buFontTx/>
              <a:buNone/>
              <a:tabLst/>
              <a:defRPr/>
            </a:pPr>
            <a:fld id="{1EA85E74-CFD1-43C2-9168-DB4B3F980C18}" type="slidenum">
              <a:rPr kumimoji="0" lang="en-US" sz="1401" b="0" i="0" u="none" strike="noStrike" kern="1200" cap="none" spc="0" normalizeH="0" baseline="0" noProof="0" smtClean="0">
                <a:ln>
                  <a:noFill/>
                </a:ln>
                <a:solidFill>
                  <a:srgbClr val="000000"/>
                </a:solidFill>
                <a:effectLst/>
                <a:uLnTx/>
                <a:uFillTx/>
                <a:latin typeface="Trebuchet MS"/>
                <a:ea typeface="+mn-ea"/>
                <a:cs typeface="+mn-cs"/>
              </a:rPr>
              <a:pPr marL="0" marR="0" lvl="0" indent="0" algn="r" defTabSz="914400" rtl="0" eaLnBrk="1" fontAlgn="auto" latinLnBrk="0" hangingPunct="1">
                <a:lnSpc>
                  <a:spcPct val="90000"/>
                </a:lnSpc>
                <a:spcBef>
                  <a:spcPts val="0"/>
                </a:spcBef>
                <a:spcAft>
                  <a:spcPts val="0"/>
                </a:spcAft>
                <a:buClrTx/>
                <a:buSzTx/>
                <a:buFontTx/>
                <a:buNone/>
                <a:tabLst/>
                <a:defRPr/>
              </a:pPr>
              <a:t>42</a:t>
            </a:fld>
            <a:endParaRPr kumimoji="0" lang="en-US" sz="1401" b="0" i="0" u="none" strike="noStrike" kern="1200" cap="none" spc="0" normalizeH="0" baseline="0" noProof="0">
              <a:ln>
                <a:noFill/>
              </a:ln>
              <a:solidFill>
                <a:srgbClr val="000000"/>
              </a:solidFill>
              <a:effectLst/>
              <a:uLnTx/>
              <a:uFillTx/>
              <a:latin typeface="Trebuchet MS"/>
              <a:ea typeface="+mn-ea"/>
              <a:cs typeface="+mn-cs"/>
            </a:endParaRPr>
          </a:p>
        </p:txBody>
      </p:sp>
      <p:pic>
        <p:nvPicPr>
          <p:cNvPr id="6" name="Picture 5">
            <a:extLst>
              <a:ext uri="{FF2B5EF4-FFF2-40B4-BE49-F238E27FC236}">
                <a16:creationId xmlns:a16="http://schemas.microsoft.com/office/drawing/2014/main" id="{D5FDA1DE-0BDE-43C2-BBA4-913210E28899}"/>
              </a:ext>
            </a:extLst>
          </p:cNvPr>
          <p:cNvPicPr>
            <a:picLocks noChangeAspect="1"/>
          </p:cNvPicPr>
          <p:nvPr/>
        </p:nvPicPr>
        <p:blipFill>
          <a:blip r:embed="rId5"/>
          <a:stretch>
            <a:fillRect/>
          </a:stretch>
        </p:blipFill>
        <p:spPr>
          <a:xfrm>
            <a:off x="979615" y="6065203"/>
            <a:ext cx="604974" cy="592256"/>
          </a:xfrm>
          <a:prstGeom prst="rect">
            <a:avLst/>
          </a:prstGeom>
        </p:spPr>
      </p:pic>
      <p:sp>
        <p:nvSpPr>
          <p:cNvPr id="7" name="TextBox 6">
            <a:extLst>
              <a:ext uri="{FF2B5EF4-FFF2-40B4-BE49-F238E27FC236}">
                <a16:creationId xmlns:a16="http://schemas.microsoft.com/office/drawing/2014/main" id="{FCCFEE4A-4DC0-4F1A-9022-FB6B4A62375F}"/>
              </a:ext>
            </a:extLst>
          </p:cNvPr>
          <p:cNvSpPr txBox="1"/>
          <p:nvPr/>
        </p:nvSpPr>
        <p:spPr>
          <a:xfrm>
            <a:off x="1584589" y="6405394"/>
            <a:ext cx="1261850" cy="276999"/>
          </a:xfrm>
          <a:prstGeom prst="rect">
            <a:avLst/>
          </a:prstGeom>
          <a:noFill/>
        </p:spPr>
        <p:txBody>
          <a:bodyPr wrap="square" rtlCol="0">
            <a:spAutoFit/>
          </a:bodyPr>
          <a:lstStyle/>
          <a:p>
            <a:r>
              <a:rPr lang="en-US" sz="1200" dirty="0"/>
              <a:t>LARC Workbook</a:t>
            </a:r>
          </a:p>
        </p:txBody>
      </p:sp>
    </p:spTree>
    <p:extLst>
      <p:ext uri="{BB962C8B-B14F-4D97-AF65-F5344CB8AC3E}">
        <p14:creationId xmlns:p14="http://schemas.microsoft.com/office/powerpoint/2010/main" val="289758394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92F9690-B999-4DFF-89A5-197C4299C88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46439" y="948426"/>
            <a:ext cx="6533959" cy="4900469"/>
          </a:xfrm>
          <a:prstGeom prst="rect">
            <a:avLst/>
          </a:prstGeom>
          <a:ln>
            <a:solidFill>
              <a:srgbClr val="003296"/>
            </a:solidFill>
          </a:ln>
        </p:spPr>
      </p:pic>
      <p:sp>
        <p:nvSpPr>
          <p:cNvPr id="2" name="Oval 1">
            <a:extLst>
              <a:ext uri="{FF2B5EF4-FFF2-40B4-BE49-F238E27FC236}">
                <a16:creationId xmlns:a16="http://schemas.microsoft.com/office/drawing/2014/main" id="{C978568B-9365-4F8C-A092-C992E11E7A3B}"/>
              </a:ext>
            </a:extLst>
          </p:cNvPr>
          <p:cNvSpPr/>
          <p:nvPr/>
        </p:nvSpPr>
        <p:spPr>
          <a:xfrm>
            <a:off x="2939667" y="3429000"/>
            <a:ext cx="6312665" cy="1938969"/>
          </a:xfrm>
          <a:prstGeom prst="ellipse">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5" name="Slide Number Placeholder 4">
            <a:extLst>
              <a:ext uri="{FF2B5EF4-FFF2-40B4-BE49-F238E27FC236}">
                <a16:creationId xmlns:a16="http://schemas.microsoft.com/office/drawing/2014/main" id="{CD549065-3BA1-434B-94F9-46744C4AF1F6}"/>
              </a:ext>
            </a:extLst>
          </p:cNvPr>
          <p:cNvSpPr>
            <a:spLocks noGrp="1"/>
          </p:cNvSpPr>
          <p:nvPr>
            <p:ph type="sldNum" sz="quarter" idx="12"/>
          </p:nvPr>
        </p:nvSpPr>
        <p:spPr/>
        <p:txBody>
          <a:bodyPr/>
          <a:lstStyle/>
          <a:p>
            <a:pPr marL="0" marR="0" lvl="0" indent="0" algn="r" defTabSz="914400" rtl="0" eaLnBrk="1" fontAlgn="auto" latinLnBrk="0" hangingPunct="1">
              <a:lnSpc>
                <a:spcPct val="90000"/>
              </a:lnSpc>
              <a:spcBef>
                <a:spcPts val="0"/>
              </a:spcBef>
              <a:spcAft>
                <a:spcPts val="0"/>
              </a:spcAft>
              <a:buClrTx/>
              <a:buSzTx/>
              <a:buFontTx/>
              <a:buNone/>
              <a:tabLst/>
              <a:defRPr/>
            </a:pPr>
            <a:fld id="{1EA85E74-CFD1-43C2-9168-DB4B3F980C18}" type="slidenum">
              <a:rPr kumimoji="0" lang="en-US" sz="1401" b="0" i="0" u="none" strike="noStrike" kern="1200" cap="none" spc="0" normalizeH="0" baseline="0" noProof="0" smtClean="0">
                <a:ln>
                  <a:noFill/>
                </a:ln>
                <a:solidFill>
                  <a:srgbClr val="000000"/>
                </a:solidFill>
                <a:effectLst/>
                <a:uLnTx/>
                <a:uFillTx/>
                <a:latin typeface="Trebuchet MS"/>
                <a:ea typeface="+mn-ea"/>
                <a:cs typeface="+mn-cs"/>
              </a:rPr>
              <a:pPr marL="0" marR="0" lvl="0" indent="0" algn="r" defTabSz="914400" rtl="0" eaLnBrk="1" fontAlgn="auto" latinLnBrk="0" hangingPunct="1">
                <a:lnSpc>
                  <a:spcPct val="90000"/>
                </a:lnSpc>
                <a:spcBef>
                  <a:spcPts val="0"/>
                </a:spcBef>
                <a:spcAft>
                  <a:spcPts val="0"/>
                </a:spcAft>
                <a:buClrTx/>
                <a:buSzTx/>
                <a:buFontTx/>
                <a:buNone/>
                <a:tabLst/>
                <a:defRPr/>
              </a:pPr>
              <a:t>43</a:t>
            </a:fld>
            <a:endParaRPr kumimoji="0" lang="en-US" sz="1401" b="0" i="0" u="none" strike="noStrike" kern="1200" cap="none" spc="0" normalizeH="0" baseline="0" noProof="0">
              <a:ln>
                <a:noFill/>
              </a:ln>
              <a:solidFill>
                <a:srgbClr val="000000"/>
              </a:solidFill>
              <a:effectLst/>
              <a:uLnTx/>
              <a:uFillTx/>
              <a:latin typeface="Trebuchet MS"/>
              <a:ea typeface="+mn-ea"/>
              <a:cs typeface="+mn-cs"/>
            </a:endParaRPr>
          </a:p>
        </p:txBody>
      </p:sp>
      <p:pic>
        <p:nvPicPr>
          <p:cNvPr id="6" name="Picture 5">
            <a:extLst>
              <a:ext uri="{FF2B5EF4-FFF2-40B4-BE49-F238E27FC236}">
                <a16:creationId xmlns:a16="http://schemas.microsoft.com/office/drawing/2014/main" id="{5F305990-7938-480A-A6A8-778AF1D944AF}"/>
              </a:ext>
            </a:extLst>
          </p:cNvPr>
          <p:cNvPicPr>
            <a:picLocks noChangeAspect="1"/>
          </p:cNvPicPr>
          <p:nvPr/>
        </p:nvPicPr>
        <p:blipFill>
          <a:blip r:embed="rId4"/>
          <a:stretch>
            <a:fillRect/>
          </a:stretch>
        </p:blipFill>
        <p:spPr>
          <a:xfrm>
            <a:off x="979615" y="6065203"/>
            <a:ext cx="604974" cy="592256"/>
          </a:xfrm>
          <a:prstGeom prst="rect">
            <a:avLst/>
          </a:prstGeom>
        </p:spPr>
      </p:pic>
      <p:sp>
        <p:nvSpPr>
          <p:cNvPr id="7" name="TextBox 6">
            <a:extLst>
              <a:ext uri="{FF2B5EF4-FFF2-40B4-BE49-F238E27FC236}">
                <a16:creationId xmlns:a16="http://schemas.microsoft.com/office/drawing/2014/main" id="{D29C6186-B44B-444F-B960-09F722E184EF}"/>
              </a:ext>
            </a:extLst>
          </p:cNvPr>
          <p:cNvSpPr txBox="1"/>
          <p:nvPr/>
        </p:nvSpPr>
        <p:spPr>
          <a:xfrm>
            <a:off x="1584589" y="6405394"/>
            <a:ext cx="1261850" cy="276999"/>
          </a:xfrm>
          <a:prstGeom prst="rect">
            <a:avLst/>
          </a:prstGeom>
          <a:noFill/>
        </p:spPr>
        <p:txBody>
          <a:bodyPr wrap="square" rtlCol="0">
            <a:spAutoFit/>
          </a:bodyPr>
          <a:lstStyle/>
          <a:p>
            <a:r>
              <a:rPr lang="en-US" sz="1200" dirty="0"/>
              <a:t>LARC Workbook</a:t>
            </a:r>
          </a:p>
        </p:txBody>
      </p:sp>
    </p:spTree>
    <p:extLst>
      <p:ext uri="{BB962C8B-B14F-4D97-AF65-F5344CB8AC3E}">
        <p14:creationId xmlns:p14="http://schemas.microsoft.com/office/powerpoint/2010/main" val="254001840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3">
            <a:extLst>
              <a:ext uri="{FF2B5EF4-FFF2-40B4-BE49-F238E27FC236}">
                <a16:creationId xmlns:a16="http://schemas.microsoft.com/office/drawing/2014/main" id="{9A6662EC-A08E-40CD-8F06-76B3E12DD7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53195" y="911222"/>
            <a:ext cx="6485610" cy="4865095"/>
          </a:xfrm>
          <a:prstGeom prst="rect">
            <a:avLst/>
          </a:prstGeom>
          <a:ln>
            <a:solidFill>
              <a:srgbClr val="003296"/>
            </a:solidFill>
          </a:ln>
        </p:spPr>
      </p:pic>
      <p:sp>
        <p:nvSpPr>
          <p:cNvPr id="2" name="Slide Number Placeholder 1">
            <a:extLst>
              <a:ext uri="{FF2B5EF4-FFF2-40B4-BE49-F238E27FC236}">
                <a16:creationId xmlns:a16="http://schemas.microsoft.com/office/drawing/2014/main" id="{6888099D-E33E-4381-8F21-D06D35FD3FC1}"/>
              </a:ext>
            </a:extLst>
          </p:cNvPr>
          <p:cNvSpPr>
            <a:spLocks noGrp="1"/>
          </p:cNvSpPr>
          <p:nvPr>
            <p:ph type="sldNum" sz="quarter" idx="12"/>
          </p:nvPr>
        </p:nvSpPr>
        <p:spPr/>
        <p:txBody>
          <a:bodyPr/>
          <a:lstStyle/>
          <a:p>
            <a:pPr marL="0" marR="0" lvl="0" indent="0" algn="r" defTabSz="914400" rtl="0" eaLnBrk="1" fontAlgn="auto" latinLnBrk="0" hangingPunct="1">
              <a:lnSpc>
                <a:spcPct val="90000"/>
              </a:lnSpc>
              <a:spcBef>
                <a:spcPts val="0"/>
              </a:spcBef>
              <a:spcAft>
                <a:spcPts val="0"/>
              </a:spcAft>
              <a:buClrTx/>
              <a:buSzTx/>
              <a:buFontTx/>
              <a:buNone/>
              <a:tabLst/>
              <a:defRPr/>
            </a:pPr>
            <a:fld id="{1EA85E74-CFD1-43C2-9168-DB4B3F980C18}" type="slidenum">
              <a:rPr kumimoji="0" lang="en-US" sz="1401" b="0" i="0" u="none" strike="noStrike" kern="1200" cap="none" spc="0" normalizeH="0" baseline="0" noProof="0" smtClean="0">
                <a:ln>
                  <a:noFill/>
                </a:ln>
                <a:solidFill>
                  <a:srgbClr val="000000"/>
                </a:solidFill>
                <a:effectLst/>
                <a:uLnTx/>
                <a:uFillTx/>
                <a:latin typeface="Trebuchet MS"/>
                <a:ea typeface="+mn-ea"/>
                <a:cs typeface="+mn-cs"/>
              </a:rPr>
              <a:pPr marL="0" marR="0" lvl="0" indent="0" algn="r" defTabSz="914400" rtl="0" eaLnBrk="1" fontAlgn="auto" latinLnBrk="0" hangingPunct="1">
                <a:lnSpc>
                  <a:spcPct val="90000"/>
                </a:lnSpc>
                <a:spcBef>
                  <a:spcPts val="0"/>
                </a:spcBef>
                <a:spcAft>
                  <a:spcPts val="0"/>
                </a:spcAft>
                <a:buClrTx/>
                <a:buSzTx/>
                <a:buFontTx/>
                <a:buNone/>
                <a:tabLst/>
                <a:defRPr/>
              </a:pPr>
              <a:t>44</a:t>
            </a:fld>
            <a:endParaRPr kumimoji="0" lang="en-US" sz="1401" b="0" i="0" u="none" strike="noStrike" kern="1200" cap="none" spc="0" normalizeH="0" baseline="0" noProof="0">
              <a:ln>
                <a:noFill/>
              </a:ln>
              <a:solidFill>
                <a:srgbClr val="000000"/>
              </a:solidFill>
              <a:effectLst/>
              <a:uLnTx/>
              <a:uFillTx/>
              <a:latin typeface="Trebuchet MS"/>
              <a:ea typeface="+mn-ea"/>
              <a:cs typeface="+mn-cs"/>
            </a:endParaRPr>
          </a:p>
        </p:txBody>
      </p:sp>
      <p:pic>
        <p:nvPicPr>
          <p:cNvPr id="4" name="Picture 3">
            <a:extLst>
              <a:ext uri="{FF2B5EF4-FFF2-40B4-BE49-F238E27FC236}">
                <a16:creationId xmlns:a16="http://schemas.microsoft.com/office/drawing/2014/main" id="{D13D43B6-47FC-4568-AD92-27C8CF525366}"/>
              </a:ext>
            </a:extLst>
          </p:cNvPr>
          <p:cNvPicPr>
            <a:picLocks noChangeAspect="1"/>
          </p:cNvPicPr>
          <p:nvPr/>
        </p:nvPicPr>
        <p:blipFill>
          <a:blip r:embed="rId4"/>
          <a:stretch>
            <a:fillRect/>
          </a:stretch>
        </p:blipFill>
        <p:spPr>
          <a:xfrm>
            <a:off x="979615" y="6065203"/>
            <a:ext cx="604974" cy="592256"/>
          </a:xfrm>
          <a:prstGeom prst="rect">
            <a:avLst/>
          </a:prstGeom>
        </p:spPr>
      </p:pic>
      <p:sp>
        <p:nvSpPr>
          <p:cNvPr id="5" name="TextBox 4">
            <a:extLst>
              <a:ext uri="{FF2B5EF4-FFF2-40B4-BE49-F238E27FC236}">
                <a16:creationId xmlns:a16="http://schemas.microsoft.com/office/drawing/2014/main" id="{F1EBA2EB-1D54-462D-A38F-1947A7305B67}"/>
              </a:ext>
            </a:extLst>
          </p:cNvPr>
          <p:cNvSpPr txBox="1"/>
          <p:nvPr/>
        </p:nvSpPr>
        <p:spPr>
          <a:xfrm>
            <a:off x="1584589" y="6405394"/>
            <a:ext cx="1261850" cy="276999"/>
          </a:xfrm>
          <a:prstGeom prst="rect">
            <a:avLst/>
          </a:prstGeom>
          <a:noFill/>
        </p:spPr>
        <p:txBody>
          <a:bodyPr wrap="square" rtlCol="0">
            <a:spAutoFit/>
          </a:bodyPr>
          <a:lstStyle/>
          <a:p>
            <a:r>
              <a:rPr lang="en-US" sz="1200" dirty="0"/>
              <a:t>LARC Workbook</a:t>
            </a:r>
          </a:p>
        </p:txBody>
      </p:sp>
    </p:spTree>
    <p:extLst>
      <p:ext uri="{BB962C8B-B14F-4D97-AF65-F5344CB8AC3E}">
        <p14:creationId xmlns:p14="http://schemas.microsoft.com/office/powerpoint/2010/main" val="384422586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2BE0D38-F09C-4EED-9F22-4AE397307B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59635" y="832373"/>
            <a:ext cx="6672729" cy="5004547"/>
          </a:xfrm>
          <a:prstGeom prst="rect">
            <a:avLst/>
          </a:prstGeom>
          <a:ln>
            <a:solidFill>
              <a:srgbClr val="003296"/>
            </a:solidFill>
          </a:ln>
        </p:spPr>
      </p:pic>
      <p:sp>
        <p:nvSpPr>
          <p:cNvPr id="2" name="Slide Number Placeholder 1">
            <a:extLst>
              <a:ext uri="{FF2B5EF4-FFF2-40B4-BE49-F238E27FC236}">
                <a16:creationId xmlns:a16="http://schemas.microsoft.com/office/drawing/2014/main" id="{BC134D1C-A110-4988-8EA2-605699561B67}"/>
              </a:ext>
            </a:extLst>
          </p:cNvPr>
          <p:cNvSpPr>
            <a:spLocks noGrp="1"/>
          </p:cNvSpPr>
          <p:nvPr>
            <p:ph type="sldNum" sz="quarter" idx="12"/>
          </p:nvPr>
        </p:nvSpPr>
        <p:spPr/>
        <p:txBody>
          <a:bodyPr/>
          <a:lstStyle/>
          <a:p>
            <a:pPr marL="0" marR="0" lvl="0" indent="0" algn="r" defTabSz="914400" rtl="0" eaLnBrk="1" fontAlgn="auto" latinLnBrk="0" hangingPunct="1">
              <a:lnSpc>
                <a:spcPct val="90000"/>
              </a:lnSpc>
              <a:spcBef>
                <a:spcPts val="0"/>
              </a:spcBef>
              <a:spcAft>
                <a:spcPts val="0"/>
              </a:spcAft>
              <a:buClrTx/>
              <a:buSzTx/>
              <a:buFontTx/>
              <a:buNone/>
              <a:tabLst/>
              <a:defRPr/>
            </a:pPr>
            <a:fld id="{1EA85E74-CFD1-43C2-9168-DB4B3F980C18}" type="slidenum">
              <a:rPr kumimoji="0" lang="en-US" sz="1401" b="0" i="0" u="none" strike="noStrike" kern="1200" cap="none" spc="0" normalizeH="0" baseline="0" noProof="0" smtClean="0">
                <a:ln>
                  <a:noFill/>
                </a:ln>
                <a:solidFill>
                  <a:srgbClr val="000000"/>
                </a:solidFill>
                <a:effectLst/>
                <a:uLnTx/>
                <a:uFillTx/>
                <a:latin typeface="Trebuchet MS"/>
                <a:ea typeface="+mn-ea"/>
                <a:cs typeface="+mn-cs"/>
              </a:rPr>
              <a:pPr marL="0" marR="0" lvl="0" indent="0" algn="r" defTabSz="914400" rtl="0" eaLnBrk="1" fontAlgn="auto" latinLnBrk="0" hangingPunct="1">
                <a:lnSpc>
                  <a:spcPct val="90000"/>
                </a:lnSpc>
                <a:spcBef>
                  <a:spcPts val="0"/>
                </a:spcBef>
                <a:spcAft>
                  <a:spcPts val="0"/>
                </a:spcAft>
                <a:buClrTx/>
                <a:buSzTx/>
                <a:buFontTx/>
                <a:buNone/>
                <a:tabLst/>
                <a:defRPr/>
              </a:pPr>
              <a:t>45</a:t>
            </a:fld>
            <a:endParaRPr kumimoji="0" lang="en-US" sz="1401" b="0" i="0" u="none" strike="noStrike" kern="1200" cap="none" spc="0" normalizeH="0" baseline="0" noProof="0">
              <a:ln>
                <a:noFill/>
              </a:ln>
              <a:solidFill>
                <a:srgbClr val="000000"/>
              </a:solidFill>
              <a:effectLst/>
              <a:uLnTx/>
              <a:uFillTx/>
              <a:latin typeface="Trebuchet MS"/>
              <a:ea typeface="+mn-ea"/>
              <a:cs typeface="+mn-cs"/>
            </a:endParaRPr>
          </a:p>
        </p:txBody>
      </p:sp>
      <p:pic>
        <p:nvPicPr>
          <p:cNvPr id="4" name="Picture 3">
            <a:extLst>
              <a:ext uri="{FF2B5EF4-FFF2-40B4-BE49-F238E27FC236}">
                <a16:creationId xmlns:a16="http://schemas.microsoft.com/office/drawing/2014/main" id="{17465AA1-4F14-4F32-8C68-398FA9F06D3B}"/>
              </a:ext>
            </a:extLst>
          </p:cNvPr>
          <p:cNvPicPr>
            <a:picLocks noChangeAspect="1"/>
          </p:cNvPicPr>
          <p:nvPr/>
        </p:nvPicPr>
        <p:blipFill>
          <a:blip r:embed="rId4"/>
          <a:stretch>
            <a:fillRect/>
          </a:stretch>
        </p:blipFill>
        <p:spPr>
          <a:xfrm>
            <a:off x="979615" y="6065203"/>
            <a:ext cx="604974" cy="592256"/>
          </a:xfrm>
          <a:prstGeom prst="rect">
            <a:avLst/>
          </a:prstGeom>
        </p:spPr>
      </p:pic>
      <p:sp>
        <p:nvSpPr>
          <p:cNvPr id="5" name="TextBox 4">
            <a:extLst>
              <a:ext uri="{FF2B5EF4-FFF2-40B4-BE49-F238E27FC236}">
                <a16:creationId xmlns:a16="http://schemas.microsoft.com/office/drawing/2014/main" id="{BD48DA9D-3522-4B80-9152-1DC6A722F578}"/>
              </a:ext>
            </a:extLst>
          </p:cNvPr>
          <p:cNvSpPr txBox="1"/>
          <p:nvPr/>
        </p:nvSpPr>
        <p:spPr>
          <a:xfrm>
            <a:off x="1584589" y="6405394"/>
            <a:ext cx="1261850" cy="276999"/>
          </a:xfrm>
          <a:prstGeom prst="rect">
            <a:avLst/>
          </a:prstGeom>
          <a:noFill/>
        </p:spPr>
        <p:txBody>
          <a:bodyPr wrap="square" rtlCol="0">
            <a:spAutoFit/>
          </a:bodyPr>
          <a:lstStyle/>
          <a:p>
            <a:r>
              <a:rPr lang="en-US" sz="1200" dirty="0"/>
              <a:t>LARC Workbook</a:t>
            </a:r>
          </a:p>
        </p:txBody>
      </p:sp>
    </p:spTree>
    <p:extLst>
      <p:ext uri="{BB962C8B-B14F-4D97-AF65-F5344CB8AC3E}">
        <p14:creationId xmlns:p14="http://schemas.microsoft.com/office/powerpoint/2010/main" val="296413001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46E4C5A-84FE-42DD-B2B9-C39FA0282D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18311" y="970733"/>
            <a:ext cx="6555377" cy="4916533"/>
          </a:xfrm>
          <a:prstGeom prst="rect">
            <a:avLst/>
          </a:prstGeom>
          <a:ln>
            <a:solidFill>
              <a:srgbClr val="003296"/>
            </a:solidFill>
          </a:ln>
        </p:spPr>
      </p:pic>
      <p:sp>
        <p:nvSpPr>
          <p:cNvPr id="2" name="Slide Number Placeholder 1">
            <a:extLst>
              <a:ext uri="{FF2B5EF4-FFF2-40B4-BE49-F238E27FC236}">
                <a16:creationId xmlns:a16="http://schemas.microsoft.com/office/drawing/2014/main" id="{CB49941C-C3EA-49F0-90E1-83AD305AF23E}"/>
              </a:ext>
            </a:extLst>
          </p:cNvPr>
          <p:cNvSpPr>
            <a:spLocks noGrp="1"/>
          </p:cNvSpPr>
          <p:nvPr>
            <p:ph type="sldNum" sz="quarter" idx="12"/>
          </p:nvPr>
        </p:nvSpPr>
        <p:spPr/>
        <p:txBody>
          <a:bodyPr/>
          <a:lstStyle/>
          <a:p>
            <a:pPr marL="0" marR="0" lvl="0" indent="0" algn="r" defTabSz="914400" rtl="0" eaLnBrk="1" fontAlgn="auto" latinLnBrk="0" hangingPunct="1">
              <a:lnSpc>
                <a:spcPct val="90000"/>
              </a:lnSpc>
              <a:spcBef>
                <a:spcPts val="0"/>
              </a:spcBef>
              <a:spcAft>
                <a:spcPts val="0"/>
              </a:spcAft>
              <a:buClrTx/>
              <a:buSzTx/>
              <a:buFontTx/>
              <a:buNone/>
              <a:tabLst/>
              <a:defRPr/>
            </a:pPr>
            <a:fld id="{1EA85E74-CFD1-43C2-9168-DB4B3F980C18}" type="slidenum">
              <a:rPr kumimoji="0" lang="en-US" sz="1401" b="0" i="0" u="none" strike="noStrike" kern="1200" cap="none" spc="0" normalizeH="0" baseline="0" noProof="0" smtClean="0">
                <a:ln>
                  <a:noFill/>
                </a:ln>
                <a:solidFill>
                  <a:srgbClr val="000000"/>
                </a:solidFill>
                <a:effectLst/>
                <a:uLnTx/>
                <a:uFillTx/>
                <a:latin typeface="Trebuchet MS"/>
                <a:ea typeface="+mn-ea"/>
                <a:cs typeface="+mn-cs"/>
              </a:rPr>
              <a:pPr marL="0" marR="0" lvl="0" indent="0" algn="r" defTabSz="914400" rtl="0" eaLnBrk="1" fontAlgn="auto" latinLnBrk="0" hangingPunct="1">
                <a:lnSpc>
                  <a:spcPct val="90000"/>
                </a:lnSpc>
                <a:spcBef>
                  <a:spcPts val="0"/>
                </a:spcBef>
                <a:spcAft>
                  <a:spcPts val="0"/>
                </a:spcAft>
                <a:buClrTx/>
                <a:buSzTx/>
                <a:buFontTx/>
                <a:buNone/>
                <a:tabLst/>
                <a:defRPr/>
              </a:pPr>
              <a:t>46</a:t>
            </a:fld>
            <a:endParaRPr kumimoji="0" lang="en-US" sz="1401" b="0" i="0" u="none" strike="noStrike" kern="1200" cap="none" spc="0" normalizeH="0" baseline="0" noProof="0">
              <a:ln>
                <a:noFill/>
              </a:ln>
              <a:solidFill>
                <a:srgbClr val="000000"/>
              </a:solidFill>
              <a:effectLst/>
              <a:uLnTx/>
              <a:uFillTx/>
              <a:latin typeface="Trebuchet MS"/>
              <a:ea typeface="+mn-ea"/>
              <a:cs typeface="+mn-cs"/>
            </a:endParaRPr>
          </a:p>
        </p:txBody>
      </p:sp>
      <p:pic>
        <p:nvPicPr>
          <p:cNvPr id="4" name="Picture 3">
            <a:extLst>
              <a:ext uri="{FF2B5EF4-FFF2-40B4-BE49-F238E27FC236}">
                <a16:creationId xmlns:a16="http://schemas.microsoft.com/office/drawing/2014/main" id="{B279EF0E-EB84-4663-974E-4BCCBB7C2A09}"/>
              </a:ext>
            </a:extLst>
          </p:cNvPr>
          <p:cNvPicPr>
            <a:picLocks noChangeAspect="1"/>
          </p:cNvPicPr>
          <p:nvPr/>
        </p:nvPicPr>
        <p:blipFill>
          <a:blip r:embed="rId4"/>
          <a:stretch>
            <a:fillRect/>
          </a:stretch>
        </p:blipFill>
        <p:spPr>
          <a:xfrm>
            <a:off x="979615" y="6065203"/>
            <a:ext cx="604974" cy="592256"/>
          </a:xfrm>
          <a:prstGeom prst="rect">
            <a:avLst/>
          </a:prstGeom>
        </p:spPr>
      </p:pic>
      <p:sp>
        <p:nvSpPr>
          <p:cNvPr id="6" name="TextBox 5">
            <a:extLst>
              <a:ext uri="{FF2B5EF4-FFF2-40B4-BE49-F238E27FC236}">
                <a16:creationId xmlns:a16="http://schemas.microsoft.com/office/drawing/2014/main" id="{B3CB1206-D668-434E-A4B7-2FCDF2473BD1}"/>
              </a:ext>
            </a:extLst>
          </p:cNvPr>
          <p:cNvSpPr txBox="1"/>
          <p:nvPr/>
        </p:nvSpPr>
        <p:spPr>
          <a:xfrm>
            <a:off x="1584589" y="6405394"/>
            <a:ext cx="1261850" cy="276999"/>
          </a:xfrm>
          <a:prstGeom prst="rect">
            <a:avLst/>
          </a:prstGeom>
          <a:noFill/>
        </p:spPr>
        <p:txBody>
          <a:bodyPr wrap="square" rtlCol="0">
            <a:spAutoFit/>
          </a:bodyPr>
          <a:lstStyle/>
          <a:p>
            <a:r>
              <a:rPr lang="en-US" sz="1200" dirty="0"/>
              <a:t>LARC Workbook</a:t>
            </a:r>
          </a:p>
        </p:txBody>
      </p:sp>
    </p:spTree>
    <p:extLst>
      <p:ext uri="{BB962C8B-B14F-4D97-AF65-F5344CB8AC3E}">
        <p14:creationId xmlns:p14="http://schemas.microsoft.com/office/powerpoint/2010/main" val="315723980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C8019FE-0E88-4361-8FF0-BB51B03397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45725" y="870856"/>
            <a:ext cx="3300549" cy="4950823"/>
          </a:xfrm>
          <a:prstGeom prst="rect">
            <a:avLst/>
          </a:prstGeom>
          <a:ln>
            <a:solidFill>
              <a:srgbClr val="003296"/>
            </a:solidFill>
          </a:ln>
        </p:spPr>
      </p:pic>
      <p:sp>
        <p:nvSpPr>
          <p:cNvPr id="2" name="Slide Number Placeholder 1">
            <a:extLst>
              <a:ext uri="{FF2B5EF4-FFF2-40B4-BE49-F238E27FC236}">
                <a16:creationId xmlns:a16="http://schemas.microsoft.com/office/drawing/2014/main" id="{3746C4F2-92DA-405D-9BEF-F039078907D5}"/>
              </a:ext>
            </a:extLst>
          </p:cNvPr>
          <p:cNvSpPr>
            <a:spLocks noGrp="1"/>
          </p:cNvSpPr>
          <p:nvPr>
            <p:ph type="sldNum" sz="quarter" idx="12"/>
          </p:nvPr>
        </p:nvSpPr>
        <p:spPr/>
        <p:txBody>
          <a:bodyPr/>
          <a:lstStyle/>
          <a:p>
            <a:pPr marL="0" marR="0" lvl="0" indent="0" algn="r" defTabSz="914400" rtl="0" eaLnBrk="1" fontAlgn="auto" latinLnBrk="0" hangingPunct="1">
              <a:lnSpc>
                <a:spcPct val="90000"/>
              </a:lnSpc>
              <a:spcBef>
                <a:spcPts val="0"/>
              </a:spcBef>
              <a:spcAft>
                <a:spcPts val="0"/>
              </a:spcAft>
              <a:buClrTx/>
              <a:buSzTx/>
              <a:buFontTx/>
              <a:buNone/>
              <a:tabLst/>
              <a:defRPr/>
            </a:pPr>
            <a:fld id="{1EA85E74-CFD1-43C2-9168-DB4B3F980C18}" type="slidenum">
              <a:rPr kumimoji="0" lang="en-US" sz="1401" b="0" i="0" u="none" strike="noStrike" kern="1200" cap="none" spc="0" normalizeH="0" baseline="0" noProof="0" smtClean="0">
                <a:ln>
                  <a:noFill/>
                </a:ln>
                <a:solidFill>
                  <a:srgbClr val="000000"/>
                </a:solidFill>
                <a:effectLst/>
                <a:uLnTx/>
                <a:uFillTx/>
                <a:latin typeface="Trebuchet MS"/>
                <a:ea typeface="+mn-ea"/>
                <a:cs typeface="+mn-cs"/>
              </a:rPr>
              <a:pPr marL="0" marR="0" lvl="0" indent="0" algn="r" defTabSz="914400" rtl="0" eaLnBrk="1" fontAlgn="auto" latinLnBrk="0" hangingPunct="1">
                <a:lnSpc>
                  <a:spcPct val="90000"/>
                </a:lnSpc>
                <a:spcBef>
                  <a:spcPts val="0"/>
                </a:spcBef>
                <a:spcAft>
                  <a:spcPts val="0"/>
                </a:spcAft>
                <a:buClrTx/>
                <a:buSzTx/>
                <a:buFontTx/>
                <a:buNone/>
                <a:tabLst/>
                <a:defRPr/>
              </a:pPr>
              <a:t>47</a:t>
            </a:fld>
            <a:endParaRPr kumimoji="0" lang="en-US" sz="1401" b="0" i="0" u="none" strike="noStrike" kern="1200" cap="none" spc="0" normalizeH="0" baseline="0" noProof="0">
              <a:ln>
                <a:noFill/>
              </a:ln>
              <a:solidFill>
                <a:srgbClr val="000000"/>
              </a:solidFill>
              <a:effectLst/>
              <a:uLnTx/>
              <a:uFillTx/>
              <a:latin typeface="Trebuchet MS"/>
              <a:ea typeface="+mn-ea"/>
              <a:cs typeface="+mn-cs"/>
            </a:endParaRPr>
          </a:p>
        </p:txBody>
      </p:sp>
      <p:pic>
        <p:nvPicPr>
          <p:cNvPr id="4" name="Picture 3">
            <a:extLst>
              <a:ext uri="{FF2B5EF4-FFF2-40B4-BE49-F238E27FC236}">
                <a16:creationId xmlns:a16="http://schemas.microsoft.com/office/drawing/2014/main" id="{247E8C24-1415-4659-A6AC-AE149D1C9A4D}"/>
              </a:ext>
            </a:extLst>
          </p:cNvPr>
          <p:cNvPicPr>
            <a:picLocks noChangeAspect="1"/>
          </p:cNvPicPr>
          <p:nvPr/>
        </p:nvPicPr>
        <p:blipFill>
          <a:blip r:embed="rId4"/>
          <a:stretch>
            <a:fillRect/>
          </a:stretch>
        </p:blipFill>
        <p:spPr>
          <a:xfrm>
            <a:off x="979615" y="6065203"/>
            <a:ext cx="604974" cy="592256"/>
          </a:xfrm>
          <a:prstGeom prst="rect">
            <a:avLst/>
          </a:prstGeom>
        </p:spPr>
      </p:pic>
      <p:sp>
        <p:nvSpPr>
          <p:cNvPr id="5" name="TextBox 4">
            <a:extLst>
              <a:ext uri="{FF2B5EF4-FFF2-40B4-BE49-F238E27FC236}">
                <a16:creationId xmlns:a16="http://schemas.microsoft.com/office/drawing/2014/main" id="{C56BA7BA-ABBB-4264-A018-437A5470F03E}"/>
              </a:ext>
            </a:extLst>
          </p:cNvPr>
          <p:cNvSpPr txBox="1"/>
          <p:nvPr/>
        </p:nvSpPr>
        <p:spPr>
          <a:xfrm>
            <a:off x="1584589" y="6405394"/>
            <a:ext cx="1261850" cy="276999"/>
          </a:xfrm>
          <a:prstGeom prst="rect">
            <a:avLst/>
          </a:prstGeom>
          <a:noFill/>
        </p:spPr>
        <p:txBody>
          <a:bodyPr wrap="square" rtlCol="0">
            <a:spAutoFit/>
          </a:bodyPr>
          <a:lstStyle/>
          <a:p>
            <a:r>
              <a:rPr lang="en-US" sz="1200" dirty="0"/>
              <a:t>LARC Workbook</a:t>
            </a:r>
          </a:p>
        </p:txBody>
      </p:sp>
    </p:spTree>
    <p:extLst>
      <p:ext uri="{BB962C8B-B14F-4D97-AF65-F5344CB8AC3E}">
        <p14:creationId xmlns:p14="http://schemas.microsoft.com/office/powerpoint/2010/main" val="154824967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BD08F89-87C1-4814-82D2-0F04181D01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9615" y="939308"/>
            <a:ext cx="6375122" cy="4781341"/>
          </a:xfrm>
          <a:prstGeom prst="rect">
            <a:avLst/>
          </a:prstGeom>
          <a:ln>
            <a:solidFill>
              <a:srgbClr val="003296"/>
            </a:solidFill>
          </a:ln>
        </p:spPr>
      </p:pic>
      <p:grpSp>
        <p:nvGrpSpPr>
          <p:cNvPr id="4" name="Group 3">
            <a:extLst>
              <a:ext uri="{FF2B5EF4-FFF2-40B4-BE49-F238E27FC236}">
                <a16:creationId xmlns:a16="http://schemas.microsoft.com/office/drawing/2014/main" id="{74973127-C78D-40E3-99DF-B49604BC8F33}"/>
              </a:ext>
            </a:extLst>
          </p:cNvPr>
          <p:cNvGrpSpPr/>
          <p:nvPr/>
        </p:nvGrpSpPr>
        <p:grpSpPr>
          <a:xfrm>
            <a:off x="7717970" y="939308"/>
            <a:ext cx="3102162" cy="4781341"/>
            <a:chOff x="7696199" y="842664"/>
            <a:chExt cx="3102162" cy="4781341"/>
          </a:xfrm>
        </p:grpSpPr>
        <p:pic>
          <p:nvPicPr>
            <p:cNvPr id="5" name="Picture 4">
              <a:extLst>
                <a:ext uri="{FF2B5EF4-FFF2-40B4-BE49-F238E27FC236}">
                  <a16:creationId xmlns:a16="http://schemas.microsoft.com/office/drawing/2014/main" id="{97DB984C-5DD2-4C5E-A680-CE66C9C65F1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96199" y="842664"/>
              <a:ext cx="3102161" cy="2326621"/>
            </a:xfrm>
            <a:prstGeom prst="rect">
              <a:avLst/>
            </a:prstGeom>
            <a:ln>
              <a:solidFill>
                <a:srgbClr val="003296"/>
              </a:solidFill>
            </a:ln>
          </p:spPr>
        </p:pic>
        <p:pic>
          <p:nvPicPr>
            <p:cNvPr id="6" name="Picture 5">
              <a:extLst>
                <a:ext uri="{FF2B5EF4-FFF2-40B4-BE49-F238E27FC236}">
                  <a16:creationId xmlns:a16="http://schemas.microsoft.com/office/drawing/2014/main" id="{8ABA509C-AD29-4C1A-94CC-A308592173E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96199" y="3297383"/>
              <a:ext cx="3102162" cy="2326622"/>
            </a:xfrm>
            <a:prstGeom prst="rect">
              <a:avLst/>
            </a:prstGeom>
            <a:ln>
              <a:solidFill>
                <a:srgbClr val="003296"/>
              </a:solidFill>
            </a:ln>
          </p:spPr>
        </p:pic>
      </p:grpSp>
      <p:sp>
        <p:nvSpPr>
          <p:cNvPr id="2" name="Slide Number Placeholder 1">
            <a:extLst>
              <a:ext uri="{FF2B5EF4-FFF2-40B4-BE49-F238E27FC236}">
                <a16:creationId xmlns:a16="http://schemas.microsoft.com/office/drawing/2014/main" id="{D8395251-2C2E-4B4C-A9F2-6C5BF608030D}"/>
              </a:ext>
            </a:extLst>
          </p:cNvPr>
          <p:cNvSpPr>
            <a:spLocks noGrp="1"/>
          </p:cNvSpPr>
          <p:nvPr>
            <p:ph type="sldNum" sz="quarter" idx="12"/>
          </p:nvPr>
        </p:nvSpPr>
        <p:spPr/>
        <p:txBody>
          <a:bodyPr/>
          <a:lstStyle/>
          <a:p>
            <a:pPr marL="0" marR="0" lvl="0" indent="0" algn="r" defTabSz="914400" rtl="0" eaLnBrk="1" fontAlgn="auto" latinLnBrk="0" hangingPunct="1">
              <a:lnSpc>
                <a:spcPct val="90000"/>
              </a:lnSpc>
              <a:spcBef>
                <a:spcPts val="0"/>
              </a:spcBef>
              <a:spcAft>
                <a:spcPts val="0"/>
              </a:spcAft>
              <a:buClrTx/>
              <a:buSzTx/>
              <a:buFontTx/>
              <a:buNone/>
              <a:tabLst/>
              <a:defRPr/>
            </a:pPr>
            <a:fld id="{1EA85E74-CFD1-43C2-9168-DB4B3F980C18}" type="slidenum">
              <a:rPr kumimoji="0" lang="en-US" sz="1401" b="0" i="0" u="none" strike="noStrike" kern="1200" cap="none" spc="0" normalizeH="0" baseline="0" noProof="0" smtClean="0">
                <a:ln>
                  <a:noFill/>
                </a:ln>
                <a:solidFill>
                  <a:srgbClr val="000000"/>
                </a:solidFill>
                <a:effectLst/>
                <a:uLnTx/>
                <a:uFillTx/>
                <a:latin typeface="Trebuchet MS"/>
                <a:ea typeface="+mn-ea"/>
                <a:cs typeface="+mn-cs"/>
              </a:rPr>
              <a:pPr marL="0" marR="0" lvl="0" indent="0" algn="r" defTabSz="914400" rtl="0" eaLnBrk="1" fontAlgn="auto" latinLnBrk="0" hangingPunct="1">
                <a:lnSpc>
                  <a:spcPct val="90000"/>
                </a:lnSpc>
                <a:spcBef>
                  <a:spcPts val="0"/>
                </a:spcBef>
                <a:spcAft>
                  <a:spcPts val="0"/>
                </a:spcAft>
                <a:buClrTx/>
                <a:buSzTx/>
                <a:buFontTx/>
                <a:buNone/>
                <a:tabLst/>
                <a:defRPr/>
              </a:pPr>
              <a:t>48</a:t>
            </a:fld>
            <a:endParaRPr kumimoji="0" lang="en-US" sz="1401" b="0" i="0" u="none" strike="noStrike" kern="1200" cap="none" spc="0" normalizeH="0" baseline="0" noProof="0">
              <a:ln>
                <a:noFill/>
              </a:ln>
              <a:solidFill>
                <a:srgbClr val="000000"/>
              </a:solidFill>
              <a:effectLst/>
              <a:uLnTx/>
              <a:uFillTx/>
              <a:latin typeface="Trebuchet MS"/>
              <a:ea typeface="+mn-ea"/>
              <a:cs typeface="+mn-cs"/>
            </a:endParaRPr>
          </a:p>
        </p:txBody>
      </p:sp>
      <p:pic>
        <p:nvPicPr>
          <p:cNvPr id="7" name="Picture 6">
            <a:extLst>
              <a:ext uri="{FF2B5EF4-FFF2-40B4-BE49-F238E27FC236}">
                <a16:creationId xmlns:a16="http://schemas.microsoft.com/office/drawing/2014/main" id="{736C1EF1-5676-484A-B49D-0712FAF52DDC}"/>
              </a:ext>
            </a:extLst>
          </p:cNvPr>
          <p:cNvPicPr>
            <a:picLocks noChangeAspect="1"/>
          </p:cNvPicPr>
          <p:nvPr/>
        </p:nvPicPr>
        <p:blipFill>
          <a:blip r:embed="rId6"/>
          <a:stretch>
            <a:fillRect/>
          </a:stretch>
        </p:blipFill>
        <p:spPr>
          <a:xfrm>
            <a:off x="979615" y="6065203"/>
            <a:ext cx="604974" cy="592256"/>
          </a:xfrm>
          <a:prstGeom prst="rect">
            <a:avLst/>
          </a:prstGeom>
        </p:spPr>
      </p:pic>
      <p:sp>
        <p:nvSpPr>
          <p:cNvPr id="8" name="TextBox 7">
            <a:extLst>
              <a:ext uri="{FF2B5EF4-FFF2-40B4-BE49-F238E27FC236}">
                <a16:creationId xmlns:a16="http://schemas.microsoft.com/office/drawing/2014/main" id="{C9BD5DB1-7BB6-4141-85DD-4C00B86DF4BD}"/>
              </a:ext>
            </a:extLst>
          </p:cNvPr>
          <p:cNvSpPr txBox="1"/>
          <p:nvPr/>
        </p:nvSpPr>
        <p:spPr>
          <a:xfrm>
            <a:off x="1584589" y="6405394"/>
            <a:ext cx="1261850" cy="276999"/>
          </a:xfrm>
          <a:prstGeom prst="rect">
            <a:avLst/>
          </a:prstGeom>
          <a:noFill/>
        </p:spPr>
        <p:txBody>
          <a:bodyPr wrap="square" rtlCol="0">
            <a:spAutoFit/>
          </a:bodyPr>
          <a:lstStyle/>
          <a:p>
            <a:r>
              <a:rPr lang="en-US" sz="1200" dirty="0"/>
              <a:t>LARC Workbook</a:t>
            </a:r>
          </a:p>
        </p:txBody>
      </p:sp>
    </p:spTree>
    <p:extLst>
      <p:ext uri="{BB962C8B-B14F-4D97-AF65-F5344CB8AC3E}">
        <p14:creationId xmlns:p14="http://schemas.microsoft.com/office/powerpoint/2010/main" val="82404539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70C759C-A20C-4C05-9D8F-650CCD3768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91985" y="890272"/>
            <a:ext cx="7808030" cy="4892219"/>
          </a:xfrm>
          <a:prstGeom prst="rect">
            <a:avLst/>
          </a:prstGeom>
          <a:ln>
            <a:solidFill>
              <a:srgbClr val="003296"/>
            </a:solidFill>
          </a:ln>
        </p:spPr>
      </p:pic>
      <p:sp>
        <p:nvSpPr>
          <p:cNvPr id="2" name="Slide Number Placeholder 1">
            <a:extLst>
              <a:ext uri="{FF2B5EF4-FFF2-40B4-BE49-F238E27FC236}">
                <a16:creationId xmlns:a16="http://schemas.microsoft.com/office/drawing/2014/main" id="{0C8B32C5-817F-4BDB-BE0C-1F8057DE90C9}"/>
              </a:ext>
            </a:extLst>
          </p:cNvPr>
          <p:cNvSpPr>
            <a:spLocks noGrp="1"/>
          </p:cNvSpPr>
          <p:nvPr>
            <p:ph type="sldNum" sz="quarter" idx="12"/>
          </p:nvPr>
        </p:nvSpPr>
        <p:spPr/>
        <p:txBody>
          <a:bodyPr/>
          <a:lstStyle/>
          <a:p>
            <a:pPr marL="0" marR="0" lvl="0" indent="0" algn="r" defTabSz="914400" rtl="0" eaLnBrk="1" fontAlgn="auto" latinLnBrk="0" hangingPunct="1">
              <a:lnSpc>
                <a:spcPct val="90000"/>
              </a:lnSpc>
              <a:spcBef>
                <a:spcPts val="0"/>
              </a:spcBef>
              <a:spcAft>
                <a:spcPts val="0"/>
              </a:spcAft>
              <a:buClrTx/>
              <a:buSzTx/>
              <a:buFontTx/>
              <a:buNone/>
              <a:tabLst/>
              <a:defRPr/>
            </a:pPr>
            <a:fld id="{1EA85E74-CFD1-43C2-9168-DB4B3F980C18}" type="slidenum">
              <a:rPr kumimoji="0" lang="en-US" sz="1401" b="0" i="0" u="none" strike="noStrike" kern="1200" cap="none" spc="0" normalizeH="0" baseline="0" noProof="0" smtClean="0">
                <a:ln>
                  <a:noFill/>
                </a:ln>
                <a:solidFill>
                  <a:srgbClr val="000000"/>
                </a:solidFill>
                <a:effectLst/>
                <a:uLnTx/>
                <a:uFillTx/>
                <a:latin typeface="Trebuchet MS"/>
                <a:ea typeface="+mn-ea"/>
                <a:cs typeface="+mn-cs"/>
              </a:rPr>
              <a:pPr marL="0" marR="0" lvl="0" indent="0" algn="r" defTabSz="914400" rtl="0" eaLnBrk="1" fontAlgn="auto" latinLnBrk="0" hangingPunct="1">
                <a:lnSpc>
                  <a:spcPct val="90000"/>
                </a:lnSpc>
                <a:spcBef>
                  <a:spcPts val="0"/>
                </a:spcBef>
                <a:spcAft>
                  <a:spcPts val="0"/>
                </a:spcAft>
                <a:buClrTx/>
                <a:buSzTx/>
                <a:buFontTx/>
                <a:buNone/>
                <a:tabLst/>
                <a:defRPr/>
              </a:pPr>
              <a:t>49</a:t>
            </a:fld>
            <a:endParaRPr kumimoji="0" lang="en-US" sz="1401" b="0" i="0" u="none" strike="noStrike" kern="1200" cap="none" spc="0" normalizeH="0" baseline="0" noProof="0">
              <a:ln>
                <a:noFill/>
              </a:ln>
              <a:solidFill>
                <a:srgbClr val="000000"/>
              </a:solidFill>
              <a:effectLst/>
              <a:uLnTx/>
              <a:uFillTx/>
              <a:latin typeface="Trebuchet MS"/>
              <a:ea typeface="+mn-ea"/>
              <a:cs typeface="+mn-cs"/>
            </a:endParaRPr>
          </a:p>
        </p:txBody>
      </p:sp>
      <p:pic>
        <p:nvPicPr>
          <p:cNvPr id="4" name="Picture 3">
            <a:extLst>
              <a:ext uri="{FF2B5EF4-FFF2-40B4-BE49-F238E27FC236}">
                <a16:creationId xmlns:a16="http://schemas.microsoft.com/office/drawing/2014/main" id="{5A162F3B-E21A-46EF-9F0D-1DD2977EAC7A}"/>
              </a:ext>
            </a:extLst>
          </p:cNvPr>
          <p:cNvPicPr>
            <a:picLocks noChangeAspect="1"/>
          </p:cNvPicPr>
          <p:nvPr/>
        </p:nvPicPr>
        <p:blipFill>
          <a:blip r:embed="rId4"/>
          <a:stretch>
            <a:fillRect/>
          </a:stretch>
        </p:blipFill>
        <p:spPr>
          <a:xfrm>
            <a:off x="979615" y="6065203"/>
            <a:ext cx="604974" cy="592256"/>
          </a:xfrm>
          <a:prstGeom prst="rect">
            <a:avLst/>
          </a:prstGeom>
        </p:spPr>
      </p:pic>
      <p:sp>
        <p:nvSpPr>
          <p:cNvPr id="5" name="TextBox 4">
            <a:extLst>
              <a:ext uri="{FF2B5EF4-FFF2-40B4-BE49-F238E27FC236}">
                <a16:creationId xmlns:a16="http://schemas.microsoft.com/office/drawing/2014/main" id="{A11907BC-454F-488D-8552-E608C833E728}"/>
              </a:ext>
            </a:extLst>
          </p:cNvPr>
          <p:cNvSpPr txBox="1"/>
          <p:nvPr/>
        </p:nvSpPr>
        <p:spPr>
          <a:xfrm>
            <a:off x="1584589" y="6405394"/>
            <a:ext cx="1261850" cy="276999"/>
          </a:xfrm>
          <a:prstGeom prst="rect">
            <a:avLst/>
          </a:prstGeom>
          <a:noFill/>
        </p:spPr>
        <p:txBody>
          <a:bodyPr wrap="square" rtlCol="0">
            <a:spAutoFit/>
          </a:bodyPr>
          <a:lstStyle/>
          <a:p>
            <a:r>
              <a:rPr lang="en-US" sz="1200" dirty="0"/>
              <a:t>LARC Workbook</a:t>
            </a:r>
          </a:p>
        </p:txBody>
      </p:sp>
    </p:spTree>
    <p:extLst>
      <p:ext uri="{BB962C8B-B14F-4D97-AF65-F5344CB8AC3E}">
        <p14:creationId xmlns:p14="http://schemas.microsoft.com/office/powerpoint/2010/main" val="10893968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3">
            <a:extLst>
              <a:ext uri="{FF2B5EF4-FFF2-40B4-BE49-F238E27FC236}">
                <a16:creationId xmlns:a16="http://schemas.microsoft.com/office/drawing/2014/main" id="{C9A25329-0A13-4F1E-A843-681ACF561A8A}"/>
              </a:ext>
            </a:extLst>
          </p:cNvPr>
          <p:cNvGraphicFramePr>
            <a:graphicFrameLocks/>
          </p:cNvGraphicFramePr>
          <p:nvPr>
            <p:extLst>
              <p:ext uri="{D42A27DB-BD31-4B8C-83A1-F6EECF244321}">
                <p14:modId xmlns:p14="http://schemas.microsoft.com/office/powerpoint/2010/main" val="360710986"/>
              </p:ext>
            </p:extLst>
          </p:nvPr>
        </p:nvGraphicFramePr>
        <p:xfrm>
          <a:off x="1341121" y="1332043"/>
          <a:ext cx="9509758" cy="4399826"/>
        </p:xfrm>
        <a:graphic>
          <a:graphicData uri="http://schemas.openxmlformats.org/drawingml/2006/table">
            <a:tbl>
              <a:tblPr firstRow="1" bandRow="1">
                <a:tableStyleId>{5C22544A-7EE6-4342-B048-85BDC9FD1C3A}</a:tableStyleId>
              </a:tblPr>
              <a:tblGrid>
                <a:gridCol w="1388961">
                  <a:extLst>
                    <a:ext uri="{9D8B030D-6E8A-4147-A177-3AD203B41FA5}">
                      <a16:colId xmlns:a16="http://schemas.microsoft.com/office/drawing/2014/main" val="20006"/>
                    </a:ext>
                  </a:extLst>
                </a:gridCol>
                <a:gridCol w="2385717">
                  <a:extLst>
                    <a:ext uri="{9D8B030D-6E8A-4147-A177-3AD203B41FA5}">
                      <a16:colId xmlns:a16="http://schemas.microsoft.com/office/drawing/2014/main" val="20002"/>
                    </a:ext>
                  </a:extLst>
                </a:gridCol>
                <a:gridCol w="2123462">
                  <a:extLst>
                    <a:ext uri="{9D8B030D-6E8A-4147-A177-3AD203B41FA5}">
                      <a16:colId xmlns:a16="http://schemas.microsoft.com/office/drawing/2014/main" val="20003"/>
                    </a:ext>
                  </a:extLst>
                </a:gridCol>
                <a:gridCol w="1570733">
                  <a:extLst>
                    <a:ext uri="{9D8B030D-6E8A-4147-A177-3AD203B41FA5}">
                      <a16:colId xmlns:a16="http://schemas.microsoft.com/office/drawing/2014/main" val="20004"/>
                    </a:ext>
                  </a:extLst>
                </a:gridCol>
                <a:gridCol w="2040885">
                  <a:extLst>
                    <a:ext uri="{9D8B030D-6E8A-4147-A177-3AD203B41FA5}">
                      <a16:colId xmlns:a16="http://schemas.microsoft.com/office/drawing/2014/main" val="20005"/>
                    </a:ext>
                  </a:extLst>
                </a:gridCol>
              </a:tblGrid>
              <a:tr h="439263">
                <a:tc>
                  <a:txBody>
                    <a:bodyPr/>
                    <a:lstStyle/>
                    <a:p>
                      <a:pPr algn="ctr"/>
                      <a:r>
                        <a:rPr lang="en-US" sz="1200" dirty="0"/>
                        <a:t>DiCE Entry Assessments</a:t>
                      </a:r>
                    </a:p>
                  </a:txBody>
                  <a:tcPr anchor="ctr"/>
                </a:tc>
                <a:tc gridSpan="2">
                  <a:txBody>
                    <a:bodyPr/>
                    <a:lstStyle/>
                    <a:p>
                      <a:pPr algn="ctr"/>
                      <a:r>
                        <a:rPr lang="en-US" sz="1200" dirty="0"/>
                        <a:t>Learning Session 1</a:t>
                      </a:r>
                    </a:p>
                  </a:txBody>
                  <a:tcPr anchor="ctr"/>
                </a:tc>
                <a:tc hMerge="1">
                  <a:txBody>
                    <a:bodyPr/>
                    <a:lstStyle/>
                    <a:p>
                      <a:pPr algn="ctr"/>
                      <a:endParaRPr lang="en-US" sz="1600" dirty="0"/>
                    </a:p>
                  </a:txBody>
                  <a:tcPr/>
                </a:tc>
                <a:tc gridSpan="2">
                  <a:txBody>
                    <a:bodyPr/>
                    <a:lstStyle/>
                    <a:p>
                      <a:pPr algn="ctr"/>
                      <a:r>
                        <a:rPr lang="en-US" sz="1200" dirty="0"/>
                        <a:t>Learning Session 2</a:t>
                      </a:r>
                    </a:p>
                  </a:txBody>
                  <a:tcPr anchor="ctr"/>
                </a:tc>
                <a:tc hMerge="1">
                  <a:txBody>
                    <a:bodyPr/>
                    <a:lstStyle/>
                    <a:p>
                      <a:pPr algn="ctr"/>
                      <a:endParaRPr lang="en-US" sz="1600" dirty="0"/>
                    </a:p>
                  </a:txBody>
                  <a:tcPr anchor="ctr"/>
                </a:tc>
                <a:extLst>
                  <a:ext uri="{0D108BD9-81ED-4DB2-BD59-A6C34878D82A}">
                    <a16:rowId xmlns:a16="http://schemas.microsoft.com/office/drawing/2014/main" val="10000"/>
                  </a:ext>
                </a:extLst>
              </a:tr>
              <a:tr h="3942626">
                <a:tc>
                  <a:txBody>
                    <a:bodyPr/>
                    <a:lstStyle/>
                    <a:p>
                      <a:r>
                        <a:rPr lang="en-US" sz="1200" dirty="0"/>
                        <a:t>Facility</a:t>
                      </a:r>
                      <a:r>
                        <a:rPr lang="en-US" sz="1200" baseline="0" dirty="0"/>
                        <a:t> Tour</a:t>
                      </a:r>
                    </a:p>
                    <a:p>
                      <a:endParaRPr lang="en-US" sz="1200" baseline="0" dirty="0"/>
                    </a:p>
                    <a:p>
                      <a:r>
                        <a:rPr lang="en-US" sz="1200" dirty="0"/>
                        <a:t>Data Abstraction</a:t>
                      </a:r>
                    </a:p>
                    <a:p>
                      <a:endParaRPr lang="en-US" sz="1200" dirty="0"/>
                    </a:p>
                    <a:p>
                      <a:r>
                        <a:rPr lang="en-US" sz="1200" dirty="0"/>
                        <a:t>Data Entry</a:t>
                      </a:r>
                    </a:p>
                    <a:p>
                      <a:endParaRPr lang="en-US" sz="1200" dirty="0"/>
                    </a:p>
                    <a:p>
                      <a:r>
                        <a:rPr lang="en-US" sz="1200" dirty="0"/>
                        <a:t>Data Analysis</a:t>
                      </a:r>
                    </a:p>
                    <a:p>
                      <a:endParaRPr lang="en-US" sz="1200" dirty="0"/>
                    </a:p>
                    <a:p>
                      <a:r>
                        <a:rPr lang="en-US" sz="1200" dirty="0"/>
                        <a:t>Site Report Writing</a:t>
                      </a:r>
                    </a:p>
                    <a:p>
                      <a:endParaRPr lang="en-US" sz="1200" dirty="0"/>
                    </a:p>
                    <a:p>
                      <a:r>
                        <a:rPr lang="en-US" sz="1200" dirty="0"/>
                        <a:t>Site Debrief</a:t>
                      </a:r>
                    </a:p>
                  </a:txBody>
                  <a:tcPr/>
                </a:tc>
                <a:tc>
                  <a:txBody>
                    <a:bodyPr/>
                    <a:lstStyle/>
                    <a:p>
                      <a:r>
                        <a:rPr lang="en-US" sz="1200" b="1" dirty="0"/>
                        <a:t>CLICQ! Overview</a:t>
                      </a:r>
                    </a:p>
                    <a:p>
                      <a:endParaRPr lang="en-US" sz="1200" b="1" dirty="0"/>
                    </a:p>
                    <a:p>
                      <a:r>
                        <a:rPr lang="en-US" sz="1200" b="1" dirty="0"/>
                        <a:t>CQI Overview</a:t>
                      </a:r>
                    </a:p>
                    <a:p>
                      <a:r>
                        <a:rPr lang="en-US" sz="1200" b="1" dirty="0"/>
                        <a:t>Process Mapping Overview</a:t>
                      </a:r>
                    </a:p>
                    <a:p>
                      <a:pPr marL="285750" indent="-285750">
                        <a:buFont typeface="Arial" panose="020B0604020202020204" pitchFamily="34" charset="0"/>
                        <a:buChar char="•"/>
                      </a:pPr>
                      <a:r>
                        <a:rPr lang="en-US" sz="1200" b="0" dirty="0"/>
                        <a:t>Process map activity</a:t>
                      </a:r>
                    </a:p>
                    <a:p>
                      <a:pPr marL="285750" indent="-285750">
                        <a:buFont typeface="Arial" panose="020B0604020202020204" pitchFamily="34" charset="0"/>
                        <a:buChar char="•"/>
                      </a:pPr>
                      <a:r>
                        <a:rPr lang="en-US" sz="1200" b="0" dirty="0"/>
                        <a:t>Walk the process</a:t>
                      </a:r>
                    </a:p>
                    <a:p>
                      <a:pPr marL="285750" indent="-285750">
                        <a:buFont typeface="Arial" panose="020B0604020202020204" pitchFamily="34" charset="0"/>
                        <a:buChar char="•"/>
                      </a:pPr>
                      <a:r>
                        <a:rPr lang="en-US" sz="1200" b="0" dirty="0"/>
                        <a:t>Update process maps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dirty="0">
                        <a:solidFill>
                          <a:srgbClr val="FF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t>Opportunities for Improvement</a:t>
                      </a:r>
                      <a:endParaRPr lang="en-US" sz="1200" b="0" dirty="0">
                        <a:solidFill>
                          <a:schemeClr val="tx1"/>
                        </a:solidFill>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dirty="0">
                          <a:solidFill>
                            <a:schemeClr val="tx1"/>
                          </a:solidFill>
                        </a:rPr>
                        <a:t>Impact / Effort grid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dirty="0">
                        <a:solidFill>
                          <a:srgbClr val="FF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t>DMAIC Overview</a:t>
                      </a:r>
                    </a:p>
                    <a:p>
                      <a:endParaRPr lang="en-US" sz="1200" b="1" dirty="0">
                        <a:solidFill>
                          <a:srgbClr val="C00000"/>
                        </a:solidFill>
                      </a:endParaRPr>
                    </a:p>
                    <a:p>
                      <a:r>
                        <a:rPr lang="en-US" sz="1200" b="1" dirty="0">
                          <a:solidFill>
                            <a:srgbClr val="C00000"/>
                          </a:solidFill>
                        </a:rPr>
                        <a:t>DEFINE / MEASURE </a:t>
                      </a:r>
                      <a:endParaRPr lang="en-US" sz="1200" b="1" dirty="0"/>
                    </a:p>
                    <a:p>
                      <a:r>
                        <a:rPr lang="en-US" sz="1200" b="1" dirty="0"/>
                        <a:t>Project Outline</a:t>
                      </a:r>
                      <a:endParaRPr lang="en-US" sz="1200" b="1" baseline="0" dirty="0"/>
                    </a:p>
                    <a:p>
                      <a:pPr marL="285750" indent="-285750">
                        <a:buFont typeface="Arial" charset="0"/>
                        <a:buChar char="•"/>
                      </a:pPr>
                      <a:r>
                        <a:rPr lang="en-US" sz="1200" dirty="0"/>
                        <a:t>Problem Statement</a:t>
                      </a:r>
                      <a:r>
                        <a:rPr lang="en-US" sz="1200" baseline="0" dirty="0"/>
                        <a:t> </a:t>
                      </a:r>
                    </a:p>
                    <a:p>
                      <a:pPr marL="285750" indent="-285750">
                        <a:buFont typeface="Arial" charset="0"/>
                        <a:buChar char="•"/>
                      </a:pPr>
                      <a:r>
                        <a:rPr lang="en-US" sz="1200" dirty="0"/>
                        <a:t>Scope</a:t>
                      </a:r>
                    </a:p>
                    <a:p>
                      <a:pPr marL="285750" indent="-285750">
                        <a:buFont typeface="Arial" charset="0"/>
                        <a:buChar char="•"/>
                      </a:pPr>
                      <a:r>
                        <a:rPr lang="en-US" sz="1200" dirty="0"/>
                        <a:t>Aim Statement / Metric</a:t>
                      </a:r>
                      <a:endParaRPr lang="en-US" sz="1200" b="1" dirty="0"/>
                    </a:p>
                  </a:txBody>
                  <a:tcPr/>
                </a:tc>
                <a:tc>
                  <a:txBody>
                    <a:bodyPr/>
                    <a:lstStyle/>
                    <a:p>
                      <a:r>
                        <a:rPr lang="en-US" sz="1200" b="1" dirty="0"/>
                        <a:t>Action Plan</a:t>
                      </a:r>
                    </a:p>
                    <a:p>
                      <a:endParaRPr lang="en-US" sz="1200" b="1" dirty="0"/>
                    </a:p>
                    <a:p>
                      <a:r>
                        <a:rPr lang="en-US" sz="1200" b="1" dirty="0"/>
                        <a:t>Communication Plan</a:t>
                      </a:r>
                    </a:p>
                    <a:p>
                      <a:endParaRPr lang="en-US" sz="1200" b="1"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t>Data/Measurement</a:t>
                      </a:r>
                      <a:endParaRPr lang="en-US" sz="1200" b="1" dirty="0">
                        <a:solidFill>
                          <a:schemeClr val="tx1"/>
                        </a:solidFill>
                      </a:endParaRPr>
                    </a:p>
                    <a:p>
                      <a:endParaRPr lang="en-US" sz="1200" b="1" dirty="0">
                        <a:solidFill>
                          <a:srgbClr val="FF0000"/>
                        </a:solidFill>
                      </a:endParaRPr>
                    </a:p>
                    <a:p>
                      <a:r>
                        <a:rPr lang="en-US" sz="1200" b="1" dirty="0">
                          <a:solidFill>
                            <a:srgbClr val="C00000"/>
                          </a:solidFill>
                        </a:rPr>
                        <a:t>ANALYZE</a:t>
                      </a:r>
                      <a:r>
                        <a:rPr lang="en-US" sz="1200" b="1" dirty="0"/>
                        <a:t> </a:t>
                      </a:r>
                    </a:p>
                    <a:p>
                      <a:r>
                        <a:rPr lang="en-US" sz="1200" b="1" dirty="0"/>
                        <a:t>‘Fishbone’ activity</a:t>
                      </a:r>
                    </a:p>
                    <a:p>
                      <a:r>
                        <a:rPr lang="en-US" sz="1200" b="1" dirty="0"/>
                        <a:t>5</a:t>
                      </a:r>
                      <a:r>
                        <a:rPr lang="en-US" sz="1200" b="1" baseline="0" dirty="0"/>
                        <a:t> Whys, Cause &amp; Effect Diagram, Pareto</a:t>
                      </a:r>
                      <a:r>
                        <a:rPr lang="en-US" sz="1200" dirty="0"/>
                        <a:t> </a:t>
                      </a:r>
                      <a:r>
                        <a:rPr lang="en-US" sz="1200" b="1" dirty="0"/>
                        <a:t>Diagram, Run Charts/Control Charts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t>CQI Revisited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t>DMAIC Revisited</a:t>
                      </a:r>
                    </a:p>
                    <a:p>
                      <a:endParaRPr lang="en-US" sz="1200" b="1" dirty="0">
                        <a:solidFill>
                          <a:srgbClr val="C00000"/>
                        </a:solidFill>
                      </a:endParaRPr>
                    </a:p>
                    <a:p>
                      <a:r>
                        <a:rPr lang="en-US" sz="1200" b="1" dirty="0">
                          <a:solidFill>
                            <a:schemeClr val="tx1"/>
                          </a:solidFill>
                        </a:rPr>
                        <a:t>Facility Presentations</a:t>
                      </a:r>
                    </a:p>
                    <a:p>
                      <a:endParaRPr lang="en-US" sz="1200" b="1" dirty="0">
                        <a:solidFill>
                          <a:srgbClr val="C00000"/>
                        </a:solidFill>
                      </a:endParaRPr>
                    </a:p>
                    <a:p>
                      <a:r>
                        <a:rPr lang="en-US" sz="1200" b="1" dirty="0">
                          <a:solidFill>
                            <a:srgbClr val="C00000"/>
                          </a:solidFill>
                        </a:rPr>
                        <a:t>IMPROVE</a:t>
                      </a:r>
                      <a:r>
                        <a:rPr lang="en-US" sz="1200" dirty="0"/>
                        <a:t> </a:t>
                      </a:r>
                      <a:r>
                        <a:rPr lang="en-US" sz="1200" b="1" dirty="0"/>
                        <a:t>Simulation</a:t>
                      </a:r>
                      <a:endParaRPr lang="en-US" sz="1200" b="0" dirty="0"/>
                    </a:p>
                    <a:p>
                      <a:pPr marL="285750" indent="-285750">
                        <a:buFont typeface="Arial" charset="0"/>
                        <a:buChar char="•"/>
                      </a:pPr>
                      <a:r>
                        <a:rPr lang="en-US" sz="1200" dirty="0"/>
                        <a:t>Before/After</a:t>
                      </a:r>
                    </a:p>
                    <a:p>
                      <a:endParaRPr lang="en-US" sz="1200" b="1" dirty="0"/>
                    </a:p>
                    <a:p>
                      <a:r>
                        <a:rPr lang="en-US" sz="1200" b="1" dirty="0"/>
                        <a:t>PDSA / Small Test of Change</a:t>
                      </a:r>
                    </a:p>
                    <a:p>
                      <a:endParaRPr lang="en-US" sz="1200" b="1" dirty="0"/>
                    </a:p>
                    <a:p>
                      <a:r>
                        <a:rPr lang="en-US" sz="1200" b="1" dirty="0">
                          <a:solidFill>
                            <a:schemeClr val="tx1"/>
                          </a:solidFill>
                        </a:rPr>
                        <a:t>Lean</a:t>
                      </a:r>
                    </a:p>
                    <a:p>
                      <a:pPr marL="285750" indent="-285750">
                        <a:buFont typeface="Arial" charset="0"/>
                        <a:buChar char="•"/>
                      </a:pPr>
                      <a:r>
                        <a:rPr lang="en-US" sz="1200" b="0" dirty="0">
                          <a:solidFill>
                            <a:schemeClr val="tx1"/>
                          </a:solidFill>
                        </a:rPr>
                        <a:t>5S</a:t>
                      </a:r>
                      <a:endParaRPr lang="en-US" sz="1200" b="0" dirty="0"/>
                    </a:p>
                    <a:p>
                      <a:pPr marL="285750" indent="-285750">
                        <a:buFont typeface="Arial" charset="0"/>
                        <a:buChar char="•"/>
                      </a:pPr>
                      <a:r>
                        <a:rPr lang="en-US" sz="1200" b="0" dirty="0"/>
                        <a:t>Visual Management</a:t>
                      </a:r>
                    </a:p>
                    <a:p>
                      <a:pPr marL="285750" indent="-285750">
                        <a:buFont typeface="Arial" charset="0"/>
                        <a:buChar char="•"/>
                      </a:pPr>
                      <a:r>
                        <a:rPr lang="en-US" sz="1200" b="0" dirty="0"/>
                        <a:t>Physical Layout</a:t>
                      </a:r>
                    </a:p>
                    <a:p>
                      <a:endParaRPr lang="en-US" sz="1200" b="1" dirty="0">
                        <a:solidFill>
                          <a:schemeClr val="tx1"/>
                        </a:solidFill>
                      </a:endParaRPr>
                    </a:p>
                    <a:p>
                      <a:r>
                        <a:rPr lang="en-US" sz="1200" b="1" dirty="0">
                          <a:solidFill>
                            <a:schemeClr val="tx1"/>
                          </a:solidFill>
                        </a:rPr>
                        <a:t>Standardized Work</a:t>
                      </a:r>
                    </a:p>
                  </a:txBody>
                  <a:tcPr/>
                </a:tc>
                <a:tc>
                  <a:txBody>
                    <a:bodyPr/>
                    <a:lstStyle/>
                    <a:p>
                      <a:r>
                        <a:rPr lang="en-US" sz="1200" b="1" dirty="0">
                          <a:solidFill>
                            <a:schemeClr val="tx1"/>
                          </a:solidFill>
                        </a:rPr>
                        <a:t>Data Display</a:t>
                      </a:r>
                    </a:p>
                    <a:p>
                      <a:r>
                        <a:rPr lang="en-US" sz="1200" b="1" dirty="0">
                          <a:solidFill>
                            <a:schemeClr val="tx1"/>
                          </a:solidFill>
                        </a:rPr>
                        <a:t>Creating a ‘Run Chart’</a:t>
                      </a:r>
                    </a:p>
                    <a:p>
                      <a:endParaRPr lang="en-US" sz="1200" b="1" dirty="0">
                        <a:solidFill>
                          <a:srgbClr val="C00000"/>
                        </a:solidFill>
                      </a:endParaRPr>
                    </a:p>
                    <a:p>
                      <a:r>
                        <a:rPr lang="en-US" sz="1200" b="1" dirty="0">
                          <a:solidFill>
                            <a:srgbClr val="C00000"/>
                          </a:solidFill>
                        </a:rPr>
                        <a:t>CONTROL</a:t>
                      </a:r>
                    </a:p>
                    <a:p>
                      <a:r>
                        <a:rPr lang="en-US" sz="1200" b="1" dirty="0"/>
                        <a:t>Control Plan</a:t>
                      </a:r>
                    </a:p>
                    <a:p>
                      <a:endParaRPr lang="en-US" sz="1200" dirty="0"/>
                    </a:p>
                    <a:p>
                      <a:r>
                        <a:rPr lang="en-US" sz="1200" b="1" dirty="0"/>
                        <a:t>Result Communication</a:t>
                      </a:r>
                    </a:p>
                    <a:p>
                      <a:pPr marL="285750" indent="-285750">
                        <a:buFont typeface="Arial" charset="0"/>
                        <a:buChar char="•"/>
                      </a:pPr>
                      <a:r>
                        <a:rPr lang="en-US" sz="1200" dirty="0"/>
                        <a:t>Final Report</a:t>
                      </a:r>
                      <a:endParaRPr lang="en-US" sz="1200" baseline="0" dirty="0"/>
                    </a:p>
                    <a:p>
                      <a:pPr marL="285750" indent="-285750">
                        <a:buFont typeface="Arial" charset="0"/>
                        <a:buChar char="•"/>
                      </a:pPr>
                      <a:r>
                        <a:rPr lang="en-US" sz="1200" dirty="0"/>
                        <a:t>Storyboard</a:t>
                      </a:r>
                    </a:p>
                    <a:p>
                      <a:pPr marL="285750" indent="-285750">
                        <a:buFont typeface="Arial" charset="0"/>
                        <a:buChar char="•"/>
                      </a:pPr>
                      <a:r>
                        <a:rPr lang="en-US" sz="1200" b="0" dirty="0">
                          <a:solidFill>
                            <a:schemeClr val="tx1"/>
                          </a:solidFill>
                        </a:rPr>
                        <a:t>Presentation</a:t>
                      </a:r>
                    </a:p>
                    <a:p>
                      <a:endParaRPr lang="en-US" sz="1200" b="0" dirty="0">
                        <a:solidFill>
                          <a:schemeClr val="tx1"/>
                        </a:solidFill>
                      </a:endParaRPr>
                    </a:p>
                    <a:p>
                      <a:r>
                        <a:rPr lang="en-US" sz="1200" b="1" dirty="0"/>
                        <a:t>Spread Best Practices</a:t>
                      </a:r>
                    </a:p>
                    <a:p>
                      <a:endParaRPr lang="en-US" sz="1200" b="1" dirty="0"/>
                    </a:p>
                    <a:p>
                      <a:r>
                        <a:rPr lang="en-US" sz="1200" b="1" dirty="0"/>
                        <a:t>Celebrate Success</a:t>
                      </a:r>
                    </a:p>
                    <a:p>
                      <a:endParaRPr lang="en-US" sz="1200" b="1" dirty="0"/>
                    </a:p>
                    <a:p>
                      <a:r>
                        <a:rPr lang="en-US" sz="1200" b="1" dirty="0"/>
                        <a:t>Additional Tools</a:t>
                      </a:r>
                      <a:endParaRPr lang="en-US" sz="1200" b="1" baseline="0" dirty="0"/>
                    </a:p>
                    <a:p>
                      <a:pPr marL="285750" indent="-285750">
                        <a:buFont typeface="Arial" charset="0"/>
                        <a:buChar char="•"/>
                      </a:pPr>
                      <a:r>
                        <a:rPr lang="en-US" sz="1200" b="0" dirty="0">
                          <a:solidFill>
                            <a:schemeClr val="tx1"/>
                          </a:solidFill>
                        </a:rPr>
                        <a:t>Chart Review</a:t>
                      </a:r>
                    </a:p>
                    <a:p>
                      <a:pPr marL="285750" indent="-285750">
                        <a:buFont typeface="Arial" charset="0"/>
                        <a:buChar char="•"/>
                      </a:pPr>
                      <a:r>
                        <a:rPr lang="en-US" sz="1200" dirty="0"/>
                        <a:t>Avoiding Pitfalls</a:t>
                      </a:r>
                    </a:p>
                    <a:p>
                      <a:endParaRPr lang="en-US" sz="1200" dirty="0"/>
                    </a:p>
                  </a:txBody>
                  <a:tcPr/>
                </a:tc>
                <a:extLst>
                  <a:ext uri="{0D108BD9-81ED-4DB2-BD59-A6C34878D82A}">
                    <a16:rowId xmlns:a16="http://schemas.microsoft.com/office/drawing/2014/main" val="10001"/>
                  </a:ext>
                </a:extLst>
              </a:tr>
            </a:tbl>
          </a:graphicData>
        </a:graphic>
      </p:graphicFrame>
      <p:sp>
        <p:nvSpPr>
          <p:cNvPr id="3" name="Title 2">
            <a:extLst>
              <a:ext uri="{FF2B5EF4-FFF2-40B4-BE49-F238E27FC236}">
                <a16:creationId xmlns:a16="http://schemas.microsoft.com/office/drawing/2014/main" id="{5017678F-A397-4713-B5F2-1EBBF3CACC37}"/>
              </a:ext>
            </a:extLst>
          </p:cNvPr>
          <p:cNvSpPr>
            <a:spLocks noGrp="1"/>
          </p:cNvSpPr>
          <p:nvPr>
            <p:ph type="ctrTitle"/>
          </p:nvPr>
        </p:nvSpPr>
        <p:spPr>
          <a:xfrm>
            <a:off x="2434166" y="705713"/>
            <a:ext cx="7323668" cy="563524"/>
          </a:xfrm>
        </p:spPr>
        <p:txBody>
          <a:bodyPr>
            <a:normAutofit/>
          </a:bodyPr>
          <a:lstStyle/>
          <a:p>
            <a:r>
              <a:rPr lang="en-US" sz="3200" dirty="0"/>
              <a:t>Overview of CLICQ! Learning Sessions</a:t>
            </a:r>
          </a:p>
        </p:txBody>
      </p:sp>
      <p:sp>
        <p:nvSpPr>
          <p:cNvPr id="2" name="Slide Number Placeholder 1">
            <a:extLst>
              <a:ext uri="{FF2B5EF4-FFF2-40B4-BE49-F238E27FC236}">
                <a16:creationId xmlns:a16="http://schemas.microsoft.com/office/drawing/2014/main" id="{8B318998-2DC3-4E88-92FB-341741776855}"/>
              </a:ext>
            </a:extLst>
          </p:cNvPr>
          <p:cNvSpPr>
            <a:spLocks noGrp="1"/>
          </p:cNvSpPr>
          <p:nvPr>
            <p:ph type="sldNum" sz="quarter" idx="12"/>
          </p:nvPr>
        </p:nvSpPr>
        <p:spPr/>
        <p:txBody>
          <a:bodyPr/>
          <a:lstStyle/>
          <a:p>
            <a:pPr marL="0" marR="0" lvl="0" indent="0" algn="r" defTabSz="914400" rtl="0" eaLnBrk="1" fontAlgn="auto" latinLnBrk="0" hangingPunct="1">
              <a:lnSpc>
                <a:spcPct val="90000"/>
              </a:lnSpc>
              <a:spcBef>
                <a:spcPts val="0"/>
              </a:spcBef>
              <a:spcAft>
                <a:spcPts val="0"/>
              </a:spcAft>
              <a:buClrTx/>
              <a:buSzTx/>
              <a:buFontTx/>
              <a:buNone/>
              <a:tabLst/>
              <a:defRPr/>
            </a:pPr>
            <a:fld id="{1EA85E74-CFD1-43C2-9168-DB4B3F980C18}" type="slidenum">
              <a:rPr kumimoji="0" lang="en-US" sz="1401" b="0" i="0" u="none" strike="noStrike" kern="1200" cap="none" spc="0" normalizeH="0" baseline="0" noProof="0" smtClean="0">
                <a:ln>
                  <a:noFill/>
                </a:ln>
                <a:solidFill>
                  <a:srgbClr val="000000"/>
                </a:solidFill>
                <a:effectLst/>
                <a:uLnTx/>
                <a:uFillTx/>
                <a:latin typeface="Trebuchet MS"/>
                <a:ea typeface="+mn-ea"/>
                <a:cs typeface="+mn-cs"/>
              </a:rPr>
              <a:pPr marL="0" marR="0" lvl="0" indent="0" algn="r" defTabSz="914400" rtl="0" eaLnBrk="1" fontAlgn="auto" latinLnBrk="0" hangingPunct="1">
                <a:lnSpc>
                  <a:spcPct val="90000"/>
                </a:lnSpc>
                <a:spcBef>
                  <a:spcPts val="0"/>
                </a:spcBef>
                <a:spcAft>
                  <a:spcPts val="0"/>
                </a:spcAft>
                <a:buClrTx/>
                <a:buSzTx/>
                <a:buFontTx/>
                <a:buNone/>
                <a:tabLst/>
                <a:defRPr/>
              </a:pPr>
              <a:t>5</a:t>
            </a:fld>
            <a:endParaRPr kumimoji="0" lang="en-US" sz="1401" b="0" i="0" u="none" strike="noStrike" kern="1200" cap="none" spc="0" normalizeH="0" baseline="0" noProof="0">
              <a:ln>
                <a:noFill/>
              </a:ln>
              <a:solidFill>
                <a:srgbClr val="000000"/>
              </a:solidFill>
              <a:effectLst/>
              <a:uLnTx/>
              <a:uFillTx/>
              <a:latin typeface="Trebuchet MS"/>
              <a:ea typeface="+mn-ea"/>
              <a:cs typeface="+mn-cs"/>
            </a:endParaRPr>
          </a:p>
        </p:txBody>
      </p:sp>
      <p:sp>
        <p:nvSpPr>
          <p:cNvPr id="5" name="Donut 5">
            <a:extLst>
              <a:ext uri="{FF2B5EF4-FFF2-40B4-BE49-F238E27FC236}">
                <a16:creationId xmlns:a16="http://schemas.microsoft.com/office/drawing/2014/main" id="{25DBA7B0-A52E-4ECC-A64A-D982BD801553}"/>
              </a:ext>
            </a:extLst>
          </p:cNvPr>
          <p:cNvSpPr/>
          <p:nvPr/>
        </p:nvSpPr>
        <p:spPr>
          <a:xfrm>
            <a:off x="7010400" y="1460860"/>
            <a:ext cx="1894417" cy="4399826"/>
          </a:xfrm>
          <a:prstGeom prst="donut">
            <a:avLst>
              <a:gd name="adj" fmla="val 386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a:ea typeface="+mn-ea"/>
              <a:cs typeface="+mn-cs"/>
            </a:endParaRPr>
          </a:p>
        </p:txBody>
      </p:sp>
      <p:pic>
        <p:nvPicPr>
          <p:cNvPr id="7" name="Picture 6">
            <a:extLst>
              <a:ext uri="{FF2B5EF4-FFF2-40B4-BE49-F238E27FC236}">
                <a16:creationId xmlns:a16="http://schemas.microsoft.com/office/drawing/2014/main" id="{4271D690-6FB6-4569-912F-6A115EA0B824}"/>
              </a:ext>
            </a:extLst>
          </p:cNvPr>
          <p:cNvPicPr>
            <a:picLocks noChangeAspect="1"/>
          </p:cNvPicPr>
          <p:nvPr/>
        </p:nvPicPr>
        <p:blipFill>
          <a:blip r:embed="rId2"/>
          <a:stretch>
            <a:fillRect/>
          </a:stretch>
        </p:blipFill>
        <p:spPr>
          <a:xfrm>
            <a:off x="979615" y="6065203"/>
            <a:ext cx="604974" cy="592256"/>
          </a:xfrm>
          <a:prstGeom prst="rect">
            <a:avLst/>
          </a:prstGeom>
        </p:spPr>
      </p:pic>
      <p:sp>
        <p:nvSpPr>
          <p:cNvPr id="8" name="TextBox 7">
            <a:extLst>
              <a:ext uri="{FF2B5EF4-FFF2-40B4-BE49-F238E27FC236}">
                <a16:creationId xmlns:a16="http://schemas.microsoft.com/office/drawing/2014/main" id="{4B36E22C-66EF-4CF6-AB55-E49242204FB6}"/>
              </a:ext>
            </a:extLst>
          </p:cNvPr>
          <p:cNvSpPr txBox="1"/>
          <p:nvPr/>
        </p:nvSpPr>
        <p:spPr>
          <a:xfrm>
            <a:off x="1584589" y="6405394"/>
            <a:ext cx="1261850" cy="276999"/>
          </a:xfrm>
          <a:prstGeom prst="rect">
            <a:avLst/>
          </a:prstGeom>
          <a:noFill/>
        </p:spPr>
        <p:txBody>
          <a:bodyPr wrap="square" rtlCol="0">
            <a:spAutoFit/>
          </a:bodyPr>
          <a:lstStyle/>
          <a:p>
            <a:r>
              <a:rPr lang="en-US" sz="1200" dirty="0"/>
              <a:t>LARC Workbook</a:t>
            </a:r>
          </a:p>
        </p:txBody>
      </p:sp>
    </p:spTree>
    <p:extLst>
      <p:ext uri="{BB962C8B-B14F-4D97-AF65-F5344CB8AC3E}">
        <p14:creationId xmlns:p14="http://schemas.microsoft.com/office/powerpoint/2010/main" val="355587336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5D9BB0F-9DAF-4C10-AC7B-7EFF1874A074}"/>
              </a:ext>
            </a:extLst>
          </p:cNvPr>
          <p:cNvSpPr>
            <a:spLocks noGrp="1"/>
          </p:cNvSpPr>
          <p:nvPr>
            <p:ph type="ctrTitle"/>
          </p:nvPr>
        </p:nvSpPr>
        <p:spPr>
          <a:xfrm>
            <a:off x="914402" y="2547820"/>
            <a:ext cx="8595358" cy="1490780"/>
          </a:xfrm>
        </p:spPr>
        <p:txBody>
          <a:bodyPr>
            <a:normAutofit fontScale="90000"/>
          </a:bodyPr>
          <a:lstStyle/>
          <a:p>
            <a:r>
              <a:rPr lang="en-US" sz="4800" dirty="0"/>
              <a:t>Let’s talk about standardization…</a:t>
            </a:r>
            <a:br>
              <a:rPr lang="en-US" sz="4800" dirty="0"/>
            </a:br>
            <a:r>
              <a:rPr lang="en-US" sz="3600" dirty="0">
                <a:solidFill>
                  <a:srgbClr val="FFC000"/>
                </a:solidFill>
              </a:rPr>
              <a:t>How important is standardization to implementing improvement?</a:t>
            </a:r>
            <a:br>
              <a:rPr lang="en-US" sz="3600" dirty="0">
                <a:solidFill>
                  <a:srgbClr val="FFC000"/>
                </a:solidFill>
              </a:rPr>
            </a:br>
            <a:br>
              <a:rPr lang="en-US" sz="3600" dirty="0">
                <a:solidFill>
                  <a:srgbClr val="FFC000"/>
                </a:solidFill>
              </a:rPr>
            </a:br>
            <a:br>
              <a:rPr lang="en-US" sz="3600" dirty="0">
                <a:solidFill>
                  <a:srgbClr val="FFC000"/>
                </a:solidFill>
              </a:rPr>
            </a:br>
            <a:br>
              <a:rPr lang="en-US" sz="4800" dirty="0"/>
            </a:br>
            <a:endParaRPr lang="en-US" dirty="0"/>
          </a:p>
        </p:txBody>
      </p:sp>
      <p:sp>
        <p:nvSpPr>
          <p:cNvPr id="6" name="Slide Number Placeholder 5">
            <a:extLst>
              <a:ext uri="{FF2B5EF4-FFF2-40B4-BE49-F238E27FC236}">
                <a16:creationId xmlns:a16="http://schemas.microsoft.com/office/drawing/2014/main" id="{10CDE8EE-6FCB-4AAD-85A4-542849EAAE7A}"/>
              </a:ext>
            </a:extLst>
          </p:cNvPr>
          <p:cNvSpPr>
            <a:spLocks noGrp="1"/>
          </p:cNvSpPr>
          <p:nvPr>
            <p:ph type="sldNum" sz="quarter" idx="12"/>
          </p:nvPr>
        </p:nvSpPr>
        <p:spPr/>
        <p:txBody>
          <a:bodyPr/>
          <a:lstStyle/>
          <a:p>
            <a:pPr marL="0" marR="0" lvl="0" indent="0" algn="r" defTabSz="914400" rtl="0" eaLnBrk="1" fontAlgn="auto" latinLnBrk="0" hangingPunct="1">
              <a:lnSpc>
                <a:spcPct val="90000"/>
              </a:lnSpc>
              <a:spcBef>
                <a:spcPts val="0"/>
              </a:spcBef>
              <a:spcAft>
                <a:spcPts val="0"/>
              </a:spcAft>
              <a:buClrTx/>
              <a:buSzTx/>
              <a:buFontTx/>
              <a:buNone/>
              <a:tabLst/>
              <a:defRPr/>
            </a:pPr>
            <a:fld id="{1EA85E74-CFD1-43C2-9168-DB4B3F980C18}" type="slidenum">
              <a:rPr kumimoji="0" lang="en-US" sz="1401" b="0" i="0" u="none" strike="noStrike" kern="1200" cap="none" spc="0" normalizeH="0" baseline="0" noProof="0" smtClean="0">
                <a:ln>
                  <a:noFill/>
                </a:ln>
                <a:solidFill>
                  <a:prstClr val="white"/>
                </a:solidFill>
                <a:effectLst/>
                <a:uLnTx/>
                <a:uFillTx/>
                <a:latin typeface="Trebuchet MS"/>
                <a:ea typeface="+mn-ea"/>
                <a:cs typeface="+mn-cs"/>
              </a:rPr>
              <a:pPr marL="0" marR="0" lvl="0" indent="0" algn="r" defTabSz="914400" rtl="0" eaLnBrk="1" fontAlgn="auto" latinLnBrk="0" hangingPunct="1">
                <a:lnSpc>
                  <a:spcPct val="90000"/>
                </a:lnSpc>
                <a:spcBef>
                  <a:spcPts val="0"/>
                </a:spcBef>
                <a:spcAft>
                  <a:spcPts val="0"/>
                </a:spcAft>
                <a:buClrTx/>
                <a:buSzTx/>
                <a:buFontTx/>
                <a:buNone/>
                <a:tabLst/>
                <a:defRPr/>
              </a:pPr>
              <a:t>50</a:t>
            </a:fld>
            <a:endParaRPr kumimoji="0" lang="en-US" sz="1401" b="0" i="0" u="none" strike="noStrike" kern="1200" cap="none" spc="0" normalizeH="0" baseline="0" noProof="0">
              <a:ln>
                <a:noFill/>
              </a:ln>
              <a:solidFill>
                <a:prstClr val="white"/>
              </a:solidFill>
              <a:effectLst/>
              <a:uLnTx/>
              <a:uFillTx/>
              <a:latin typeface="Trebuchet MS"/>
              <a:ea typeface="+mn-ea"/>
              <a:cs typeface="+mn-cs"/>
            </a:endParaRPr>
          </a:p>
        </p:txBody>
      </p:sp>
      <p:sp>
        <p:nvSpPr>
          <p:cNvPr id="4" name="TextBox 3">
            <a:extLst>
              <a:ext uri="{FF2B5EF4-FFF2-40B4-BE49-F238E27FC236}">
                <a16:creationId xmlns:a16="http://schemas.microsoft.com/office/drawing/2014/main" id="{AFCF214E-432D-4F0B-8E4C-D394CECE5E61}"/>
              </a:ext>
            </a:extLst>
          </p:cNvPr>
          <p:cNvSpPr txBox="1"/>
          <p:nvPr/>
        </p:nvSpPr>
        <p:spPr>
          <a:xfrm>
            <a:off x="1070787" y="4393511"/>
            <a:ext cx="2544479" cy="369332"/>
          </a:xfrm>
          <a:prstGeom prst="rect">
            <a:avLst/>
          </a:prstGeom>
          <a:noFill/>
          <a:ln w="76200">
            <a:solidFill>
              <a:schemeClr val="accent2"/>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Trebuchet MS"/>
                <a:ea typeface="+mn-ea"/>
                <a:cs typeface="+mn-cs"/>
              </a:rPr>
              <a:t>LARC Workbook, p. 76</a:t>
            </a:r>
          </a:p>
        </p:txBody>
      </p:sp>
      <p:pic>
        <p:nvPicPr>
          <p:cNvPr id="7" name="Picture 6">
            <a:extLst>
              <a:ext uri="{FF2B5EF4-FFF2-40B4-BE49-F238E27FC236}">
                <a16:creationId xmlns:a16="http://schemas.microsoft.com/office/drawing/2014/main" id="{14F1282B-E01B-4B8F-AD74-2F25DCC38730}"/>
              </a:ext>
            </a:extLst>
          </p:cNvPr>
          <p:cNvPicPr>
            <a:picLocks noChangeAspect="1"/>
          </p:cNvPicPr>
          <p:nvPr/>
        </p:nvPicPr>
        <p:blipFill>
          <a:blip r:embed="rId3"/>
          <a:stretch>
            <a:fillRect/>
          </a:stretch>
        </p:blipFill>
        <p:spPr>
          <a:xfrm>
            <a:off x="979615" y="6065203"/>
            <a:ext cx="604974" cy="592256"/>
          </a:xfrm>
          <a:prstGeom prst="rect">
            <a:avLst/>
          </a:prstGeom>
        </p:spPr>
      </p:pic>
      <p:sp>
        <p:nvSpPr>
          <p:cNvPr id="8" name="TextBox 7">
            <a:extLst>
              <a:ext uri="{FF2B5EF4-FFF2-40B4-BE49-F238E27FC236}">
                <a16:creationId xmlns:a16="http://schemas.microsoft.com/office/drawing/2014/main" id="{6F5D18DB-6F88-4B15-B4D8-73C39D582739}"/>
              </a:ext>
            </a:extLst>
          </p:cNvPr>
          <p:cNvSpPr txBox="1"/>
          <p:nvPr/>
        </p:nvSpPr>
        <p:spPr>
          <a:xfrm>
            <a:off x="1584589" y="6405394"/>
            <a:ext cx="1261850" cy="276999"/>
          </a:xfrm>
          <a:prstGeom prst="rect">
            <a:avLst/>
          </a:prstGeom>
          <a:noFill/>
        </p:spPr>
        <p:txBody>
          <a:bodyPr wrap="square" rtlCol="0">
            <a:spAutoFit/>
          </a:bodyPr>
          <a:lstStyle/>
          <a:p>
            <a:r>
              <a:rPr lang="en-US" sz="1200" dirty="0"/>
              <a:t>LARC Workbook</a:t>
            </a:r>
          </a:p>
        </p:txBody>
      </p:sp>
      <p:sp>
        <p:nvSpPr>
          <p:cNvPr id="9" name="TextBox 8">
            <a:extLst>
              <a:ext uri="{FF2B5EF4-FFF2-40B4-BE49-F238E27FC236}">
                <a16:creationId xmlns:a16="http://schemas.microsoft.com/office/drawing/2014/main" id="{6033719A-84F8-4ACB-B1BA-7AA8C23F3C4D}"/>
              </a:ext>
            </a:extLst>
          </p:cNvPr>
          <p:cNvSpPr txBox="1"/>
          <p:nvPr/>
        </p:nvSpPr>
        <p:spPr>
          <a:xfrm>
            <a:off x="971550" y="4840755"/>
            <a:ext cx="5124450" cy="276999"/>
          </a:xfrm>
          <a:prstGeom prst="rect">
            <a:avLst/>
          </a:prstGeom>
          <a:noFill/>
        </p:spPr>
        <p:txBody>
          <a:bodyPr wrap="square">
            <a:spAutoFit/>
          </a:bodyPr>
          <a:lstStyle/>
          <a:p>
            <a:r>
              <a:rPr lang="en-US" sz="1200" dirty="0">
                <a:solidFill>
                  <a:schemeClr val="bg1"/>
                </a:solidFill>
                <a:hlinkClick r:id="rId4">
                  <a:extLst>
                    <a:ext uri="{A12FA001-AC4F-418D-AE19-62706E023703}">
                      <ahyp:hlinkClr xmlns:ahyp="http://schemas.microsoft.com/office/drawing/2018/hyperlinkcolor" val="tx"/>
                    </a:ext>
                  </a:extLst>
                </a:hlinkClick>
              </a:rPr>
              <a:t>https://www.larccqi.org/uploads/resources/LARC-3.0-WORKBOOK.pdf</a:t>
            </a:r>
            <a:endParaRPr lang="en-US" sz="1200" dirty="0">
              <a:solidFill>
                <a:schemeClr val="bg1"/>
              </a:solidFill>
            </a:endParaRPr>
          </a:p>
        </p:txBody>
      </p:sp>
    </p:spTree>
    <p:extLst>
      <p:ext uri="{BB962C8B-B14F-4D97-AF65-F5344CB8AC3E}">
        <p14:creationId xmlns:p14="http://schemas.microsoft.com/office/powerpoint/2010/main" val="238439320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4F8DF9A4-5B17-463A-ACB4-56ED981AFF84}"/>
              </a:ext>
            </a:extLst>
          </p:cNvPr>
          <p:cNvSpPr txBox="1">
            <a:spLocks/>
          </p:cNvSpPr>
          <p:nvPr/>
        </p:nvSpPr>
        <p:spPr>
          <a:xfrm>
            <a:off x="3459834" y="2026047"/>
            <a:ext cx="8321039" cy="3868393"/>
          </a:xfrm>
          <a:prstGeom prst="rect">
            <a:avLst/>
          </a:prstGeom>
        </p:spPr>
        <p:txBody>
          <a:bodyPr/>
          <a:lstStyle>
            <a:lvl1pPr marL="205740" indent="-205740" algn="l" defTabSz="822960" rtl="0" eaLnBrk="1" latinLnBrk="0" hangingPunct="1">
              <a:lnSpc>
                <a:spcPct val="90000"/>
              </a:lnSpc>
              <a:spcBef>
                <a:spcPts val="900"/>
              </a:spcBef>
              <a:buFont typeface="Arial" panose="020B0604020202020204" pitchFamily="34" charset="0"/>
              <a:buChar char="•"/>
              <a:defRPr sz="2520" kern="1200">
                <a:solidFill>
                  <a:schemeClr val="tx1"/>
                </a:solidFill>
                <a:latin typeface="+mn-lt"/>
                <a:ea typeface="+mn-ea"/>
                <a:cs typeface="+mn-cs"/>
              </a:defRPr>
            </a:lvl1pPr>
            <a:lvl2pPr marL="617220" indent="-205740" algn="l" defTabSz="822960" rtl="0" eaLnBrk="1" latinLnBrk="0" hangingPunct="1">
              <a:lnSpc>
                <a:spcPct val="90000"/>
              </a:lnSpc>
              <a:spcBef>
                <a:spcPts val="450"/>
              </a:spcBef>
              <a:buFont typeface="Arial" panose="020B0604020202020204" pitchFamily="34" charset="0"/>
              <a:buChar char="•"/>
              <a:defRPr sz="2160" kern="1200">
                <a:solidFill>
                  <a:schemeClr val="tx1"/>
                </a:solidFill>
                <a:latin typeface="+mn-lt"/>
                <a:ea typeface="+mn-ea"/>
                <a:cs typeface="+mn-cs"/>
              </a:defRPr>
            </a:lvl2pPr>
            <a:lvl3pPr marL="1028700" indent="-205740" algn="l" defTabSz="822960" rtl="0" eaLnBrk="1" latinLnBrk="0" hangingPunct="1">
              <a:lnSpc>
                <a:spcPct val="90000"/>
              </a:lnSpc>
              <a:spcBef>
                <a:spcPts val="450"/>
              </a:spcBef>
              <a:buFont typeface="Arial" panose="020B0604020202020204" pitchFamily="34" charset="0"/>
              <a:buChar char="•"/>
              <a:defRPr sz="1800" kern="1200">
                <a:solidFill>
                  <a:schemeClr val="tx1"/>
                </a:solidFill>
                <a:latin typeface="+mn-lt"/>
                <a:ea typeface="+mn-ea"/>
                <a:cs typeface="+mn-cs"/>
              </a:defRPr>
            </a:lvl3pPr>
            <a:lvl4pPr marL="144018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4pPr>
            <a:lvl5pPr marL="185166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5pPr>
            <a:lvl6pPr marL="226314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6pPr>
            <a:lvl7pPr marL="267462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7pPr>
            <a:lvl8pPr marL="308610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8pPr>
            <a:lvl9pPr marL="349758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9pPr>
          </a:lstStyle>
          <a:p>
            <a:pPr marL="0" marR="0" lvl="0" indent="0" algn="l" defTabSz="822960" rtl="0" eaLnBrk="1" fontAlgn="auto" latinLnBrk="0" hangingPunct="1">
              <a:lnSpc>
                <a:spcPct val="90000"/>
              </a:lnSpc>
              <a:spcBef>
                <a:spcPts val="900"/>
              </a:spcBef>
              <a:spcAft>
                <a:spcPts val="0"/>
              </a:spcAft>
              <a:buClrTx/>
              <a:buSzTx/>
              <a:buFont typeface="Arial" panose="020B0604020202020204" pitchFamily="34" charset="0"/>
              <a:buNone/>
              <a:tabLst/>
              <a:defRPr/>
            </a:pPr>
            <a:r>
              <a:rPr kumimoji="0" lang="en-US" sz="3200" b="1" i="0" u="none" strike="noStrike" kern="1200" cap="none" spc="0" normalizeH="0" baseline="0" noProof="0" dirty="0">
                <a:ln>
                  <a:noFill/>
                </a:ln>
                <a:solidFill>
                  <a:srgbClr val="000000"/>
                </a:solidFill>
                <a:effectLst/>
                <a:uLnTx/>
                <a:uFillTx/>
                <a:latin typeface="Trebuchet MS"/>
                <a:ea typeface="+mn-ea"/>
                <a:cs typeface="+mn-cs"/>
              </a:rPr>
              <a:t>Standardization (working with instruction)</a:t>
            </a:r>
          </a:p>
          <a:p>
            <a:pPr marL="205740" marR="0" lvl="0" indent="-205740" algn="l" defTabSz="822960" rtl="0" eaLnBrk="1" fontAlgn="auto" latinLnBrk="0" hangingPunct="1">
              <a:lnSpc>
                <a:spcPct val="90000"/>
              </a:lnSpc>
              <a:spcBef>
                <a:spcPts val="90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000000"/>
                </a:solidFill>
                <a:effectLst/>
                <a:uLnTx/>
                <a:uFillTx/>
                <a:latin typeface="Trebuchet MS"/>
                <a:ea typeface="+mn-ea"/>
                <a:cs typeface="+mn-cs"/>
              </a:rPr>
              <a:t>Given a piece of paper to fold</a:t>
            </a:r>
          </a:p>
          <a:p>
            <a:pPr marL="205740" marR="0" lvl="0" indent="-205740" algn="l" defTabSz="822960" rtl="0" eaLnBrk="1" fontAlgn="auto" latinLnBrk="0" hangingPunct="1">
              <a:lnSpc>
                <a:spcPct val="90000"/>
              </a:lnSpc>
              <a:spcBef>
                <a:spcPts val="90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000000"/>
                </a:solidFill>
                <a:effectLst/>
                <a:uLnTx/>
                <a:uFillTx/>
                <a:latin typeface="Trebuchet MS"/>
                <a:ea typeface="+mn-ea"/>
                <a:cs typeface="+mn-cs"/>
              </a:rPr>
              <a:t>Follow the instruction</a:t>
            </a:r>
          </a:p>
          <a:p>
            <a:pPr marL="205740" marR="0" lvl="0" indent="-205740" algn="l" defTabSz="822960" rtl="0" eaLnBrk="1" fontAlgn="auto" latinLnBrk="0" hangingPunct="1">
              <a:lnSpc>
                <a:spcPct val="90000"/>
              </a:lnSpc>
              <a:spcBef>
                <a:spcPts val="90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000000"/>
                </a:solidFill>
                <a:effectLst/>
                <a:uLnTx/>
                <a:uFillTx/>
                <a:latin typeface="Trebuchet MS"/>
                <a:ea typeface="+mn-ea"/>
                <a:cs typeface="+mn-cs"/>
              </a:rPr>
              <a:t>When time is up, stop</a:t>
            </a:r>
          </a:p>
          <a:p>
            <a:pPr marL="205740" marR="0" lvl="0" indent="-205740" algn="l" defTabSz="822960" rtl="0" eaLnBrk="1" fontAlgn="auto" latinLnBrk="0" hangingPunct="1">
              <a:lnSpc>
                <a:spcPct val="90000"/>
              </a:lnSpc>
              <a:spcBef>
                <a:spcPts val="90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000000"/>
                </a:solidFill>
                <a:effectLst/>
                <a:uLnTx/>
                <a:uFillTx/>
                <a:latin typeface="Trebuchet MS"/>
                <a:ea typeface="+mn-ea"/>
                <a:cs typeface="+mn-cs"/>
              </a:rPr>
              <a:t>Compare the results of the volunteers</a:t>
            </a:r>
          </a:p>
          <a:p>
            <a:pPr marL="205740" marR="0" lvl="0" indent="-205740" algn="l" defTabSz="822960" rtl="0" eaLnBrk="1" fontAlgn="auto" latinLnBrk="0" hangingPunct="1">
              <a:lnSpc>
                <a:spcPct val="90000"/>
              </a:lnSpc>
              <a:spcBef>
                <a:spcPts val="90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000000"/>
                </a:solidFill>
                <a:effectLst/>
                <a:uLnTx/>
                <a:uFillTx/>
                <a:latin typeface="Trebuchet MS"/>
                <a:ea typeface="+mn-ea"/>
                <a:cs typeface="+mn-cs"/>
              </a:rPr>
              <a:t>Debrief</a:t>
            </a:r>
          </a:p>
        </p:txBody>
      </p:sp>
      <p:sp>
        <p:nvSpPr>
          <p:cNvPr id="6" name="Text Placeholder 3">
            <a:extLst>
              <a:ext uri="{FF2B5EF4-FFF2-40B4-BE49-F238E27FC236}">
                <a16:creationId xmlns:a16="http://schemas.microsoft.com/office/drawing/2014/main" id="{D581C3CE-0097-4D44-B25D-6F6703A901F8}"/>
              </a:ext>
            </a:extLst>
          </p:cNvPr>
          <p:cNvSpPr txBox="1">
            <a:spLocks/>
          </p:cNvSpPr>
          <p:nvPr/>
        </p:nvSpPr>
        <p:spPr>
          <a:xfrm>
            <a:off x="311893" y="1592930"/>
            <a:ext cx="2790684" cy="1371600"/>
          </a:xfrm>
          <a:prstGeom prst="rect">
            <a:avLst/>
          </a:prstGeom>
        </p:spPr>
        <p:txBody>
          <a:bodyPr/>
          <a:lstStyle>
            <a:lvl1pPr marL="205740" indent="-205740" algn="l" defTabSz="822960" rtl="0" eaLnBrk="1" latinLnBrk="0" hangingPunct="1">
              <a:lnSpc>
                <a:spcPct val="90000"/>
              </a:lnSpc>
              <a:spcBef>
                <a:spcPts val="900"/>
              </a:spcBef>
              <a:buFont typeface="Arial" panose="020B0604020202020204" pitchFamily="34" charset="0"/>
              <a:buChar char="•"/>
              <a:defRPr sz="2520" kern="1200">
                <a:solidFill>
                  <a:schemeClr val="tx1"/>
                </a:solidFill>
                <a:latin typeface="+mn-lt"/>
                <a:ea typeface="+mn-ea"/>
                <a:cs typeface="+mn-cs"/>
              </a:defRPr>
            </a:lvl1pPr>
            <a:lvl2pPr marL="617220" indent="-205740" algn="l" defTabSz="822960" rtl="0" eaLnBrk="1" latinLnBrk="0" hangingPunct="1">
              <a:lnSpc>
                <a:spcPct val="90000"/>
              </a:lnSpc>
              <a:spcBef>
                <a:spcPts val="450"/>
              </a:spcBef>
              <a:buFont typeface="Arial" panose="020B0604020202020204" pitchFamily="34" charset="0"/>
              <a:buChar char="•"/>
              <a:defRPr sz="2160" kern="1200">
                <a:solidFill>
                  <a:schemeClr val="tx1"/>
                </a:solidFill>
                <a:latin typeface="+mn-lt"/>
                <a:ea typeface="+mn-ea"/>
                <a:cs typeface="+mn-cs"/>
              </a:defRPr>
            </a:lvl2pPr>
            <a:lvl3pPr marL="1028700" indent="-205740" algn="l" defTabSz="822960" rtl="0" eaLnBrk="1" latinLnBrk="0" hangingPunct="1">
              <a:lnSpc>
                <a:spcPct val="90000"/>
              </a:lnSpc>
              <a:spcBef>
                <a:spcPts val="450"/>
              </a:spcBef>
              <a:buFont typeface="Arial" panose="020B0604020202020204" pitchFamily="34" charset="0"/>
              <a:buChar char="•"/>
              <a:defRPr sz="1800" kern="1200">
                <a:solidFill>
                  <a:schemeClr val="tx1"/>
                </a:solidFill>
                <a:latin typeface="+mn-lt"/>
                <a:ea typeface="+mn-ea"/>
                <a:cs typeface="+mn-cs"/>
              </a:defRPr>
            </a:lvl3pPr>
            <a:lvl4pPr marL="144018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4pPr>
            <a:lvl5pPr marL="185166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5pPr>
            <a:lvl6pPr marL="226314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6pPr>
            <a:lvl7pPr marL="267462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7pPr>
            <a:lvl8pPr marL="308610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8pPr>
            <a:lvl9pPr marL="349758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9pPr>
          </a:lstStyle>
          <a:p>
            <a:pPr marL="205740" marR="0" lvl="0" indent="-205740" algn="l" defTabSz="822960" rtl="0" eaLnBrk="1" fontAlgn="auto" latinLnBrk="0" hangingPunct="1">
              <a:lnSpc>
                <a:spcPct val="90000"/>
              </a:lnSpc>
              <a:spcBef>
                <a:spcPts val="900"/>
              </a:spcBef>
              <a:spcAft>
                <a:spcPts val="0"/>
              </a:spcAft>
              <a:buClrTx/>
              <a:buSzTx/>
              <a:buFont typeface="Arial" panose="020B0604020202020204" pitchFamily="34" charset="0"/>
              <a:buChar char="•"/>
              <a:tabLst/>
              <a:defRPr/>
            </a:pPr>
            <a:r>
              <a:rPr kumimoji="0" lang="en-US" sz="2000" b="1" i="0" u="sng" strike="noStrike" kern="1200" cap="none" spc="0" normalizeH="0" baseline="0" noProof="0" dirty="0">
                <a:ln>
                  <a:noFill/>
                </a:ln>
                <a:solidFill>
                  <a:srgbClr val="000000"/>
                </a:solidFill>
                <a:effectLst/>
                <a:uLnTx/>
                <a:uFillTx/>
                <a:latin typeface="Trebuchet MS"/>
                <a:ea typeface="+mn-ea"/>
                <a:cs typeface="+mn-cs"/>
              </a:rPr>
              <a:t>What you will need:</a:t>
            </a:r>
          </a:p>
          <a:p>
            <a:pPr marL="205740" marR="0" lvl="0" indent="-205740" algn="l" defTabSz="822960" rtl="0" eaLnBrk="1" fontAlgn="auto" latinLnBrk="0" hangingPunct="1">
              <a:lnSpc>
                <a:spcPct val="90000"/>
              </a:lnSpc>
              <a:spcBef>
                <a:spcPts val="9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Trebuchet MS"/>
                <a:ea typeface="+mn-ea"/>
                <a:cs typeface="+mn-cs"/>
              </a:rPr>
              <a:t>Piece of paper</a:t>
            </a:r>
          </a:p>
          <a:p>
            <a:pPr marL="205740" marR="0" lvl="0" indent="-205740" algn="l" defTabSz="822960" rtl="0" eaLnBrk="1" fontAlgn="auto" latinLnBrk="0" hangingPunct="1">
              <a:lnSpc>
                <a:spcPct val="90000"/>
              </a:lnSpc>
              <a:spcBef>
                <a:spcPts val="9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Trebuchet MS"/>
                <a:ea typeface="+mn-ea"/>
                <a:cs typeface="+mn-cs"/>
              </a:rPr>
              <a:t>Volunteers	</a:t>
            </a:r>
          </a:p>
          <a:p>
            <a:pPr marL="205740" marR="0" lvl="0" indent="-205740" algn="l" defTabSz="822960" rtl="0" eaLnBrk="1" fontAlgn="auto" latinLnBrk="0" hangingPunct="1">
              <a:lnSpc>
                <a:spcPct val="90000"/>
              </a:lnSpc>
              <a:spcBef>
                <a:spcPts val="900"/>
              </a:spcBef>
              <a:spcAft>
                <a:spcPts val="0"/>
              </a:spcAft>
              <a:buClrTx/>
              <a:buSzTx/>
              <a:buFont typeface="Arial" panose="020B0604020202020204" pitchFamily="34" charset="0"/>
              <a:buChar char="•"/>
              <a:tabLst/>
              <a:defRPr/>
            </a:pPr>
            <a:endParaRPr kumimoji="0" lang="en-US" sz="2000" b="1" i="0" u="sng" strike="noStrike" kern="1200" cap="none" spc="0" normalizeH="0" baseline="0" noProof="0" dirty="0">
              <a:ln>
                <a:noFill/>
              </a:ln>
              <a:solidFill>
                <a:srgbClr val="000000"/>
              </a:solidFill>
              <a:effectLst/>
              <a:uLnTx/>
              <a:uFillTx/>
              <a:latin typeface="Trebuchet MS"/>
              <a:ea typeface="+mn-ea"/>
              <a:cs typeface="+mn-cs"/>
            </a:endParaRPr>
          </a:p>
        </p:txBody>
      </p:sp>
      <p:sp>
        <p:nvSpPr>
          <p:cNvPr id="8" name="Title 7">
            <a:extLst>
              <a:ext uri="{FF2B5EF4-FFF2-40B4-BE49-F238E27FC236}">
                <a16:creationId xmlns:a16="http://schemas.microsoft.com/office/drawing/2014/main" id="{DA8A478E-40C4-4FB7-984E-CEDD9D618674}"/>
              </a:ext>
            </a:extLst>
          </p:cNvPr>
          <p:cNvSpPr>
            <a:spLocks noGrp="1"/>
          </p:cNvSpPr>
          <p:nvPr>
            <p:ph type="ctrTitle"/>
          </p:nvPr>
        </p:nvSpPr>
        <p:spPr>
          <a:xfrm>
            <a:off x="914405" y="914406"/>
            <a:ext cx="1816029" cy="563524"/>
          </a:xfrm>
        </p:spPr>
        <p:txBody>
          <a:bodyPr/>
          <a:lstStyle/>
          <a:p>
            <a:r>
              <a:rPr lang="en-US" dirty="0"/>
              <a:t>Activity</a:t>
            </a:r>
          </a:p>
        </p:txBody>
      </p:sp>
      <p:sp>
        <p:nvSpPr>
          <p:cNvPr id="2" name="Slide Number Placeholder 1">
            <a:extLst>
              <a:ext uri="{FF2B5EF4-FFF2-40B4-BE49-F238E27FC236}">
                <a16:creationId xmlns:a16="http://schemas.microsoft.com/office/drawing/2014/main" id="{41CA27E0-4D06-42FD-8A92-90BA30B5A11E}"/>
              </a:ext>
            </a:extLst>
          </p:cNvPr>
          <p:cNvSpPr>
            <a:spLocks noGrp="1"/>
          </p:cNvSpPr>
          <p:nvPr>
            <p:ph type="sldNum" sz="quarter" idx="12"/>
          </p:nvPr>
        </p:nvSpPr>
        <p:spPr/>
        <p:txBody>
          <a:bodyPr/>
          <a:lstStyle/>
          <a:p>
            <a:pPr marL="0" marR="0" lvl="0" indent="0" algn="r" defTabSz="914400" rtl="0" eaLnBrk="1" fontAlgn="auto" latinLnBrk="0" hangingPunct="1">
              <a:lnSpc>
                <a:spcPct val="90000"/>
              </a:lnSpc>
              <a:spcBef>
                <a:spcPts val="0"/>
              </a:spcBef>
              <a:spcAft>
                <a:spcPts val="0"/>
              </a:spcAft>
              <a:buClrTx/>
              <a:buSzTx/>
              <a:buFontTx/>
              <a:buNone/>
              <a:tabLst/>
              <a:defRPr/>
            </a:pPr>
            <a:fld id="{1EA85E74-CFD1-43C2-9168-DB4B3F980C18}" type="slidenum">
              <a:rPr kumimoji="0" lang="en-US" sz="1401" b="0" i="0" u="none" strike="noStrike" kern="1200" cap="none" spc="0" normalizeH="0" baseline="0" noProof="0" smtClean="0">
                <a:ln>
                  <a:noFill/>
                </a:ln>
                <a:solidFill>
                  <a:srgbClr val="000000"/>
                </a:solidFill>
                <a:effectLst/>
                <a:uLnTx/>
                <a:uFillTx/>
                <a:latin typeface="Trebuchet MS"/>
                <a:ea typeface="+mn-ea"/>
                <a:cs typeface="+mn-cs"/>
              </a:rPr>
              <a:pPr marL="0" marR="0" lvl="0" indent="0" algn="r" defTabSz="914400" rtl="0" eaLnBrk="1" fontAlgn="auto" latinLnBrk="0" hangingPunct="1">
                <a:lnSpc>
                  <a:spcPct val="90000"/>
                </a:lnSpc>
                <a:spcBef>
                  <a:spcPts val="0"/>
                </a:spcBef>
                <a:spcAft>
                  <a:spcPts val="0"/>
                </a:spcAft>
                <a:buClrTx/>
                <a:buSzTx/>
                <a:buFontTx/>
                <a:buNone/>
                <a:tabLst/>
                <a:defRPr/>
              </a:pPr>
              <a:t>51</a:t>
            </a:fld>
            <a:endParaRPr kumimoji="0" lang="en-US" sz="1401" b="0" i="0" u="none" strike="noStrike" kern="1200" cap="none" spc="0" normalizeH="0" baseline="0" noProof="0" dirty="0">
              <a:ln>
                <a:noFill/>
              </a:ln>
              <a:solidFill>
                <a:srgbClr val="000000"/>
              </a:solidFill>
              <a:effectLst/>
              <a:uLnTx/>
              <a:uFillTx/>
              <a:latin typeface="Trebuchet MS"/>
              <a:ea typeface="+mn-ea"/>
              <a:cs typeface="+mn-cs"/>
            </a:endParaRPr>
          </a:p>
        </p:txBody>
      </p:sp>
      <p:grpSp>
        <p:nvGrpSpPr>
          <p:cNvPr id="10" name="Group 9">
            <a:extLst>
              <a:ext uri="{FF2B5EF4-FFF2-40B4-BE49-F238E27FC236}">
                <a16:creationId xmlns:a16="http://schemas.microsoft.com/office/drawing/2014/main" id="{D2BA108F-EE01-4EDF-8C3E-E9A81CD67B51}"/>
              </a:ext>
            </a:extLst>
          </p:cNvPr>
          <p:cNvGrpSpPr/>
          <p:nvPr/>
        </p:nvGrpSpPr>
        <p:grpSpPr>
          <a:xfrm>
            <a:off x="841052" y="3192952"/>
            <a:ext cx="1732366" cy="767292"/>
            <a:chOff x="6361903" y="4581214"/>
            <a:chExt cx="1732366" cy="767292"/>
          </a:xfrm>
        </p:grpSpPr>
        <p:pic>
          <p:nvPicPr>
            <p:cNvPr id="11" name="Picture 5" descr="MCj04242140000[1]">
              <a:extLst>
                <a:ext uri="{FF2B5EF4-FFF2-40B4-BE49-F238E27FC236}">
                  <a16:creationId xmlns:a16="http://schemas.microsoft.com/office/drawing/2014/main" id="{CA9DE831-FE10-451A-ACCE-69514C030E4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61903" y="4581214"/>
              <a:ext cx="601928" cy="7672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 Box 6">
              <a:extLst>
                <a:ext uri="{FF2B5EF4-FFF2-40B4-BE49-F238E27FC236}">
                  <a16:creationId xmlns:a16="http://schemas.microsoft.com/office/drawing/2014/main" id="{4B060940-E51A-41D0-814F-BA5D9E7B4C2C}"/>
                </a:ext>
              </a:extLst>
            </p:cNvPr>
            <p:cNvSpPr txBox="1">
              <a:spLocks noChangeArrowheads="1"/>
            </p:cNvSpPr>
            <p:nvPr/>
          </p:nvSpPr>
          <p:spPr bwMode="auto">
            <a:xfrm>
              <a:off x="6963831" y="4883649"/>
              <a:ext cx="1130438"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pitchFamily="-111" charset="-128"/>
                </a:defRPr>
              </a:lvl1pPr>
              <a:lvl2pPr marL="742950" indent="-285750" eaLnBrk="0" hangingPunct="0">
                <a:defRPr>
                  <a:solidFill>
                    <a:schemeClr val="tx1"/>
                  </a:solidFill>
                  <a:latin typeface="Arial" charset="0"/>
                  <a:ea typeface="ＭＳ Ｐゴシック" pitchFamily="-111" charset="-128"/>
                </a:defRPr>
              </a:lvl2pPr>
              <a:lvl3pPr marL="1143000" indent="-228600" eaLnBrk="0" hangingPunct="0">
                <a:defRPr>
                  <a:solidFill>
                    <a:schemeClr val="tx1"/>
                  </a:solidFill>
                  <a:latin typeface="Arial" charset="0"/>
                  <a:ea typeface="ＭＳ Ｐゴシック" pitchFamily="-111" charset="-128"/>
                </a:defRPr>
              </a:lvl3pPr>
              <a:lvl4pPr marL="1600200" indent="-228600" eaLnBrk="0" hangingPunct="0">
                <a:defRPr>
                  <a:solidFill>
                    <a:schemeClr val="tx1"/>
                  </a:solidFill>
                  <a:latin typeface="Arial" charset="0"/>
                  <a:ea typeface="ＭＳ Ｐゴシック" pitchFamily="-111" charset="-128"/>
                </a:defRPr>
              </a:lvl4pPr>
              <a:lvl5pPr marL="2057400" indent="-228600" eaLnBrk="0" hangingPunct="0">
                <a:defRPr>
                  <a:solidFill>
                    <a:schemeClr val="tx1"/>
                  </a:solidFill>
                  <a:latin typeface="Arial" charset="0"/>
                  <a:ea typeface="ＭＳ Ｐゴシック" pitchFamily="-111"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111"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111"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111"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111" charset="-128"/>
                </a:defRPr>
              </a:lvl9pPr>
            </a:lstStyle>
            <a:p>
              <a:pPr marL="0" marR="0" lvl="0" indent="0" algn="l" defTabSz="761970" rtl="0" eaLnBrk="1" fontAlgn="base" latinLnBrk="0" hangingPunct="1">
                <a:lnSpc>
                  <a:spcPct val="100000"/>
                </a:lnSpc>
                <a:spcBef>
                  <a:spcPct val="0"/>
                </a:spcBef>
                <a:spcAft>
                  <a:spcPct val="0"/>
                </a:spcAft>
                <a:buClrTx/>
                <a:buSzTx/>
                <a:buFontTx/>
                <a:buNone/>
                <a:tabLst/>
                <a:defRPr/>
              </a:pPr>
              <a:r>
                <a:rPr kumimoji="0" lang="en-US" altLang="en-US" sz="1500" b="0" i="0" u="none" strike="noStrike" kern="1200" cap="none" spc="0" normalizeH="0" baseline="0" noProof="0" dirty="0">
                  <a:ln>
                    <a:noFill/>
                  </a:ln>
                  <a:solidFill>
                    <a:srgbClr val="000000"/>
                  </a:solidFill>
                  <a:effectLst/>
                  <a:uLnTx/>
                  <a:uFillTx/>
                  <a:latin typeface="Trebuchet MS" panose="020B0603020202020204" pitchFamily="34" charset="0"/>
                  <a:ea typeface="ＭＳ Ｐゴシック" pitchFamily="-111" charset="-128"/>
                  <a:cs typeface="+mn-cs"/>
                </a:rPr>
                <a:t>15 minutes</a:t>
              </a:r>
            </a:p>
          </p:txBody>
        </p:sp>
      </p:grpSp>
      <p:pic>
        <p:nvPicPr>
          <p:cNvPr id="9" name="Picture 8">
            <a:extLst>
              <a:ext uri="{FF2B5EF4-FFF2-40B4-BE49-F238E27FC236}">
                <a16:creationId xmlns:a16="http://schemas.microsoft.com/office/drawing/2014/main" id="{E3885952-E62F-4BD1-967F-8156769B765D}"/>
              </a:ext>
            </a:extLst>
          </p:cNvPr>
          <p:cNvPicPr>
            <a:picLocks noChangeAspect="1"/>
          </p:cNvPicPr>
          <p:nvPr/>
        </p:nvPicPr>
        <p:blipFill>
          <a:blip r:embed="rId4"/>
          <a:stretch>
            <a:fillRect/>
          </a:stretch>
        </p:blipFill>
        <p:spPr>
          <a:xfrm>
            <a:off x="979615" y="6065203"/>
            <a:ext cx="604974" cy="592256"/>
          </a:xfrm>
          <a:prstGeom prst="rect">
            <a:avLst/>
          </a:prstGeom>
        </p:spPr>
      </p:pic>
      <p:sp>
        <p:nvSpPr>
          <p:cNvPr id="13" name="TextBox 12">
            <a:extLst>
              <a:ext uri="{FF2B5EF4-FFF2-40B4-BE49-F238E27FC236}">
                <a16:creationId xmlns:a16="http://schemas.microsoft.com/office/drawing/2014/main" id="{9EDADAC2-D8C3-4515-9795-67038DDB9831}"/>
              </a:ext>
            </a:extLst>
          </p:cNvPr>
          <p:cNvSpPr txBox="1"/>
          <p:nvPr/>
        </p:nvSpPr>
        <p:spPr>
          <a:xfrm>
            <a:off x="1584589" y="6405394"/>
            <a:ext cx="1261850" cy="276999"/>
          </a:xfrm>
          <a:prstGeom prst="rect">
            <a:avLst/>
          </a:prstGeom>
          <a:noFill/>
        </p:spPr>
        <p:txBody>
          <a:bodyPr wrap="square" rtlCol="0">
            <a:spAutoFit/>
          </a:bodyPr>
          <a:lstStyle/>
          <a:p>
            <a:r>
              <a:rPr lang="en-US" sz="1200" dirty="0"/>
              <a:t>LARC Workbook</a:t>
            </a:r>
          </a:p>
        </p:txBody>
      </p:sp>
    </p:spTree>
    <p:extLst>
      <p:ext uri="{BB962C8B-B14F-4D97-AF65-F5344CB8AC3E}">
        <p14:creationId xmlns:p14="http://schemas.microsoft.com/office/powerpoint/2010/main" val="235992808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929BBBA-0CF8-4522-A81F-D89FDFEB803E}"/>
              </a:ext>
            </a:extLst>
          </p:cNvPr>
          <p:cNvSpPr/>
          <p:nvPr/>
        </p:nvSpPr>
        <p:spPr>
          <a:xfrm>
            <a:off x="1406435" y="1318258"/>
            <a:ext cx="10012675" cy="466281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180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rebuchet MS"/>
                <a:ea typeface="+mn-ea"/>
                <a:cs typeface="+mn-cs"/>
              </a:rPr>
              <a:t>"This exercise requires listening to and following directions. As you hear the oral instructions, perform the requested task.</a:t>
            </a:r>
          </a:p>
          <a:p>
            <a:pPr marL="0" marR="0" lvl="0" indent="-22860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rebuchet MS"/>
                <a:ea typeface="+mn-ea"/>
                <a:cs typeface="+mn-cs"/>
              </a:rPr>
              <a:t>1.    No one may ask questions during this activity.</a:t>
            </a:r>
          </a:p>
          <a:p>
            <a:pPr marL="0" marR="0" lvl="0" indent="-22860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rebuchet MS"/>
                <a:ea typeface="+mn-ea"/>
                <a:cs typeface="+mn-cs"/>
              </a:rPr>
              <a:t>2.    You may use only the materials given to you for the exercise.</a:t>
            </a:r>
          </a:p>
          <a:p>
            <a:pPr marL="0" marR="0" lvl="0" indent="-22860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rebuchet MS"/>
                <a:ea typeface="+mn-ea"/>
                <a:cs typeface="+mn-cs"/>
              </a:rPr>
              <a:t>3.    Do not look at someone’s work</a:t>
            </a:r>
          </a:p>
          <a:p>
            <a:pPr marL="0" marR="0" lvl="0" indent="-22860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rebuchet MS"/>
                <a:ea typeface="+mn-ea"/>
                <a:cs typeface="+mn-cs"/>
              </a:rPr>
              <a:t>4.    Fold your sheet of paper in half.</a:t>
            </a:r>
          </a:p>
          <a:p>
            <a:pPr marL="0" marR="0" lvl="0" indent="-22860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rebuchet MS"/>
                <a:ea typeface="+mn-ea"/>
                <a:cs typeface="+mn-cs"/>
              </a:rPr>
              <a:t>5.    Tear off the upper right-hand corner.</a:t>
            </a:r>
          </a:p>
          <a:p>
            <a:pPr marL="0" marR="0" lvl="0" indent="-22860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rebuchet MS"/>
                <a:ea typeface="+mn-ea"/>
                <a:cs typeface="+mn-cs"/>
              </a:rPr>
              <a:t>6.    Fold your paper in half again.</a:t>
            </a:r>
          </a:p>
          <a:p>
            <a:pPr marL="0" marR="0" lvl="0" indent="-22860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rebuchet MS"/>
                <a:ea typeface="+mn-ea"/>
                <a:cs typeface="+mn-cs"/>
              </a:rPr>
              <a:t>7.    Tear off the lower right-hand corner.</a:t>
            </a:r>
          </a:p>
          <a:p>
            <a:pPr marL="0" marR="0" lvl="0" indent="-22860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rebuchet MS"/>
                <a:ea typeface="+mn-ea"/>
                <a:cs typeface="+mn-cs"/>
              </a:rPr>
              <a:t>8.    Fold your paper in half.</a:t>
            </a:r>
          </a:p>
          <a:p>
            <a:pPr marL="0" marR="0" lvl="0" indent="-22860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rebuchet MS"/>
                <a:ea typeface="+mn-ea"/>
                <a:cs typeface="+mn-cs"/>
              </a:rPr>
              <a:t>9.    Tear off the upper left-hand corner.</a:t>
            </a:r>
          </a:p>
          <a:p>
            <a:pPr marL="0" marR="0" lvl="0" indent="-22860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rebuchet MS"/>
                <a:ea typeface="+mn-ea"/>
                <a:cs typeface="+mn-cs"/>
              </a:rPr>
              <a:t>10. Fold in half a ﬁnal time.</a:t>
            </a:r>
          </a:p>
          <a:p>
            <a:pPr marL="0" marR="0" lvl="0" indent="-22860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rebuchet MS"/>
                <a:ea typeface="+mn-ea"/>
                <a:cs typeface="+mn-cs"/>
              </a:rPr>
              <a:t>11. Tear off the lower left-hand corner.</a:t>
            </a:r>
          </a:p>
          <a:p>
            <a:pPr marL="0" marR="0" lvl="0" indent="-22860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rebuchet MS"/>
                <a:ea typeface="+mn-ea"/>
                <a:cs typeface="+mn-cs"/>
              </a:rPr>
              <a:t>12. Unfold your paper and hold it up.</a:t>
            </a:r>
          </a:p>
          <a:p>
            <a:pPr marL="0" marR="0" lvl="0" indent="-22860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rebuchet MS"/>
                <a:ea typeface="+mn-ea"/>
                <a:cs typeface="+mn-cs"/>
              </a:rPr>
              <a:t>13.  Look at the product and compare it with the other participants’ products.</a:t>
            </a:r>
          </a:p>
        </p:txBody>
      </p:sp>
      <p:sp>
        <p:nvSpPr>
          <p:cNvPr id="6" name="Title 5">
            <a:extLst>
              <a:ext uri="{FF2B5EF4-FFF2-40B4-BE49-F238E27FC236}">
                <a16:creationId xmlns:a16="http://schemas.microsoft.com/office/drawing/2014/main" id="{C957CBA6-7F17-4AB6-9E80-349869130254}"/>
              </a:ext>
            </a:extLst>
          </p:cNvPr>
          <p:cNvSpPr>
            <a:spLocks noGrp="1"/>
          </p:cNvSpPr>
          <p:nvPr>
            <p:ph type="ctrTitle"/>
          </p:nvPr>
        </p:nvSpPr>
        <p:spPr>
          <a:xfrm>
            <a:off x="4299859" y="754734"/>
            <a:ext cx="3592282" cy="563524"/>
          </a:xfrm>
        </p:spPr>
        <p:txBody>
          <a:bodyPr>
            <a:normAutofit/>
          </a:bodyPr>
          <a:lstStyle/>
          <a:p>
            <a:r>
              <a:rPr lang="en-US" dirty="0"/>
              <a:t>Work Instructions</a:t>
            </a:r>
          </a:p>
        </p:txBody>
      </p:sp>
      <p:sp>
        <p:nvSpPr>
          <p:cNvPr id="2" name="Slide Number Placeholder 1">
            <a:extLst>
              <a:ext uri="{FF2B5EF4-FFF2-40B4-BE49-F238E27FC236}">
                <a16:creationId xmlns:a16="http://schemas.microsoft.com/office/drawing/2014/main" id="{2B4644D0-1A41-420D-8220-E02453ED8A24}"/>
              </a:ext>
            </a:extLst>
          </p:cNvPr>
          <p:cNvSpPr>
            <a:spLocks noGrp="1"/>
          </p:cNvSpPr>
          <p:nvPr>
            <p:ph type="sldNum" sz="quarter" idx="12"/>
          </p:nvPr>
        </p:nvSpPr>
        <p:spPr/>
        <p:txBody>
          <a:bodyPr/>
          <a:lstStyle/>
          <a:p>
            <a:pPr marL="0" marR="0" lvl="0" indent="0" algn="r" defTabSz="914400" rtl="0" eaLnBrk="1" fontAlgn="auto" latinLnBrk="0" hangingPunct="1">
              <a:lnSpc>
                <a:spcPct val="90000"/>
              </a:lnSpc>
              <a:spcBef>
                <a:spcPts val="0"/>
              </a:spcBef>
              <a:spcAft>
                <a:spcPts val="0"/>
              </a:spcAft>
              <a:buClrTx/>
              <a:buSzTx/>
              <a:buFontTx/>
              <a:buNone/>
              <a:tabLst/>
              <a:defRPr/>
            </a:pPr>
            <a:fld id="{1EA85E74-CFD1-43C2-9168-DB4B3F980C18}" type="slidenum">
              <a:rPr kumimoji="0" lang="en-US" sz="1401" b="0" i="0" u="none" strike="noStrike" kern="1200" cap="none" spc="0" normalizeH="0" baseline="0" noProof="0" smtClean="0">
                <a:ln>
                  <a:noFill/>
                </a:ln>
                <a:solidFill>
                  <a:srgbClr val="000000"/>
                </a:solidFill>
                <a:effectLst/>
                <a:uLnTx/>
                <a:uFillTx/>
                <a:latin typeface="Trebuchet MS"/>
                <a:ea typeface="+mn-ea"/>
                <a:cs typeface="+mn-cs"/>
              </a:rPr>
              <a:pPr marL="0" marR="0" lvl="0" indent="0" algn="r" defTabSz="914400" rtl="0" eaLnBrk="1" fontAlgn="auto" latinLnBrk="0" hangingPunct="1">
                <a:lnSpc>
                  <a:spcPct val="90000"/>
                </a:lnSpc>
                <a:spcBef>
                  <a:spcPts val="0"/>
                </a:spcBef>
                <a:spcAft>
                  <a:spcPts val="0"/>
                </a:spcAft>
                <a:buClrTx/>
                <a:buSzTx/>
                <a:buFontTx/>
                <a:buNone/>
                <a:tabLst/>
                <a:defRPr/>
              </a:pPr>
              <a:t>52</a:t>
            </a:fld>
            <a:endParaRPr kumimoji="0" lang="en-US" sz="1401" b="0" i="0" u="none" strike="noStrike" kern="1200" cap="none" spc="0" normalizeH="0" baseline="0" noProof="0">
              <a:ln>
                <a:noFill/>
              </a:ln>
              <a:solidFill>
                <a:srgbClr val="000000"/>
              </a:solidFill>
              <a:effectLst/>
              <a:uLnTx/>
              <a:uFillTx/>
              <a:latin typeface="Trebuchet MS"/>
              <a:ea typeface="+mn-ea"/>
              <a:cs typeface="+mn-cs"/>
            </a:endParaRPr>
          </a:p>
        </p:txBody>
      </p:sp>
      <p:pic>
        <p:nvPicPr>
          <p:cNvPr id="5" name="Picture 4">
            <a:extLst>
              <a:ext uri="{FF2B5EF4-FFF2-40B4-BE49-F238E27FC236}">
                <a16:creationId xmlns:a16="http://schemas.microsoft.com/office/drawing/2014/main" id="{AAB41638-1477-4D05-B7F0-C26F299A17F7}"/>
              </a:ext>
            </a:extLst>
          </p:cNvPr>
          <p:cNvPicPr>
            <a:picLocks noChangeAspect="1"/>
          </p:cNvPicPr>
          <p:nvPr/>
        </p:nvPicPr>
        <p:blipFill>
          <a:blip r:embed="rId3"/>
          <a:stretch>
            <a:fillRect/>
          </a:stretch>
        </p:blipFill>
        <p:spPr>
          <a:xfrm>
            <a:off x="979615" y="6065203"/>
            <a:ext cx="604974" cy="592256"/>
          </a:xfrm>
          <a:prstGeom prst="rect">
            <a:avLst/>
          </a:prstGeom>
        </p:spPr>
      </p:pic>
      <p:sp>
        <p:nvSpPr>
          <p:cNvPr id="7" name="TextBox 6">
            <a:extLst>
              <a:ext uri="{FF2B5EF4-FFF2-40B4-BE49-F238E27FC236}">
                <a16:creationId xmlns:a16="http://schemas.microsoft.com/office/drawing/2014/main" id="{4299608B-E2F1-4CCA-9882-A661C6666261}"/>
              </a:ext>
            </a:extLst>
          </p:cNvPr>
          <p:cNvSpPr txBox="1"/>
          <p:nvPr/>
        </p:nvSpPr>
        <p:spPr>
          <a:xfrm>
            <a:off x="1584589" y="6405394"/>
            <a:ext cx="1261850" cy="276999"/>
          </a:xfrm>
          <a:prstGeom prst="rect">
            <a:avLst/>
          </a:prstGeom>
          <a:noFill/>
        </p:spPr>
        <p:txBody>
          <a:bodyPr wrap="square" rtlCol="0">
            <a:spAutoFit/>
          </a:bodyPr>
          <a:lstStyle/>
          <a:p>
            <a:r>
              <a:rPr lang="en-US" sz="1200" dirty="0"/>
              <a:t>LARC Workbook</a:t>
            </a:r>
          </a:p>
        </p:txBody>
      </p:sp>
    </p:spTree>
    <p:extLst>
      <p:ext uri="{BB962C8B-B14F-4D97-AF65-F5344CB8AC3E}">
        <p14:creationId xmlns:p14="http://schemas.microsoft.com/office/powerpoint/2010/main" val="317229621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080BE61C-C09A-4CE0-8A2E-FFF2FD7D95C4}"/>
              </a:ext>
            </a:extLst>
          </p:cNvPr>
          <p:cNvSpPr txBox="1">
            <a:spLocks/>
          </p:cNvSpPr>
          <p:nvPr/>
        </p:nvSpPr>
        <p:spPr>
          <a:xfrm>
            <a:off x="1310350" y="1567064"/>
            <a:ext cx="9723410" cy="4093204"/>
          </a:xfrm>
          <a:prstGeom prst="rect">
            <a:avLst/>
          </a:prstGeom>
        </p:spPr>
        <p:txBody>
          <a:bodyPr/>
          <a:lstStyle>
            <a:lvl1pPr marL="205740" indent="-205740" algn="l" defTabSz="822960" rtl="0" eaLnBrk="1" latinLnBrk="0" hangingPunct="1">
              <a:lnSpc>
                <a:spcPct val="90000"/>
              </a:lnSpc>
              <a:spcBef>
                <a:spcPts val="900"/>
              </a:spcBef>
              <a:buFont typeface="Arial" panose="020B0604020202020204" pitchFamily="34" charset="0"/>
              <a:buChar char="•"/>
              <a:defRPr sz="2520" kern="1200">
                <a:solidFill>
                  <a:schemeClr val="tx1"/>
                </a:solidFill>
                <a:latin typeface="+mn-lt"/>
                <a:ea typeface="+mn-ea"/>
                <a:cs typeface="+mn-cs"/>
              </a:defRPr>
            </a:lvl1pPr>
            <a:lvl2pPr marL="617220" indent="-205740" algn="l" defTabSz="822960" rtl="0" eaLnBrk="1" latinLnBrk="0" hangingPunct="1">
              <a:lnSpc>
                <a:spcPct val="90000"/>
              </a:lnSpc>
              <a:spcBef>
                <a:spcPts val="450"/>
              </a:spcBef>
              <a:buFont typeface="Arial" panose="020B0604020202020204" pitchFamily="34" charset="0"/>
              <a:buChar char="•"/>
              <a:defRPr sz="2160" kern="1200">
                <a:solidFill>
                  <a:schemeClr val="tx1"/>
                </a:solidFill>
                <a:latin typeface="+mn-lt"/>
                <a:ea typeface="+mn-ea"/>
                <a:cs typeface="+mn-cs"/>
              </a:defRPr>
            </a:lvl2pPr>
            <a:lvl3pPr marL="1028700" indent="-205740" algn="l" defTabSz="822960" rtl="0" eaLnBrk="1" latinLnBrk="0" hangingPunct="1">
              <a:lnSpc>
                <a:spcPct val="90000"/>
              </a:lnSpc>
              <a:spcBef>
                <a:spcPts val="450"/>
              </a:spcBef>
              <a:buFont typeface="Arial" panose="020B0604020202020204" pitchFamily="34" charset="0"/>
              <a:buChar char="•"/>
              <a:defRPr sz="1800" kern="1200">
                <a:solidFill>
                  <a:schemeClr val="tx1"/>
                </a:solidFill>
                <a:latin typeface="+mn-lt"/>
                <a:ea typeface="+mn-ea"/>
                <a:cs typeface="+mn-cs"/>
              </a:defRPr>
            </a:lvl3pPr>
            <a:lvl4pPr marL="144018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4pPr>
            <a:lvl5pPr marL="185166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5pPr>
            <a:lvl6pPr marL="226314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6pPr>
            <a:lvl7pPr marL="267462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7pPr>
            <a:lvl8pPr marL="308610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8pPr>
            <a:lvl9pPr marL="349758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9pPr>
          </a:lstStyle>
          <a:p>
            <a:pPr marL="205740" marR="0" lvl="0" indent="-205740" algn="l" defTabSz="822960" rtl="0" eaLnBrk="1" fontAlgn="auto" latinLnBrk="0" hangingPunct="1">
              <a:lnSpc>
                <a:spcPct val="90000"/>
              </a:lnSpc>
              <a:spcBef>
                <a:spcPts val="900"/>
              </a:spcBef>
              <a:spcAft>
                <a:spcPts val="0"/>
              </a:spcAft>
              <a:buClrTx/>
              <a:buSzTx/>
              <a:buFont typeface="Arial" panose="020B0604020202020204" pitchFamily="34" charset="0"/>
              <a:buChar char="•"/>
              <a:tabLst/>
              <a:defRPr/>
            </a:pPr>
            <a:r>
              <a:rPr kumimoji="0" lang="en-US" sz="2520" b="0" i="0" u="none" strike="noStrike" kern="1200" cap="none" spc="0" normalizeH="0" baseline="0" noProof="0" dirty="0">
                <a:ln>
                  <a:noFill/>
                </a:ln>
                <a:solidFill>
                  <a:srgbClr val="000000"/>
                </a:solidFill>
                <a:effectLst/>
                <a:uLnTx/>
                <a:uFillTx/>
                <a:latin typeface="Trebuchet MS"/>
                <a:ea typeface="+mn-ea"/>
                <a:cs typeface="+mn-cs"/>
              </a:rPr>
              <a:t>An important part of change</a:t>
            </a:r>
          </a:p>
          <a:p>
            <a:pPr marL="205740" marR="0" lvl="0" indent="-205740" algn="l" defTabSz="822960" rtl="0" eaLnBrk="1" fontAlgn="auto" latinLnBrk="0" hangingPunct="1">
              <a:lnSpc>
                <a:spcPct val="90000"/>
              </a:lnSpc>
              <a:spcBef>
                <a:spcPts val="900"/>
              </a:spcBef>
              <a:spcAft>
                <a:spcPts val="0"/>
              </a:spcAft>
              <a:buClrTx/>
              <a:buSzTx/>
              <a:buFont typeface="Arial" panose="020B0604020202020204" pitchFamily="34" charset="0"/>
              <a:buChar char="•"/>
              <a:tabLst/>
              <a:defRPr/>
            </a:pPr>
            <a:r>
              <a:rPr kumimoji="0" lang="en-US" sz="2520" b="0" i="0" u="none" strike="noStrike" kern="1200" cap="none" spc="0" normalizeH="0" baseline="0" noProof="0" dirty="0">
                <a:ln>
                  <a:noFill/>
                </a:ln>
                <a:solidFill>
                  <a:srgbClr val="000000"/>
                </a:solidFill>
                <a:effectLst/>
                <a:uLnTx/>
                <a:uFillTx/>
                <a:latin typeface="Trebuchet MS"/>
                <a:ea typeface="+mn-ea"/>
                <a:cs typeface="+mn-cs"/>
              </a:rPr>
              <a:t>After you have:</a:t>
            </a:r>
          </a:p>
          <a:p>
            <a:pPr marL="617220" marR="0" lvl="1" indent="-205740" algn="l" defTabSz="822960" rtl="0" eaLnBrk="1" fontAlgn="auto" latinLnBrk="0" hangingPunct="1">
              <a:lnSpc>
                <a:spcPct val="90000"/>
              </a:lnSpc>
              <a:spcBef>
                <a:spcPts val="450"/>
              </a:spcBef>
              <a:spcAft>
                <a:spcPts val="0"/>
              </a:spcAft>
              <a:buClrTx/>
              <a:buSzTx/>
              <a:buFont typeface="Arial" panose="020B0604020202020204" pitchFamily="34" charset="0"/>
              <a:buChar char="•"/>
              <a:tabLst/>
              <a:defRPr/>
            </a:pPr>
            <a:r>
              <a:rPr kumimoji="0" lang="en-US" sz="2160" b="0" i="0" u="none" strike="noStrike" kern="1200" cap="none" spc="0" normalizeH="0" baseline="0" noProof="0" dirty="0">
                <a:ln>
                  <a:noFill/>
                </a:ln>
                <a:solidFill>
                  <a:srgbClr val="000000"/>
                </a:solidFill>
                <a:effectLst/>
                <a:uLnTx/>
                <a:uFillTx/>
                <a:latin typeface="Trebuchet MS"/>
                <a:ea typeface="+mn-ea"/>
                <a:cs typeface="+mn-cs"/>
              </a:rPr>
              <a:t>DEFINE -  the problem</a:t>
            </a:r>
          </a:p>
          <a:p>
            <a:pPr marL="617220" marR="0" lvl="1" indent="-205740" algn="l" defTabSz="822960" rtl="0" eaLnBrk="1" fontAlgn="auto" latinLnBrk="0" hangingPunct="1">
              <a:lnSpc>
                <a:spcPct val="90000"/>
              </a:lnSpc>
              <a:spcBef>
                <a:spcPts val="450"/>
              </a:spcBef>
              <a:spcAft>
                <a:spcPts val="0"/>
              </a:spcAft>
              <a:buClrTx/>
              <a:buSzTx/>
              <a:buFont typeface="Arial" panose="020B0604020202020204" pitchFamily="34" charset="0"/>
              <a:buChar char="•"/>
              <a:tabLst/>
              <a:defRPr/>
            </a:pPr>
            <a:r>
              <a:rPr kumimoji="0" lang="en-US" sz="2160" b="0" i="0" u="none" strike="noStrike" kern="1200" cap="none" spc="0" normalizeH="0" baseline="0" noProof="0" dirty="0">
                <a:ln>
                  <a:noFill/>
                </a:ln>
                <a:solidFill>
                  <a:srgbClr val="000000"/>
                </a:solidFill>
                <a:effectLst/>
                <a:uLnTx/>
                <a:uFillTx/>
                <a:latin typeface="Trebuchet MS"/>
                <a:ea typeface="+mn-ea"/>
                <a:cs typeface="+mn-cs"/>
              </a:rPr>
              <a:t>MEASURE -  Select a measure, collect baseline data &amp; ongoing data</a:t>
            </a:r>
          </a:p>
          <a:p>
            <a:pPr marL="617220" marR="0" lvl="1" indent="-205740" algn="l" defTabSz="822960" rtl="0" eaLnBrk="1" fontAlgn="auto" latinLnBrk="0" hangingPunct="1">
              <a:lnSpc>
                <a:spcPct val="90000"/>
              </a:lnSpc>
              <a:spcBef>
                <a:spcPts val="450"/>
              </a:spcBef>
              <a:spcAft>
                <a:spcPts val="0"/>
              </a:spcAft>
              <a:buClrTx/>
              <a:buSzTx/>
              <a:buFont typeface="Arial" panose="020B0604020202020204" pitchFamily="34" charset="0"/>
              <a:buChar char="•"/>
              <a:tabLst/>
              <a:defRPr/>
            </a:pPr>
            <a:r>
              <a:rPr kumimoji="0" lang="en-US" sz="2160" b="0" i="0" u="none" strike="noStrike" kern="1200" cap="none" spc="0" normalizeH="0" baseline="0" noProof="0" dirty="0">
                <a:ln>
                  <a:noFill/>
                </a:ln>
                <a:solidFill>
                  <a:srgbClr val="000000"/>
                </a:solidFill>
                <a:effectLst/>
                <a:uLnTx/>
                <a:uFillTx/>
                <a:latin typeface="Trebuchet MS"/>
                <a:ea typeface="+mn-ea"/>
                <a:cs typeface="+mn-cs"/>
              </a:rPr>
              <a:t>ANALYZE </a:t>
            </a:r>
            <a:r>
              <a:rPr kumimoji="0" lang="mr-IN" sz="2160" b="0" i="0" u="none" strike="noStrike" kern="1200" cap="none" spc="0" normalizeH="0" baseline="0" noProof="0" dirty="0">
                <a:ln>
                  <a:noFill/>
                </a:ln>
                <a:solidFill>
                  <a:srgbClr val="000000"/>
                </a:solidFill>
                <a:effectLst/>
                <a:uLnTx/>
                <a:uFillTx/>
                <a:latin typeface="Trebuchet MS"/>
                <a:ea typeface="+mn-ea"/>
                <a:cs typeface="+mn-cs"/>
              </a:rPr>
              <a:t>–</a:t>
            </a:r>
            <a:r>
              <a:rPr kumimoji="0" lang="en-US" sz="2160" b="0" i="0" u="none" strike="noStrike" kern="1200" cap="none" spc="0" normalizeH="0" baseline="0" noProof="0" dirty="0">
                <a:ln>
                  <a:noFill/>
                </a:ln>
                <a:solidFill>
                  <a:srgbClr val="000000"/>
                </a:solidFill>
                <a:effectLst/>
                <a:uLnTx/>
                <a:uFillTx/>
                <a:latin typeface="Trebuchet MS"/>
                <a:ea typeface="+mn-ea"/>
                <a:cs typeface="+mn-cs"/>
              </a:rPr>
              <a:t> Find the root cause</a:t>
            </a:r>
          </a:p>
          <a:p>
            <a:pPr marL="617220" marR="0" lvl="1" indent="-205740" algn="l" defTabSz="822960" rtl="0" eaLnBrk="1" fontAlgn="auto" latinLnBrk="0" hangingPunct="1">
              <a:lnSpc>
                <a:spcPct val="90000"/>
              </a:lnSpc>
              <a:spcBef>
                <a:spcPts val="450"/>
              </a:spcBef>
              <a:spcAft>
                <a:spcPts val="0"/>
              </a:spcAft>
              <a:buClrTx/>
              <a:buSzTx/>
              <a:buFont typeface="Arial" panose="020B0604020202020204" pitchFamily="34" charset="0"/>
              <a:buChar char="•"/>
              <a:tabLst/>
              <a:defRPr/>
            </a:pPr>
            <a:r>
              <a:rPr kumimoji="0" lang="en-US" sz="2160" b="0" i="0" u="none" strike="noStrike" kern="1200" cap="none" spc="0" normalizeH="0" baseline="0" noProof="0" dirty="0">
                <a:ln>
                  <a:noFill/>
                </a:ln>
                <a:solidFill>
                  <a:srgbClr val="000000"/>
                </a:solidFill>
                <a:effectLst/>
                <a:uLnTx/>
                <a:uFillTx/>
                <a:latin typeface="Trebuchet MS"/>
                <a:ea typeface="+mn-ea"/>
                <a:cs typeface="+mn-cs"/>
              </a:rPr>
              <a:t>IMPROVE </a:t>
            </a:r>
            <a:r>
              <a:rPr kumimoji="0" lang="mr-IN" sz="2160" b="0" i="0" u="none" strike="noStrike" kern="1200" cap="none" spc="0" normalizeH="0" baseline="0" noProof="0" dirty="0">
                <a:ln>
                  <a:noFill/>
                </a:ln>
                <a:solidFill>
                  <a:srgbClr val="000000"/>
                </a:solidFill>
                <a:effectLst/>
                <a:uLnTx/>
                <a:uFillTx/>
                <a:latin typeface="Trebuchet MS"/>
                <a:ea typeface="+mn-ea"/>
                <a:cs typeface="+mn-cs"/>
              </a:rPr>
              <a:t>–</a:t>
            </a:r>
            <a:r>
              <a:rPr kumimoji="0" lang="en-US" sz="2160" b="0" i="0" u="none" strike="noStrike" kern="1200" cap="none" spc="0" normalizeH="0" baseline="0" noProof="0" dirty="0">
                <a:ln>
                  <a:noFill/>
                </a:ln>
                <a:solidFill>
                  <a:srgbClr val="000000"/>
                </a:solidFill>
                <a:effectLst/>
                <a:uLnTx/>
                <a:uFillTx/>
                <a:latin typeface="Trebuchet MS"/>
                <a:ea typeface="+mn-ea"/>
                <a:cs typeface="+mn-cs"/>
              </a:rPr>
              <a:t> Multiple PDCAs, Selected the change</a:t>
            </a:r>
          </a:p>
          <a:p>
            <a:pPr marL="205740" marR="0" lvl="0" indent="-205740" algn="l" defTabSz="822960" rtl="0" eaLnBrk="1" fontAlgn="auto" latinLnBrk="0" hangingPunct="1">
              <a:lnSpc>
                <a:spcPct val="90000"/>
              </a:lnSpc>
              <a:spcBef>
                <a:spcPts val="900"/>
              </a:spcBef>
              <a:spcAft>
                <a:spcPts val="0"/>
              </a:spcAft>
              <a:buClrTx/>
              <a:buSzTx/>
              <a:buFont typeface="Arial" panose="020B0604020202020204" pitchFamily="34" charset="0"/>
              <a:buChar char="•"/>
              <a:tabLst/>
              <a:defRPr/>
            </a:pPr>
            <a:r>
              <a:rPr kumimoji="0" lang="en-US" sz="2520" b="0" i="0" u="none" strike="noStrike" kern="1200" cap="none" spc="0" normalizeH="0" baseline="0" noProof="0" dirty="0">
                <a:ln>
                  <a:noFill/>
                </a:ln>
                <a:solidFill>
                  <a:srgbClr val="000000"/>
                </a:solidFill>
                <a:effectLst/>
                <a:uLnTx/>
                <a:uFillTx/>
                <a:latin typeface="Trebuchet MS"/>
                <a:ea typeface="+mn-ea"/>
                <a:cs typeface="+mn-cs"/>
              </a:rPr>
              <a:t>Now, how do you make the change become </a:t>
            </a:r>
            <a:r>
              <a:rPr kumimoji="0" lang="en-US" sz="2520" b="1" i="0" u="none" strike="noStrike" kern="1200" cap="none" spc="0" normalizeH="0" baseline="0" noProof="0" dirty="0">
                <a:ln>
                  <a:noFill/>
                </a:ln>
                <a:solidFill>
                  <a:srgbClr val="000000"/>
                </a:solidFill>
                <a:effectLst/>
                <a:uLnTx/>
                <a:uFillTx/>
                <a:latin typeface="Trebuchet MS"/>
                <a:ea typeface="+mn-ea"/>
                <a:cs typeface="+mn-cs"/>
              </a:rPr>
              <a:t>standard work</a:t>
            </a:r>
            <a:r>
              <a:rPr kumimoji="0" lang="en-US" sz="2520" b="0" i="0" u="none" strike="noStrike" kern="1200" cap="none" spc="0" normalizeH="0" baseline="0" noProof="0" dirty="0">
                <a:ln>
                  <a:noFill/>
                </a:ln>
                <a:solidFill>
                  <a:srgbClr val="000000"/>
                </a:solidFill>
                <a:effectLst/>
                <a:uLnTx/>
                <a:uFillTx/>
                <a:latin typeface="Trebuchet MS"/>
                <a:ea typeface="+mn-ea"/>
                <a:cs typeface="+mn-cs"/>
              </a:rPr>
              <a:t>?</a:t>
            </a:r>
          </a:p>
        </p:txBody>
      </p:sp>
      <p:sp>
        <p:nvSpPr>
          <p:cNvPr id="6" name="TextBox 5">
            <a:extLst>
              <a:ext uri="{FF2B5EF4-FFF2-40B4-BE49-F238E27FC236}">
                <a16:creationId xmlns:a16="http://schemas.microsoft.com/office/drawing/2014/main" id="{0BCB9B8A-EF96-4FE2-8B55-A1E992E5C92C}"/>
              </a:ext>
            </a:extLst>
          </p:cNvPr>
          <p:cNvSpPr txBox="1"/>
          <p:nvPr/>
        </p:nvSpPr>
        <p:spPr>
          <a:xfrm>
            <a:off x="4333805" y="5198603"/>
            <a:ext cx="2476297" cy="369332"/>
          </a:xfrm>
          <a:prstGeom prst="rect">
            <a:avLst/>
          </a:prstGeom>
          <a:noFill/>
          <a:ln w="76200">
            <a:solidFill>
              <a:schemeClr val="accent2"/>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rebuchet MS"/>
                <a:ea typeface="+mn-ea"/>
                <a:cs typeface="+mn-cs"/>
              </a:rPr>
              <a:t>LARC Workbook, p. 76</a:t>
            </a:r>
          </a:p>
        </p:txBody>
      </p:sp>
      <p:sp>
        <p:nvSpPr>
          <p:cNvPr id="7" name="Title 6">
            <a:extLst>
              <a:ext uri="{FF2B5EF4-FFF2-40B4-BE49-F238E27FC236}">
                <a16:creationId xmlns:a16="http://schemas.microsoft.com/office/drawing/2014/main" id="{3206F2CB-D4AE-4AB9-A258-A6EC62A49596}"/>
              </a:ext>
            </a:extLst>
          </p:cNvPr>
          <p:cNvSpPr>
            <a:spLocks noGrp="1"/>
          </p:cNvSpPr>
          <p:nvPr>
            <p:ph type="ctrTitle"/>
          </p:nvPr>
        </p:nvSpPr>
        <p:spPr>
          <a:xfrm>
            <a:off x="4686157" y="766802"/>
            <a:ext cx="2971796" cy="563524"/>
          </a:xfrm>
        </p:spPr>
        <p:txBody>
          <a:bodyPr>
            <a:normAutofit/>
          </a:bodyPr>
          <a:lstStyle/>
          <a:p>
            <a:r>
              <a:rPr lang="en-US" dirty="0"/>
              <a:t>Standard Work</a:t>
            </a:r>
          </a:p>
        </p:txBody>
      </p:sp>
      <p:sp>
        <p:nvSpPr>
          <p:cNvPr id="2" name="Slide Number Placeholder 1">
            <a:extLst>
              <a:ext uri="{FF2B5EF4-FFF2-40B4-BE49-F238E27FC236}">
                <a16:creationId xmlns:a16="http://schemas.microsoft.com/office/drawing/2014/main" id="{1EA38A8C-50EF-4090-9410-74B0B11BF3D0}"/>
              </a:ext>
            </a:extLst>
          </p:cNvPr>
          <p:cNvSpPr>
            <a:spLocks noGrp="1"/>
          </p:cNvSpPr>
          <p:nvPr>
            <p:ph type="sldNum" sz="quarter" idx="12"/>
          </p:nvPr>
        </p:nvSpPr>
        <p:spPr/>
        <p:txBody>
          <a:bodyPr/>
          <a:lstStyle/>
          <a:p>
            <a:pPr marL="0" marR="0" lvl="0" indent="0" algn="r" defTabSz="914400" rtl="0" eaLnBrk="1" fontAlgn="auto" latinLnBrk="0" hangingPunct="1">
              <a:lnSpc>
                <a:spcPct val="90000"/>
              </a:lnSpc>
              <a:spcBef>
                <a:spcPts val="0"/>
              </a:spcBef>
              <a:spcAft>
                <a:spcPts val="0"/>
              </a:spcAft>
              <a:buClrTx/>
              <a:buSzTx/>
              <a:buFontTx/>
              <a:buNone/>
              <a:tabLst/>
              <a:defRPr/>
            </a:pPr>
            <a:fld id="{1EA85E74-CFD1-43C2-9168-DB4B3F980C18}" type="slidenum">
              <a:rPr kumimoji="0" lang="en-US" sz="1401" b="0" i="0" u="none" strike="noStrike" kern="1200" cap="none" spc="0" normalizeH="0" baseline="0" noProof="0" smtClean="0">
                <a:ln>
                  <a:noFill/>
                </a:ln>
                <a:solidFill>
                  <a:srgbClr val="000000"/>
                </a:solidFill>
                <a:effectLst/>
                <a:uLnTx/>
                <a:uFillTx/>
                <a:latin typeface="Trebuchet MS"/>
                <a:ea typeface="+mn-ea"/>
                <a:cs typeface="+mn-cs"/>
              </a:rPr>
              <a:pPr marL="0" marR="0" lvl="0" indent="0" algn="r" defTabSz="914400" rtl="0" eaLnBrk="1" fontAlgn="auto" latinLnBrk="0" hangingPunct="1">
                <a:lnSpc>
                  <a:spcPct val="90000"/>
                </a:lnSpc>
                <a:spcBef>
                  <a:spcPts val="0"/>
                </a:spcBef>
                <a:spcAft>
                  <a:spcPts val="0"/>
                </a:spcAft>
                <a:buClrTx/>
                <a:buSzTx/>
                <a:buFontTx/>
                <a:buNone/>
                <a:tabLst/>
                <a:defRPr/>
              </a:pPr>
              <a:t>53</a:t>
            </a:fld>
            <a:endParaRPr kumimoji="0" lang="en-US" sz="1401" b="0" i="0" u="none" strike="noStrike" kern="1200" cap="none" spc="0" normalizeH="0" baseline="0" noProof="0">
              <a:ln>
                <a:noFill/>
              </a:ln>
              <a:solidFill>
                <a:srgbClr val="000000"/>
              </a:solidFill>
              <a:effectLst/>
              <a:uLnTx/>
              <a:uFillTx/>
              <a:latin typeface="Trebuchet MS"/>
              <a:ea typeface="+mn-ea"/>
              <a:cs typeface="+mn-cs"/>
            </a:endParaRPr>
          </a:p>
        </p:txBody>
      </p:sp>
      <p:pic>
        <p:nvPicPr>
          <p:cNvPr id="8" name="Picture 7">
            <a:extLst>
              <a:ext uri="{FF2B5EF4-FFF2-40B4-BE49-F238E27FC236}">
                <a16:creationId xmlns:a16="http://schemas.microsoft.com/office/drawing/2014/main" id="{9FC7DA70-F0F4-4A64-93C0-67B0964AFD57}"/>
              </a:ext>
            </a:extLst>
          </p:cNvPr>
          <p:cNvPicPr>
            <a:picLocks noChangeAspect="1"/>
          </p:cNvPicPr>
          <p:nvPr/>
        </p:nvPicPr>
        <p:blipFill>
          <a:blip r:embed="rId3"/>
          <a:stretch>
            <a:fillRect/>
          </a:stretch>
        </p:blipFill>
        <p:spPr>
          <a:xfrm>
            <a:off x="1034005" y="6032299"/>
            <a:ext cx="672193" cy="658062"/>
          </a:xfrm>
          <a:prstGeom prst="rect">
            <a:avLst/>
          </a:prstGeom>
        </p:spPr>
      </p:pic>
      <p:sp>
        <p:nvSpPr>
          <p:cNvPr id="9" name="TextBox 8">
            <a:extLst>
              <a:ext uri="{FF2B5EF4-FFF2-40B4-BE49-F238E27FC236}">
                <a16:creationId xmlns:a16="http://schemas.microsoft.com/office/drawing/2014/main" id="{91651825-B05A-45ED-B9EC-202AA826F6E5}"/>
              </a:ext>
            </a:extLst>
          </p:cNvPr>
          <p:cNvSpPr txBox="1"/>
          <p:nvPr/>
        </p:nvSpPr>
        <p:spPr>
          <a:xfrm>
            <a:off x="3009729" y="5620007"/>
            <a:ext cx="5124450" cy="276999"/>
          </a:xfrm>
          <a:prstGeom prst="rect">
            <a:avLst/>
          </a:prstGeom>
          <a:noFill/>
        </p:spPr>
        <p:txBody>
          <a:bodyPr wrap="square">
            <a:spAutoFit/>
          </a:bodyPr>
          <a:lstStyle/>
          <a:p>
            <a:r>
              <a:rPr lang="en-US" sz="1200" dirty="0">
                <a:solidFill>
                  <a:srgbClr val="0070C0"/>
                </a:solidFill>
                <a:hlinkClick r:id="rId4">
                  <a:extLst>
                    <a:ext uri="{A12FA001-AC4F-418D-AE19-62706E023703}">
                      <ahyp:hlinkClr xmlns:ahyp="http://schemas.microsoft.com/office/drawing/2018/hyperlinkcolor" val="tx"/>
                    </a:ext>
                  </a:extLst>
                </a:hlinkClick>
              </a:rPr>
              <a:t>https://www.larccqi.org/uploads/resources/LARC-3.0-WORKBOOK.pdf</a:t>
            </a:r>
            <a:endParaRPr lang="en-US" sz="1200" dirty="0">
              <a:solidFill>
                <a:srgbClr val="0070C0"/>
              </a:solidFill>
            </a:endParaRPr>
          </a:p>
        </p:txBody>
      </p:sp>
    </p:spTree>
    <p:extLst>
      <p:ext uri="{BB962C8B-B14F-4D97-AF65-F5344CB8AC3E}">
        <p14:creationId xmlns:p14="http://schemas.microsoft.com/office/powerpoint/2010/main" val="292867968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3CB538C-08F4-4A26-835D-158D86C833C1}"/>
              </a:ext>
            </a:extLst>
          </p:cNvPr>
          <p:cNvPicPr>
            <a:picLocks noChangeAspect="1"/>
          </p:cNvPicPr>
          <p:nvPr/>
        </p:nvPicPr>
        <p:blipFill>
          <a:blip r:embed="rId3"/>
          <a:stretch>
            <a:fillRect/>
          </a:stretch>
        </p:blipFill>
        <p:spPr>
          <a:xfrm>
            <a:off x="6916302" y="914406"/>
            <a:ext cx="4589894" cy="4907081"/>
          </a:xfrm>
          <a:prstGeom prst="rect">
            <a:avLst/>
          </a:prstGeom>
          <a:ln w="38100">
            <a:solidFill>
              <a:schemeClr val="tx1"/>
            </a:solidFill>
          </a:ln>
        </p:spPr>
      </p:pic>
      <p:pic>
        <p:nvPicPr>
          <p:cNvPr id="6" name="Picture 5">
            <a:extLst>
              <a:ext uri="{FF2B5EF4-FFF2-40B4-BE49-F238E27FC236}">
                <a16:creationId xmlns:a16="http://schemas.microsoft.com/office/drawing/2014/main" id="{1716981C-20BC-43DD-9784-28A14D81448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0600" y="2125533"/>
            <a:ext cx="5105400" cy="3405631"/>
          </a:xfrm>
          <a:prstGeom prst="rect">
            <a:avLst/>
          </a:prstGeom>
          <a:ln w="38100">
            <a:solidFill>
              <a:schemeClr val="tx1"/>
            </a:solidFill>
          </a:ln>
        </p:spPr>
      </p:pic>
      <p:sp>
        <p:nvSpPr>
          <p:cNvPr id="7" name="Title 6">
            <a:extLst>
              <a:ext uri="{FF2B5EF4-FFF2-40B4-BE49-F238E27FC236}">
                <a16:creationId xmlns:a16="http://schemas.microsoft.com/office/drawing/2014/main" id="{C075520E-9809-4A19-9553-FDEBCAD22169}"/>
              </a:ext>
            </a:extLst>
          </p:cNvPr>
          <p:cNvSpPr>
            <a:spLocks noGrp="1"/>
          </p:cNvSpPr>
          <p:nvPr>
            <p:ph type="ctrTitle"/>
          </p:nvPr>
        </p:nvSpPr>
        <p:spPr>
          <a:xfrm>
            <a:off x="914404" y="914406"/>
            <a:ext cx="10363201" cy="853846"/>
          </a:xfrm>
        </p:spPr>
        <p:txBody>
          <a:bodyPr>
            <a:normAutofit fontScale="90000"/>
          </a:bodyPr>
          <a:lstStyle/>
          <a:p>
            <a:r>
              <a:rPr lang="en-US" sz="3600" dirty="0"/>
              <a:t>Communicating Standard Work</a:t>
            </a:r>
            <a:br>
              <a:rPr lang="en-US" sz="3600" dirty="0"/>
            </a:br>
            <a:r>
              <a:rPr lang="en-US" sz="3600" dirty="0"/>
              <a:t>Simple or Hierarchical Steps</a:t>
            </a:r>
            <a:br>
              <a:rPr lang="en-US" dirty="0"/>
            </a:br>
            <a:endParaRPr lang="en-US" dirty="0"/>
          </a:p>
        </p:txBody>
      </p:sp>
      <p:sp>
        <p:nvSpPr>
          <p:cNvPr id="2" name="Slide Number Placeholder 1">
            <a:extLst>
              <a:ext uri="{FF2B5EF4-FFF2-40B4-BE49-F238E27FC236}">
                <a16:creationId xmlns:a16="http://schemas.microsoft.com/office/drawing/2014/main" id="{4418D203-FD02-4269-9A5B-D0A29AB7EDBB}"/>
              </a:ext>
            </a:extLst>
          </p:cNvPr>
          <p:cNvSpPr>
            <a:spLocks noGrp="1"/>
          </p:cNvSpPr>
          <p:nvPr>
            <p:ph type="sldNum" sz="quarter" idx="12"/>
          </p:nvPr>
        </p:nvSpPr>
        <p:spPr/>
        <p:txBody>
          <a:bodyPr/>
          <a:lstStyle/>
          <a:p>
            <a:pPr marL="0" marR="0" lvl="0" indent="0" algn="r" defTabSz="914400" rtl="0" eaLnBrk="1" fontAlgn="auto" latinLnBrk="0" hangingPunct="1">
              <a:lnSpc>
                <a:spcPct val="90000"/>
              </a:lnSpc>
              <a:spcBef>
                <a:spcPts val="0"/>
              </a:spcBef>
              <a:spcAft>
                <a:spcPts val="0"/>
              </a:spcAft>
              <a:buClrTx/>
              <a:buSzTx/>
              <a:buFontTx/>
              <a:buNone/>
              <a:tabLst/>
              <a:defRPr/>
            </a:pPr>
            <a:fld id="{1EA85E74-CFD1-43C2-9168-DB4B3F980C18}" type="slidenum">
              <a:rPr kumimoji="0" lang="en-US" sz="1401" b="0" i="0" u="none" strike="noStrike" kern="1200" cap="none" spc="0" normalizeH="0" baseline="0" noProof="0" smtClean="0">
                <a:ln>
                  <a:noFill/>
                </a:ln>
                <a:solidFill>
                  <a:srgbClr val="000000"/>
                </a:solidFill>
                <a:effectLst/>
                <a:uLnTx/>
                <a:uFillTx/>
                <a:latin typeface="Trebuchet MS"/>
                <a:ea typeface="+mn-ea"/>
                <a:cs typeface="+mn-cs"/>
              </a:rPr>
              <a:pPr marL="0" marR="0" lvl="0" indent="0" algn="r" defTabSz="914400" rtl="0" eaLnBrk="1" fontAlgn="auto" latinLnBrk="0" hangingPunct="1">
                <a:lnSpc>
                  <a:spcPct val="90000"/>
                </a:lnSpc>
                <a:spcBef>
                  <a:spcPts val="0"/>
                </a:spcBef>
                <a:spcAft>
                  <a:spcPts val="0"/>
                </a:spcAft>
                <a:buClrTx/>
                <a:buSzTx/>
                <a:buFontTx/>
                <a:buNone/>
                <a:tabLst/>
                <a:defRPr/>
              </a:pPr>
              <a:t>54</a:t>
            </a:fld>
            <a:endParaRPr kumimoji="0" lang="en-US" sz="1401" b="0" i="0" u="none" strike="noStrike" kern="1200" cap="none" spc="0" normalizeH="0" baseline="0" noProof="0">
              <a:ln>
                <a:noFill/>
              </a:ln>
              <a:solidFill>
                <a:srgbClr val="000000"/>
              </a:solidFill>
              <a:effectLst/>
              <a:uLnTx/>
              <a:uFillTx/>
              <a:latin typeface="Trebuchet MS"/>
              <a:ea typeface="+mn-ea"/>
              <a:cs typeface="+mn-cs"/>
            </a:endParaRPr>
          </a:p>
        </p:txBody>
      </p:sp>
      <p:pic>
        <p:nvPicPr>
          <p:cNvPr id="8" name="Picture 7">
            <a:extLst>
              <a:ext uri="{FF2B5EF4-FFF2-40B4-BE49-F238E27FC236}">
                <a16:creationId xmlns:a16="http://schemas.microsoft.com/office/drawing/2014/main" id="{D6D0BA04-8B79-4CB6-88E6-B1CE24B76EDF}"/>
              </a:ext>
            </a:extLst>
          </p:cNvPr>
          <p:cNvPicPr>
            <a:picLocks noChangeAspect="1"/>
          </p:cNvPicPr>
          <p:nvPr/>
        </p:nvPicPr>
        <p:blipFill>
          <a:blip r:embed="rId5"/>
          <a:stretch>
            <a:fillRect/>
          </a:stretch>
        </p:blipFill>
        <p:spPr>
          <a:xfrm>
            <a:off x="979615" y="6065203"/>
            <a:ext cx="604974" cy="592256"/>
          </a:xfrm>
          <a:prstGeom prst="rect">
            <a:avLst/>
          </a:prstGeom>
        </p:spPr>
      </p:pic>
      <p:sp>
        <p:nvSpPr>
          <p:cNvPr id="9" name="TextBox 8">
            <a:extLst>
              <a:ext uri="{FF2B5EF4-FFF2-40B4-BE49-F238E27FC236}">
                <a16:creationId xmlns:a16="http://schemas.microsoft.com/office/drawing/2014/main" id="{94FEF232-0677-4D81-9C17-3E58233E517A}"/>
              </a:ext>
            </a:extLst>
          </p:cNvPr>
          <p:cNvSpPr txBox="1"/>
          <p:nvPr/>
        </p:nvSpPr>
        <p:spPr>
          <a:xfrm>
            <a:off x="1584589" y="6405394"/>
            <a:ext cx="1261850" cy="276999"/>
          </a:xfrm>
          <a:prstGeom prst="rect">
            <a:avLst/>
          </a:prstGeom>
          <a:noFill/>
        </p:spPr>
        <p:txBody>
          <a:bodyPr wrap="square" rtlCol="0">
            <a:spAutoFit/>
          </a:bodyPr>
          <a:lstStyle/>
          <a:p>
            <a:r>
              <a:rPr lang="en-US" sz="1200" dirty="0"/>
              <a:t>LARC Workbook</a:t>
            </a:r>
          </a:p>
        </p:txBody>
      </p:sp>
    </p:spTree>
    <p:extLst>
      <p:ext uri="{BB962C8B-B14F-4D97-AF65-F5344CB8AC3E}">
        <p14:creationId xmlns:p14="http://schemas.microsoft.com/office/powerpoint/2010/main" val="119835519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878462B-7383-43D3-BBD8-2EE9A0704188}"/>
              </a:ext>
            </a:extLst>
          </p:cNvPr>
          <p:cNvPicPr>
            <a:picLocks noChangeAspect="1"/>
          </p:cNvPicPr>
          <p:nvPr/>
        </p:nvPicPr>
        <p:blipFill>
          <a:blip r:embed="rId3"/>
          <a:stretch>
            <a:fillRect/>
          </a:stretch>
        </p:blipFill>
        <p:spPr>
          <a:xfrm>
            <a:off x="2846439" y="1793966"/>
            <a:ext cx="6659458" cy="3898702"/>
          </a:xfrm>
          <a:prstGeom prst="rect">
            <a:avLst/>
          </a:prstGeom>
          <a:ln w="38100">
            <a:solidFill>
              <a:schemeClr val="tx1"/>
            </a:solidFill>
          </a:ln>
        </p:spPr>
      </p:pic>
      <p:sp>
        <p:nvSpPr>
          <p:cNvPr id="6" name="Title 5">
            <a:extLst>
              <a:ext uri="{FF2B5EF4-FFF2-40B4-BE49-F238E27FC236}">
                <a16:creationId xmlns:a16="http://schemas.microsoft.com/office/drawing/2014/main" id="{C6B6192F-83EE-4BB9-A5AF-14B33A405F32}"/>
              </a:ext>
            </a:extLst>
          </p:cNvPr>
          <p:cNvSpPr>
            <a:spLocks noGrp="1"/>
          </p:cNvSpPr>
          <p:nvPr>
            <p:ph type="ctrTitle"/>
          </p:nvPr>
        </p:nvSpPr>
        <p:spPr>
          <a:xfrm>
            <a:off x="3075216" y="739431"/>
            <a:ext cx="6041567" cy="944874"/>
          </a:xfrm>
        </p:spPr>
        <p:txBody>
          <a:bodyPr>
            <a:normAutofit fontScale="90000"/>
          </a:bodyPr>
          <a:lstStyle/>
          <a:p>
            <a:r>
              <a:rPr lang="en-US" sz="3600" dirty="0"/>
              <a:t>Communicating Standard Work</a:t>
            </a:r>
            <a:br>
              <a:rPr lang="en-US" sz="3600" dirty="0"/>
            </a:br>
            <a:r>
              <a:rPr lang="en-US" sz="3600" dirty="0"/>
              <a:t>Graphic Procedures</a:t>
            </a:r>
            <a:br>
              <a:rPr lang="en-US" dirty="0"/>
            </a:br>
            <a:endParaRPr lang="en-US" dirty="0"/>
          </a:p>
        </p:txBody>
      </p:sp>
      <p:sp>
        <p:nvSpPr>
          <p:cNvPr id="2" name="Slide Number Placeholder 1">
            <a:extLst>
              <a:ext uri="{FF2B5EF4-FFF2-40B4-BE49-F238E27FC236}">
                <a16:creationId xmlns:a16="http://schemas.microsoft.com/office/drawing/2014/main" id="{494719F0-E75E-4F57-89D3-AA2E1E1269B3}"/>
              </a:ext>
            </a:extLst>
          </p:cNvPr>
          <p:cNvSpPr>
            <a:spLocks noGrp="1"/>
          </p:cNvSpPr>
          <p:nvPr>
            <p:ph type="sldNum" sz="quarter" idx="12"/>
          </p:nvPr>
        </p:nvSpPr>
        <p:spPr/>
        <p:txBody>
          <a:bodyPr/>
          <a:lstStyle/>
          <a:p>
            <a:pPr marL="0" marR="0" lvl="0" indent="0" algn="r" defTabSz="914400" rtl="0" eaLnBrk="1" fontAlgn="auto" latinLnBrk="0" hangingPunct="1">
              <a:lnSpc>
                <a:spcPct val="90000"/>
              </a:lnSpc>
              <a:spcBef>
                <a:spcPts val="0"/>
              </a:spcBef>
              <a:spcAft>
                <a:spcPts val="0"/>
              </a:spcAft>
              <a:buClrTx/>
              <a:buSzTx/>
              <a:buFontTx/>
              <a:buNone/>
              <a:tabLst/>
              <a:defRPr/>
            </a:pPr>
            <a:fld id="{1EA85E74-CFD1-43C2-9168-DB4B3F980C18}" type="slidenum">
              <a:rPr kumimoji="0" lang="en-US" sz="1401" b="0" i="0" u="none" strike="noStrike" kern="1200" cap="none" spc="0" normalizeH="0" baseline="0" noProof="0" smtClean="0">
                <a:ln>
                  <a:noFill/>
                </a:ln>
                <a:solidFill>
                  <a:srgbClr val="000000"/>
                </a:solidFill>
                <a:effectLst/>
                <a:uLnTx/>
                <a:uFillTx/>
                <a:latin typeface="Trebuchet MS"/>
                <a:ea typeface="+mn-ea"/>
                <a:cs typeface="+mn-cs"/>
              </a:rPr>
              <a:pPr marL="0" marR="0" lvl="0" indent="0" algn="r" defTabSz="914400" rtl="0" eaLnBrk="1" fontAlgn="auto" latinLnBrk="0" hangingPunct="1">
                <a:lnSpc>
                  <a:spcPct val="90000"/>
                </a:lnSpc>
                <a:spcBef>
                  <a:spcPts val="0"/>
                </a:spcBef>
                <a:spcAft>
                  <a:spcPts val="0"/>
                </a:spcAft>
                <a:buClrTx/>
                <a:buSzTx/>
                <a:buFontTx/>
                <a:buNone/>
                <a:tabLst/>
                <a:defRPr/>
              </a:pPr>
              <a:t>55</a:t>
            </a:fld>
            <a:endParaRPr kumimoji="0" lang="en-US" sz="1401" b="0" i="0" u="none" strike="noStrike" kern="1200" cap="none" spc="0" normalizeH="0" baseline="0" noProof="0">
              <a:ln>
                <a:noFill/>
              </a:ln>
              <a:solidFill>
                <a:srgbClr val="000000"/>
              </a:solidFill>
              <a:effectLst/>
              <a:uLnTx/>
              <a:uFillTx/>
              <a:latin typeface="Trebuchet MS"/>
              <a:ea typeface="+mn-ea"/>
              <a:cs typeface="+mn-cs"/>
            </a:endParaRPr>
          </a:p>
        </p:txBody>
      </p:sp>
      <p:pic>
        <p:nvPicPr>
          <p:cNvPr id="7" name="Picture 6">
            <a:extLst>
              <a:ext uri="{FF2B5EF4-FFF2-40B4-BE49-F238E27FC236}">
                <a16:creationId xmlns:a16="http://schemas.microsoft.com/office/drawing/2014/main" id="{8F658C46-A12D-42F1-B0C9-FAB4B51953AB}"/>
              </a:ext>
            </a:extLst>
          </p:cNvPr>
          <p:cNvPicPr>
            <a:picLocks noChangeAspect="1"/>
          </p:cNvPicPr>
          <p:nvPr/>
        </p:nvPicPr>
        <p:blipFill>
          <a:blip r:embed="rId4"/>
          <a:stretch>
            <a:fillRect/>
          </a:stretch>
        </p:blipFill>
        <p:spPr>
          <a:xfrm>
            <a:off x="979615" y="6065203"/>
            <a:ext cx="604974" cy="592256"/>
          </a:xfrm>
          <a:prstGeom prst="rect">
            <a:avLst/>
          </a:prstGeom>
        </p:spPr>
      </p:pic>
      <p:sp>
        <p:nvSpPr>
          <p:cNvPr id="8" name="TextBox 7">
            <a:extLst>
              <a:ext uri="{FF2B5EF4-FFF2-40B4-BE49-F238E27FC236}">
                <a16:creationId xmlns:a16="http://schemas.microsoft.com/office/drawing/2014/main" id="{0784DD4A-5031-4887-B988-D5A561BDB3C8}"/>
              </a:ext>
            </a:extLst>
          </p:cNvPr>
          <p:cNvSpPr txBox="1"/>
          <p:nvPr/>
        </p:nvSpPr>
        <p:spPr>
          <a:xfrm>
            <a:off x="1584589" y="6405394"/>
            <a:ext cx="1261850" cy="276999"/>
          </a:xfrm>
          <a:prstGeom prst="rect">
            <a:avLst/>
          </a:prstGeom>
          <a:noFill/>
        </p:spPr>
        <p:txBody>
          <a:bodyPr wrap="square" rtlCol="0">
            <a:spAutoFit/>
          </a:bodyPr>
          <a:lstStyle/>
          <a:p>
            <a:r>
              <a:rPr lang="en-US" sz="1200" dirty="0"/>
              <a:t>LARC Workbook</a:t>
            </a:r>
          </a:p>
        </p:txBody>
      </p:sp>
    </p:spTree>
    <p:extLst>
      <p:ext uri="{BB962C8B-B14F-4D97-AF65-F5344CB8AC3E}">
        <p14:creationId xmlns:p14="http://schemas.microsoft.com/office/powerpoint/2010/main" val="147507475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02AE0B1-E619-40B3-8D38-2B393B09163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8576" y="1931938"/>
            <a:ext cx="5202604" cy="3901953"/>
          </a:xfrm>
          <a:prstGeom prst="rect">
            <a:avLst/>
          </a:prstGeom>
        </p:spPr>
      </p:pic>
      <p:pic>
        <p:nvPicPr>
          <p:cNvPr id="6" name="Picture 5">
            <a:extLst>
              <a:ext uri="{FF2B5EF4-FFF2-40B4-BE49-F238E27FC236}">
                <a16:creationId xmlns:a16="http://schemas.microsoft.com/office/drawing/2014/main" id="{5C09C81D-7CF8-4F85-8A2D-CE75B2E93BD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80822" y="1931938"/>
            <a:ext cx="5202605" cy="3901954"/>
          </a:xfrm>
          <a:prstGeom prst="rect">
            <a:avLst/>
          </a:prstGeom>
        </p:spPr>
      </p:pic>
      <p:sp>
        <p:nvSpPr>
          <p:cNvPr id="8" name="Title 7">
            <a:extLst>
              <a:ext uri="{FF2B5EF4-FFF2-40B4-BE49-F238E27FC236}">
                <a16:creationId xmlns:a16="http://schemas.microsoft.com/office/drawing/2014/main" id="{E8930088-9FA6-4C8A-9E67-356F32846FF6}"/>
              </a:ext>
            </a:extLst>
          </p:cNvPr>
          <p:cNvSpPr>
            <a:spLocks noGrp="1"/>
          </p:cNvSpPr>
          <p:nvPr>
            <p:ph type="ctrTitle"/>
          </p:nvPr>
        </p:nvSpPr>
        <p:spPr>
          <a:xfrm>
            <a:off x="973511" y="808276"/>
            <a:ext cx="10286996" cy="552160"/>
          </a:xfrm>
        </p:spPr>
        <p:txBody>
          <a:bodyPr>
            <a:normAutofit fontScale="90000"/>
          </a:bodyPr>
          <a:lstStyle/>
          <a:p>
            <a:r>
              <a:rPr lang="en-US" sz="3600" dirty="0"/>
              <a:t>Communicating Standard Work Procedures: </a:t>
            </a:r>
            <a:r>
              <a:rPr lang="en-US" sz="3200" dirty="0"/>
              <a:t>Graphic</a:t>
            </a:r>
            <a:br>
              <a:rPr lang="en-US" dirty="0"/>
            </a:br>
            <a:endParaRPr lang="en-US" dirty="0"/>
          </a:p>
        </p:txBody>
      </p:sp>
      <p:sp>
        <p:nvSpPr>
          <p:cNvPr id="2" name="Slide Number Placeholder 1">
            <a:extLst>
              <a:ext uri="{FF2B5EF4-FFF2-40B4-BE49-F238E27FC236}">
                <a16:creationId xmlns:a16="http://schemas.microsoft.com/office/drawing/2014/main" id="{7052DFB0-250B-4E03-8ED3-DAA87DFA085C}"/>
              </a:ext>
            </a:extLst>
          </p:cNvPr>
          <p:cNvSpPr>
            <a:spLocks noGrp="1"/>
          </p:cNvSpPr>
          <p:nvPr>
            <p:ph type="sldNum" sz="quarter" idx="12"/>
          </p:nvPr>
        </p:nvSpPr>
        <p:spPr/>
        <p:txBody>
          <a:bodyPr/>
          <a:lstStyle/>
          <a:p>
            <a:pPr marL="0" marR="0" lvl="0" indent="0" algn="r" defTabSz="914400" rtl="0" eaLnBrk="1" fontAlgn="auto" latinLnBrk="0" hangingPunct="1">
              <a:lnSpc>
                <a:spcPct val="90000"/>
              </a:lnSpc>
              <a:spcBef>
                <a:spcPts val="0"/>
              </a:spcBef>
              <a:spcAft>
                <a:spcPts val="0"/>
              </a:spcAft>
              <a:buClrTx/>
              <a:buSzTx/>
              <a:buFontTx/>
              <a:buNone/>
              <a:tabLst/>
              <a:defRPr/>
            </a:pPr>
            <a:fld id="{1EA85E74-CFD1-43C2-9168-DB4B3F980C18}" type="slidenum">
              <a:rPr kumimoji="0" lang="en-US" sz="1401" b="0" i="0" u="none" strike="noStrike" kern="1200" cap="none" spc="0" normalizeH="0" baseline="0" noProof="0" smtClean="0">
                <a:ln>
                  <a:noFill/>
                </a:ln>
                <a:solidFill>
                  <a:srgbClr val="000000"/>
                </a:solidFill>
                <a:effectLst/>
                <a:uLnTx/>
                <a:uFillTx/>
                <a:latin typeface="Trebuchet MS"/>
                <a:ea typeface="+mn-ea"/>
                <a:cs typeface="+mn-cs"/>
              </a:rPr>
              <a:pPr marL="0" marR="0" lvl="0" indent="0" algn="r" defTabSz="914400" rtl="0" eaLnBrk="1" fontAlgn="auto" latinLnBrk="0" hangingPunct="1">
                <a:lnSpc>
                  <a:spcPct val="90000"/>
                </a:lnSpc>
                <a:spcBef>
                  <a:spcPts val="0"/>
                </a:spcBef>
                <a:spcAft>
                  <a:spcPts val="0"/>
                </a:spcAft>
                <a:buClrTx/>
                <a:buSzTx/>
                <a:buFontTx/>
                <a:buNone/>
                <a:tabLst/>
                <a:defRPr/>
              </a:pPr>
              <a:t>56</a:t>
            </a:fld>
            <a:endParaRPr kumimoji="0" lang="en-US" sz="1401" b="0" i="0" u="none" strike="noStrike" kern="1200" cap="none" spc="0" normalizeH="0" baseline="0" noProof="0">
              <a:ln>
                <a:noFill/>
              </a:ln>
              <a:solidFill>
                <a:srgbClr val="000000"/>
              </a:solidFill>
              <a:effectLst/>
              <a:uLnTx/>
              <a:uFillTx/>
              <a:latin typeface="Trebuchet MS"/>
              <a:ea typeface="+mn-ea"/>
              <a:cs typeface="+mn-cs"/>
            </a:endParaRPr>
          </a:p>
        </p:txBody>
      </p:sp>
      <p:pic>
        <p:nvPicPr>
          <p:cNvPr id="7" name="Picture 6">
            <a:extLst>
              <a:ext uri="{FF2B5EF4-FFF2-40B4-BE49-F238E27FC236}">
                <a16:creationId xmlns:a16="http://schemas.microsoft.com/office/drawing/2014/main" id="{E25F6236-65FC-48D9-9058-A27435B22B4B}"/>
              </a:ext>
            </a:extLst>
          </p:cNvPr>
          <p:cNvPicPr>
            <a:picLocks noChangeAspect="1"/>
          </p:cNvPicPr>
          <p:nvPr/>
        </p:nvPicPr>
        <p:blipFill>
          <a:blip r:embed="rId5"/>
          <a:stretch>
            <a:fillRect/>
          </a:stretch>
        </p:blipFill>
        <p:spPr>
          <a:xfrm>
            <a:off x="979615" y="6065203"/>
            <a:ext cx="604974" cy="592256"/>
          </a:xfrm>
          <a:prstGeom prst="rect">
            <a:avLst/>
          </a:prstGeom>
        </p:spPr>
      </p:pic>
      <p:sp>
        <p:nvSpPr>
          <p:cNvPr id="9" name="TextBox 8">
            <a:extLst>
              <a:ext uri="{FF2B5EF4-FFF2-40B4-BE49-F238E27FC236}">
                <a16:creationId xmlns:a16="http://schemas.microsoft.com/office/drawing/2014/main" id="{2E2EE195-4A84-4AEA-AFB9-BF5197A40D92}"/>
              </a:ext>
            </a:extLst>
          </p:cNvPr>
          <p:cNvSpPr txBox="1"/>
          <p:nvPr/>
        </p:nvSpPr>
        <p:spPr>
          <a:xfrm>
            <a:off x="1584589" y="6405394"/>
            <a:ext cx="1261850" cy="276999"/>
          </a:xfrm>
          <a:prstGeom prst="rect">
            <a:avLst/>
          </a:prstGeom>
          <a:noFill/>
        </p:spPr>
        <p:txBody>
          <a:bodyPr wrap="square" rtlCol="0">
            <a:spAutoFit/>
          </a:bodyPr>
          <a:lstStyle/>
          <a:p>
            <a:r>
              <a:rPr lang="en-US" sz="1200" dirty="0"/>
              <a:t>LARC Workbook</a:t>
            </a:r>
          </a:p>
        </p:txBody>
      </p:sp>
    </p:spTree>
    <p:extLst>
      <p:ext uri="{BB962C8B-B14F-4D97-AF65-F5344CB8AC3E}">
        <p14:creationId xmlns:p14="http://schemas.microsoft.com/office/powerpoint/2010/main" val="209806270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FB8450C-6887-47C5-8C9F-74E5BB344A90}"/>
              </a:ext>
            </a:extLst>
          </p:cNvPr>
          <p:cNvPicPr>
            <a:picLocks noChangeAspect="1"/>
          </p:cNvPicPr>
          <p:nvPr/>
        </p:nvPicPr>
        <p:blipFill>
          <a:blip r:embed="rId3"/>
          <a:stretch>
            <a:fillRect/>
          </a:stretch>
        </p:blipFill>
        <p:spPr>
          <a:xfrm>
            <a:off x="2394857" y="1670363"/>
            <a:ext cx="7391399" cy="4215256"/>
          </a:xfrm>
          <a:prstGeom prst="rect">
            <a:avLst/>
          </a:prstGeom>
        </p:spPr>
      </p:pic>
      <p:sp>
        <p:nvSpPr>
          <p:cNvPr id="6" name="Title 5">
            <a:extLst>
              <a:ext uri="{FF2B5EF4-FFF2-40B4-BE49-F238E27FC236}">
                <a16:creationId xmlns:a16="http://schemas.microsoft.com/office/drawing/2014/main" id="{3581DDEB-B28F-49DE-AF31-FBDA6911EE6C}"/>
              </a:ext>
            </a:extLst>
          </p:cNvPr>
          <p:cNvSpPr>
            <a:spLocks noGrp="1"/>
          </p:cNvSpPr>
          <p:nvPr>
            <p:ph type="ctrTitle"/>
          </p:nvPr>
        </p:nvSpPr>
        <p:spPr>
          <a:xfrm>
            <a:off x="1317173" y="871489"/>
            <a:ext cx="9557653" cy="468706"/>
          </a:xfrm>
        </p:spPr>
        <p:txBody>
          <a:bodyPr>
            <a:noAutofit/>
          </a:bodyPr>
          <a:lstStyle/>
          <a:p>
            <a:r>
              <a:rPr lang="en-US" dirty="0"/>
              <a:t>Communicating Standard Work Procedures: Video</a:t>
            </a:r>
          </a:p>
        </p:txBody>
      </p:sp>
      <p:sp>
        <p:nvSpPr>
          <p:cNvPr id="2" name="Slide Number Placeholder 1">
            <a:extLst>
              <a:ext uri="{FF2B5EF4-FFF2-40B4-BE49-F238E27FC236}">
                <a16:creationId xmlns:a16="http://schemas.microsoft.com/office/drawing/2014/main" id="{F39CDC37-3634-4746-9842-D3A8EF704752}"/>
              </a:ext>
            </a:extLst>
          </p:cNvPr>
          <p:cNvSpPr>
            <a:spLocks noGrp="1"/>
          </p:cNvSpPr>
          <p:nvPr>
            <p:ph type="sldNum" sz="quarter" idx="12"/>
          </p:nvPr>
        </p:nvSpPr>
        <p:spPr/>
        <p:txBody>
          <a:bodyPr/>
          <a:lstStyle/>
          <a:p>
            <a:pPr marL="0" marR="0" lvl="0" indent="0" algn="r" defTabSz="914400" rtl="0" eaLnBrk="1" fontAlgn="auto" latinLnBrk="0" hangingPunct="1">
              <a:lnSpc>
                <a:spcPct val="90000"/>
              </a:lnSpc>
              <a:spcBef>
                <a:spcPts val="0"/>
              </a:spcBef>
              <a:spcAft>
                <a:spcPts val="0"/>
              </a:spcAft>
              <a:buClrTx/>
              <a:buSzTx/>
              <a:buFontTx/>
              <a:buNone/>
              <a:tabLst/>
              <a:defRPr/>
            </a:pPr>
            <a:fld id="{1EA85E74-CFD1-43C2-9168-DB4B3F980C18}" type="slidenum">
              <a:rPr kumimoji="0" lang="en-US" sz="1401" b="0" i="0" u="none" strike="noStrike" kern="1200" cap="none" spc="0" normalizeH="0" baseline="0" noProof="0" smtClean="0">
                <a:ln>
                  <a:noFill/>
                </a:ln>
                <a:solidFill>
                  <a:srgbClr val="000000"/>
                </a:solidFill>
                <a:effectLst/>
                <a:uLnTx/>
                <a:uFillTx/>
                <a:latin typeface="Trebuchet MS"/>
                <a:ea typeface="+mn-ea"/>
                <a:cs typeface="+mn-cs"/>
              </a:rPr>
              <a:pPr marL="0" marR="0" lvl="0" indent="0" algn="r" defTabSz="914400" rtl="0" eaLnBrk="1" fontAlgn="auto" latinLnBrk="0" hangingPunct="1">
                <a:lnSpc>
                  <a:spcPct val="90000"/>
                </a:lnSpc>
                <a:spcBef>
                  <a:spcPts val="0"/>
                </a:spcBef>
                <a:spcAft>
                  <a:spcPts val="0"/>
                </a:spcAft>
                <a:buClrTx/>
                <a:buSzTx/>
                <a:buFontTx/>
                <a:buNone/>
                <a:tabLst/>
                <a:defRPr/>
              </a:pPr>
              <a:t>57</a:t>
            </a:fld>
            <a:endParaRPr kumimoji="0" lang="en-US" sz="1401" b="0" i="0" u="none" strike="noStrike" kern="1200" cap="none" spc="0" normalizeH="0" baseline="0" noProof="0">
              <a:ln>
                <a:noFill/>
              </a:ln>
              <a:solidFill>
                <a:srgbClr val="000000"/>
              </a:solidFill>
              <a:effectLst/>
              <a:uLnTx/>
              <a:uFillTx/>
              <a:latin typeface="Trebuchet MS"/>
              <a:ea typeface="+mn-ea"/>
              <a:cs typeface="+mn-cs"/>
            </a:endParaRPr>
          </a:p>
        </p:txBody>
      </p:sp>
      <p:pic>
        <p:nvPicPr>
          <p:cNvPr id="7" name="Picture 6">
            <a:extLst>
              <a:ext uri="{FF2B5EF4-FFF2-40B4-BE49-F238E27FC236}">
                <a16:creationId xmlns:a16="http://schemas.microsoft.com/office/drawing/2014/main" id="{77892972-4B1E-4A7C-A7C2-8108438F6394}"/>
              </a:ext>
            </a:extLst>
          </p:cNvPr>
          <p:cNvPicPr>
            <a:picLocks noChangeAspect="1"/>
          </p:cNvPicPr>
          <p:nvPr/>
        </p:nvPicPr>
        <p:blipFill>
          <a:blip r:embed="rId4"/>
          <a:stretch>
            <a:fillRect/>
          </a:stretch>
        </p:blipFill>
        <p:spPr>
          <a:xfrm>
            <a:off x="979615" y="6065203"/>
            <a:ext cx="604974" cy="592256"/>
          </a:xfrm>
          <a:prstGeom prst="rect">
            <a:avLst/>
          </a:prstGeom>
        </p:spPr>
      </p:pic>
      <p:sp>
        <p:nvSpPr>
          <p:cNvPr id="8" name="TextBox 7">
            <a:extLst>
              <a:ext uri="{FF2B5EF4-FFF2-40B4-BE49-F238E27FC236}">
                <a16:creationId xmlns:a16="http://schemas.microsoft.com/office/drawing/2014/main" id="{6C583C09-602E-4144-B0C5-09334EB2C8BA}"/>
              </a:ext>
            </a:extLst>
          </p:cNvPr>
          <p:cNvSpPr txBox="1"/>
          <p:nvPr/>
        </p:nvSpPr>
        <p:spPr>
          <a:xfrm>
            <a:off x="1584589" y="6405394"/>
            <a:ext cx="1261850" cy="276999"/>
          </a:xfrm>
          <a:prstGeom prst="rect">
            <a:avLst/>
          </a:prstGeom>
          <a:noFill/>
        </p:spPr>
        <p:txBody>
          <a:bodyPr wrap="square" rtlCol="0">
            <a:spAutoFit/>
          </a:bodyPr>
          <a:lstStyle/>
          <a:p>
            <a:r>
              <a:rPr lang="en-US" sz="1200" dirty="0"/>
              <a:t>LARC Workbook</a:t>
            </a:r>
          </a:p>
        </p:txBody>
      </p:sp>
    </p:spTree>
    <p:extLst>
      <p:ext uri="{BB962C8B-B14F-4D97-AF65-F5344CB8AC3E}">
        <p14:creationId xmlns:p14="http://schemas.microsoft.com/office/powerpoint/2010/main" val="363270920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9433CC1-7A71-4B87-B87A-44A267850703}"/>
              </a:ext>
            </a:extLst>
          </p:cNvPr>
          <p:cNvPicPr>
            <a:picLocks noChangeAspect="1"/>
          </p:cNvPicPr>
          <p:nvPr/>
        </p:nvPicPr>
        <p:blipFill>
          <a:blip r:embed="rId3"/>
          <a:stretch>
            <a:fillRect/>
          </a:stretch>
        </p:blipFill>
        <p:spPr>
          <a:xfrm>
            <a:off x="5087984" y="1499841"/>
            <a:ext cx="4066902" cy="4254265"/>
          </a:xfrm>
          <a:prstGeom prst="rect">
            <a:avLst/>
          </a:prstGeom>
          <a:ln w="38100">
            <a:solidFill>
              <a:schemeClr val="tx1"/>
            </a:solidFill>
          </a:ln>
        </p:spPr>
      </p:pic>
      <p:sp>
        <p:nvSpPr>
          <p:cNvPr id="6" name="TextBox 5">
            <a:extLst>
              <a:ext uri="{FF2B5EF4-FFF2-40B4-BE49-F238E27FC236}">
                <a16:creationId xmlns:a16="http://schemas.microsoft.com/office/drawing/2014/main" id="{9C9885B0-606F-41F5-9E57-5CC5DDE36D93}"/>
              </a:ext>
            </a:extLst>
          </p:cNvPr>
          <p:cNvSpPr txBox="1"/>
          <p:nvPr/>
        </p:nvSpPr>
        <p:spPr>
          <a:xfrm>
            <a:off x="2563390" y="2983121"/>
            <a:ext cx="2328651"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C00000"/>
                </a:solidFill>
                <a:effectLst/>
                <a:uLnTx/>
                <a:uFillTx/>
                <a:latin typeface="Trebuchet MS"/>
                <a:ea typeface="+mn-ea"/>
                <a:cs typeface="+mn-cs"/>
              </a:rPr>
              <a:t>111 Pages</a:t>
            </a:r>
          </a:p>
        </p:txBody>
      </p:sp>
      <p:sp>
        <p:nvSpPr>
          <p:cNvPr id="7" name="Title 6">
            <a:extLst>
              <a:ext uri="{FF2B5EF4-FFF2-40B4-BE49-F238E27FC236}">
                <a16:creationId xmlns:a16="http://schemas.microsoft.com/office/drawing/2014/main" id="{065B6E4B-6B3A-4732-A8B6-C63F6704E016}"/>
              </a:ext>
            </a:extLst>
          </p:cNvPr>
          <p:cNvSpPr>
            <a:spLocks noGrp="1"/>
          </p:cNvSpPr>
          <p:nvPr>
            <p:ph type="ctrTitle"/>
          </p:nvPr>
        </p:nvSpPr>
        <p:spPr>
          <a:xfrm>
            <a:off x="407129" y="722607"/>
            <a:ext cx="11537029" cy="777234"/>
          </a:xfrm>
        </p:spPr>
        <p:txBody>
          <a:bodyPr>
            <a:noAutofit/>
          </a:bodyPr>
          <a:lstStyle/>
          <a:p>
            <a:r>
              <a:rPr lang="en-US" dirty="0"/>
              <a:t>Communicating Standard Work Procedures: Written Manual</a:t>
            </a:r>
          </a:p>
        </p:txBody>
      </p:sp>
      <p:sp>
        <p:nvSpPr>
          <p:cNvPr id="2" name="Slide Number Placeholder 1">
            <a:extLst>
              <a:ext uri="{FF2B5EF4-FFF2-40B4-BE49-F238E27FC236}">
                <a16:creationId xmlns:a16="http://schemas.microsoft.com/office/drawing/2014/main" id="{26B10F74-B5D7-418E-A046-AA269E427DD9}"/>
              </a:ext>
            </a:extLst>
          </p:cNvPr>
          <p:cNvSpPr>
            <a:spLocks noGrp="1"/>
          </p:cNvSpPr>
          <p:nvPr>
            <p:ph type="sldNum" sz="quarter" idx="12"/>
          </p:nvPr>
        </p:nvSpPr>
        <p:spPr/>
        <p:txBody>
          <a:bodyPr/>
          <a:lstStyle/>
          <a:p>
            <a:pPr marL="0" marR="0" lvl="0" indent="0" algn="r" defTabSz="914400" rtl="0" eaLnBrk="1" fontAlgn="auto" latinLnBrk="0" hangingPunct="1">
              <a:lnSpc>
                <a:spcPct val="90000"/>
              </a:lnSpc>
              <a:spcBef>
                <a:spcPts val="0"/>
              </a:spcBef>
              <a:spcAft>
                <a:spcPts val="0"/>
              </a:spcAft>
              <a:buClrTx/>
              <a:buSzTx/>
              <a:buFontTx/>
              <a:buNone/>
              <a:tabLst/>
              <a:defRPr/>
            </a:pPr>
            <a:fld id="{1EA85E74-CFD1-43C2-9168-DB4B3F980C18}" type="slidenum">
              <a:rPr kumimoji="0" lang="en-US" sz="1401" b="0" i="0" u="none" strike="noStrike" kern="1200" cap="none" spc="0" normalizeH="0" baseline="0" noProof="0" smtClean="0">
                <a:ln>
                  <a:noFill/>
                </a:ln>
                <a:solidFill>
                  <a:srgbClr val="000000"/>
                </a:solidFill>
                <a:effectLst/>
                <a:uLnTx/>
                <a:uFillTx/>
                <a:latin typeface="Trebuchet MS"/>
                <a:ea typeface="+mn-ea"/>
                <a:cs typeface="+mn-cs"/>
              </a:rPr>
              <a:pPr marL="0" marR="0" lvl="0" indent="0" algn="r" defTabSz="914400" rtl="0" eaLnBrk="1" fontAlgn="auto" latinLnBrk="0" hangingPunct="1">
                <a:lnSpc>
                  <a:spcPct val="90000"/>
                </a:lnSpc>
                <a:spcBef>
                  <a:spcPts val="0"/>
                </a:spcBef>
                <a:spcAft>
                  <a:spcPts val="0"/>
                </a:spcAft>
                <a:buClrTx/>
                <a:buSzTx/>
                <a:buFontTx/>
                <a:buNone/>
                <a:tabLst/>
                <a:defRPr/>
              </a:pPr>
              <a:t>58</a:t>
            </a:fld>
            <a:endParaRPr kumimoji="0" lang="en-US" sz="1401" b="0" i="0" u="none" strike="noStrike" kern="1200" cap="none" spc="0" normalizeH="0" baseline="0" noProof="0">
              <a:ln>
                <a:noFill/>
              </a:ln>
              <a:solidFill>
                <a:srgbClr val="000000"/>
              </a:solidFill>
              <a:effectLst/>
              <a:uLnTx/>
              <a:uFillTx/>
              <a:latin typeface="Trebuchet MS"/>
              <a:ea typeface="+mn-ea"/>
              <a:cs typeface="+mn-cs"/>
            </a:endParaRPr>
          </a:p>
        </p:txBody>
      </p:sp>
      <p:pic>
        <p:nvPicPr>
          <p:cNvPr id="8" name="Picture 7">
            <a:extLst>
              <a:ext uri="{FF2B5EF4-FFF2-40B4-BE49-F238E27FC236}">
                <a16:creationId xmlns:a16="http://schemas.microsoft.com/office/drawing/2014/main" id="{87155BF0-8492-40C8-B383-F3A032858A8D}"/>
              </a:ext>
            </a:extLst>
          </p:cNvPr>
          <p:cNvPicPr>
            <a:picLocks noChangeAspect="1"/>
          </p:cNvPicPr>
          <p:nvPr/>
        </p:nvPicPr>
        <p:blipFill>
          <a:blip r:embed="rId4"/>
          <a:stretch>
            <a:fillRect/>
          </a:stretch>
        </p:blipFill>
        <p:spPr>
          <a:xfrm>
            <a:off x="979615" y="6065203"/>
            <a:ext cx="604974" cy="592256"/>
          </a:xfrm>
          <a:prstGeom prst="rect">
            <a:avLst/>
          </a:prstGeom>
        </p:spPr>
      </p:pic>
      <p:sp>
        <p:nvSpPr>
          <p:cNvPr id="9" name="TextBox 8">
            <a:extLst>
              <a:ext uri="{FF2B5EF4-FFF2-40B4-BE49-F238E27FC236}">
                <a16:creationId xmlns:a16="http://schemas.microsoft.com/office/drawing/2014/main" id="{88D34148-1E13-424C-86A7-589C9DE8F7F9}"/>
              </a:ext>
            </a:extLst>
          </p:cNvPr>
          <p:cNvSpPr txBox="1"/>
          <p:nvPr/>
        </p:nvSpPr>
        <p:spPr>
          <a:xfrm>
            <a:off x="1584589" y="6405394"/>
            <a:ext cx="1261850" cy="276999"/>
          </a:xfrm>
          <a:prstGeom prst="rect">
            <a:avLst/>
          </a:prstGeom>
          <a:noFill/>
        </p:spPr>
        <p:txBody>
          <a:bodyPr wrap="square" rtlCol="0">
            <a:spAutoFit/>
          </a:bodyPr>
          <a:lstStyle/>
          <a:p>
            <a:r>
              <a:rPr lang="en-US" sz="1200" dirty="0"/>
              <a:t>LARC Workbook</a:t>
            </a:r>
          </a:p>
        </p:txBody>
      </p:sp>
    </p:spTree>
    <p:extLst>
      <p:ext uri="{BB962C8B-B14F-4D97-AF65-F5344CB8AC3E}">
        <p14:creationId xmlns:p14="http://schemas.microsoft.com/office/powerpoint/2010/main" val="9295332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EDE9D63-6C96-45E6-B479-F855E7BBF8AC}"/>
              </a:ext>
            </a:extLst>
          </p:cNvPr>
          <p:cNvPicPr>
            <a:picLocks noChangeAspect="1"/>
          </p:cNvPicPr>
          <p:nvPr/>
        </p:nvPicPr>
        <p:blipFill>
          <a:blip r:embed="rId3"/>
          <a:stretch>
            <a:fillRect/>
          </a:stretch>
        </p:blipFill>
        <p:spPr>
          <a:xfrm>
            <a:off x="3846597" y="1317342"/>
            <a:ext cx="4498806" cy="4383122"/>
          </a:xfrm>
          <a:prstGeom prst="rect">
            <a:avLst/>
          </a:prstGeom>
          <a:ln w="38100">
            <a:solidFill>
              <a:schemeClr val="tx1"/>
            </a:solidFill>
          </a:ln>
        </p:spPr>
      </p:pic>
      <p:sp>
        <p:nvSpPr>
          <p:cNvPr id="5" name="Title 4">
            <a:extLst>
              <a:ext uri="{FF2B5EF4-FFF2-40B4-BE49-F238E27FC236}">
                <a16:creationId xmlns:a16="http://schemas.microsoft.com/office/drawing/2014/main" id="{513FFD6E-072E-4E4B-8606-1DECC4097C4B}"/>
              </a:ext>
            </a:extLst>
          </p:cNvPr>
          <p:cNvSpPr txBox="1">
            <a:spLocks/>
          </p:cNvSpPr>
          <p:nvPr/>
        </p:nvSpPr>
        <p:spPr>
          <a:xfrm>
            <a:off x="1169738" y="1205684"/>
            <a:ext cx="3512431" cy="1834971"/>
          </a:xfrm>
          <a:prstGeom prst="rect">
            <a:avLst/>
          </a:prstGeom>
        </p:spPr>
        <p:txBody>
          <a:bodyPr>
            <a:normAutofit/>
          </a:bodyPr>
          <a:lstStyle>
            <a:lvl1pPr algn="l" defTabSz="822960" rtl="0" eaLnBrk="1" latinLnBrk="0" hangingPunct="1">
              <a:lnSpc>
                <a:spcPct val="90000"/>
              </a:lnSpc>
              <a:spcBef>
                <a:spcPct val="0"/>
              </a:spcBef>
              <a:buNone/>
              <a:defRPr sz="3960" kern="1200">
                <a:solidFill>
                  <a:schemeClr val="tx1"/>
                </a:solidFill>
                <a:latin typeface="+mj-lt"/>
                <a:ea typeface="+mj-ea"/>
                <a:cs typeface="+mj-cs"/>
              </a:defRPr>
            </a:lvl1pPr>
          </a:lstStyle>
          <a:p>
            <a:pPr marL="0" marR="0" lvl="0" indent="0" algn="l" defTabSz="822960" rtl="0" eaLnBrk="1" fontAlgn="auto" latinLnBrk="0" hangingPunct="1">
              <a:lnSpc>
                <a:spcPct val="90000"/>
              </a:lnSpc>
              <a:spcBef>
                <a:spcPct val="0"/>
              </a:spcBef>
              <a:spcAft>
                <a:spcPts val="0"/>
              </a:spcAft>
              <a:buClrTx/>
              <a:buSzTx/>
              <a:buFontTx/>
              <a:buNone/>
              <a:tabLst/>
              <a:defRPr/>
            </a:pPr>
            <a:endParaRPr kumimoji="0" lang="en-US" sz="3960" b="0" i="0" u="none" strike="noStrike" kern="1200" cap="none" spc="0" normalizeH="0" baseline="0" noProof="0" dirty="0">
              <a:ln>
                <a:noFill/>
              </a:ln>
              <a:solidFill>
                <a:srgbClr val="000000"/>
              </a:solidFill>
              <a:effectLst/>
              <a:uLnTx/>
              <a:uFillTx/>
              <a:latin typeface="Trebuchet MS"/>
              <a:ea typeface="+mj-ea"/>
              <a:cs typeface="+mj-cs"/>
            </a:endParaRPr>
          </a:p>
        </p:txBody>
      </p:sp>
      <p:sp>
        <p:nvSpPr>
          <p:cNvPr id="6" name="Title 5">
            <a:extLst>
              <a:ext uri="{FF2B5EF4-FFF2-40B4-BE49-F238E27FC236}">
                <a16:creationId xmlns:a16="http://schemas.microsoft.com/office/drawing/2014/main" id="{1C803D8D-0A5A-4C33-AB9B-FDF50895446E}"/>
              </a:ext>
            </a:extLst>
          </p:cNvPr>
          <p:cNvSpPr>
            <a:spLocks noGrp="1"/>
          </p:cNvSpPr>
          <p:nvPr>
            <p:ph type="ctrTitle"/>
          </p:nvPr>
        </p:nvSpPr>
        <p:spPr>
          <a:xfrm>
            <a:off x="767445" y="757376"/>
            <a:ext cx="10657110" cy="556425"/>
          </a:xfrm>
        </p:spPr>
        <p:txBody>
          <a:bodyPr>
            <a:noAutofit/>
          </a:bodyPr>
          <a:lstStyle/>
          <a:p>
            <a:r>
              <a:rPr lang="en-US" dirty="0"/>
              <a:t>Communicating Standard Work Procedures: Flowcharts</a:t>
            </a:r>
          </a:p>
        </p:txBody>
      </p:sp>
      <p:sp>
        <p:nvSpPr>
          <p:cNvPr id="2" name="Slide Number Placeholder 1">
            <a:extLst>
              <a:ext uri="{FF2B5EF4-FFF2-40B4-BE49-F238E27FC236}">
                <a16:creationId xmlns:a16="http://schemas.microsoft.com/office/drawing/2014/main" id="{CD464CE3-A852-4F7B-A93B-CC8C5A3124BB}"/>
              </a:ext>
            </a:extLst>
          </p:cNvPr>
          <p:cNvSpPr>
            <a:spLocks noGrp="1"/>
          </p:cNvSpPr>
          <p:nvPr>
            <p:ph type="sldNum" sz="quarter" idx="12"/>
          </p:nvPr>
        </p:nvSpPr>
        <p:spPr/>
        <p:txBody>
          <a:bodyPr/>
          <a:lstStyle/>
          <a:p>
            <a:pPr marL="0" marR="0" lvl="0" indent="0" algn="r" defTabSz="914400" rtl="0" eaLnBrk="1" fontAlgn="auto" latinLnBrk="0" hangingPunct="1">
              <a:lnSpc>
                <a:spcPct val="90000"/>
              </a:lnSpc>
              <a:spcBef>
                <a:spcPts val="0"/>
              </a:spcBef>
              <a:spcAft>
                <a:spcPts val="0"/>
              </a:spcAft>
              <a:buClrTx/>
              <a:buSzTx/>
              <a:buFontTx/>
              <a:buNone/>
              <a:tabLst/>
              <a:defRPr/>
            </a:pPr>
            <a:fld id="{1EA85E74-CFD1-43C2-9168-DB4B3F980C18}" type="slidenum">
              <a:rPr kumimoji="0" lang="en-US" sz="1401" b="0" i="0" u="none" strike="noStrike" kern="1200" cap="none" spc="0" normalizeH="0" baseline="0" noProof="0" smtClean="0">
                <a:ln>
                  <a:noFill/>
                </a:ln>
                <a:solidFill>
                  <a:srgbClr val="000000"/>
                </a:solidFill>
                <a:effectLst/>
                <a:uLnTx/>
                <a:uFillTx/>
                <a:latin typeface="Trebuchet MS"/>
                <a:ea typeface="+mn-ea"/>
                <a:cs typeface="+mn-cs"/>
              </a:rPr>
              <a:pPr marL="0" marR="0" lvl="0" indent="0" algn="r" defTabSz="914400" rtl="0" eaLnBrk="1" fontAlgn="auto" latinLnBrk="0" hangingPunct="1">
                <a:lnSpc>
                  <a:spcPct val="90000"/>
                </a:lnSpc>
                <a:spcBef>
                  <a:spcPts val="0"/>
                </a:spcBef>
                <a:spcAft>
                  <a:spcPts val="0"/>
                </a:spcAft>
                <a:buClrTx/>
                <a:buSzTx/>
                <a:buFontTx/>
                <a:buNone/>
                <a:tabLst/>
                <a:defRPr/>
              </a:pPr>
              <a:t>59</a:t>
            </a:fld>
            <a:endParaRPr kumimoji="0" lang="en-US" sz="1401" b="0" i="0" u="none" strike="noStrike" kern="1200" cap="none" spc="0" normalizeH="0" baseline="0" noProof="0">
              <a:ln>
                <a:noFill/>
              </a:ln>
              <a:solidFill>
                <a:srgbClr val="000000"/>
              </a:solidFill>
              <a:effectLst/>
              <a:uLnTx/>
              <a:uFillTx/>
              <a:latin typeface="Trebuchet MS"/>
              <a:ea typeface="+mn-ea"/>
              <a:cs typeface="+mn-cs"/>
            </a:endParaRPr>
          </a:p>
        </p:txBody>
      </p:sp>
      <p:pic>
        <p:nvPicPr>
          <p:cNvPr id="7" name="Picture 6">
            <a:extLst>
              <a:ext uri="{FF2B5EF4-FFF2-40B4-BE49-F238E27FC236}">
                <a16:creationId xmlns:a16="http://schemas.microsoft.com/office/drawing/2014/main" id="{014E79C9-C888-4AA0-A771-6E3BE14A4E7D}"/>
              </a:ext>
            </a:extLst>
          </p:cNvPr>
          <p:cNvPicPr>
            <a:picLocks noChangeAspect="1"/>
          </p:cNvPicPr>
          <p:nvPr/>
        </p:nvPicPr>
        <p:blipFill>
          <a:blip r:embed="rId4"/>
          <a:stretch>
            <a:fillRect/>
          </a:stretch>
        </p:blipFill>
        <p:spPr>
          <a:xfrm>
            <a:off x="979615" y="6065203"/>
            <a:ext cx="604974" cy="592256"/>
          </a:xfrm>
          <a:prstGeom prst="rect">
            <a:avLst/>
          </a:prstGeom>
        </p:spPr>
      </p:pic>
      <p:sp>
        <p:nvSpPr>
          <p:cNvPr id="8" name="TextBox 7">
            <a:extLst>
              <a:ext uri="{FF2B5EF4-FFF2-40B4-BE49-F238E27FC236}">
                <a16:creationId xmlns:a16="http://schemas.microsoft.com/office/drawing/2014/main" id="{0CEEEECC-47DE-466B-9006-879D1BFAB78D}"/>
              </a:ext>
            </a:extLst>
          </p:cNvPr>
          <p:cNvSpPr txBox="1"/>
          <p:nvPr/>
        </p:nvSpPr>
        <p:spPr>
          <a:xfrm>
            <a:off x="1584589" y="6405394"/>
            <a:ext cx="1261850" cy="276999"/>
          </a:xfrm>
          <a:prstGeom prst="rect">
            <a:avLst/>
          </a:prstGeom>
          <a:noFill/>
        </p:spPr>
        <p:txBody>
          <a:bodyPr wrap="square" rtlCol="0">
            <a:spAutoFit/>
          </a:bodyPr>
          <a:lstStyle/>
          <a:p>
            <a:r>
              <a:rPr lang="en-US" sz="1200" dirty="0"/>
              <a:t>LARC Workbook</a:t>
            </a:r>
          </a:p>
        </p:txBody>
      </p:sp>
    </p:spTree>
    <p:extLst>
      <p:ext uri="{BB962C8B-B14F-4D97-AF65-F5344CB8AC3E}">
        <p14:creationId xmlns:p14="http://schemas.microsoft.com/office/powerpoint/2010/main" val="1199473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1A0273A5-F974-4013-8FCE-D9580E752E18}"/>
              </a:ext>
            </a:extLst>
          </p:cNvPr>
          <p:cNvSpPr txBox="1">
            <a:spLocks/>
          </p:cNvSpPr>
          <p:nvPr/>
        </p:nvSpPr>
        <p:spPr>
          <a:xfrm>
            <a:off x="5433618" y="1910034"/>
            <a:ext cx="5930590" cy="928110"/>
          </a:xfrm>
          <a:prstGeom prst="rect">
            <a:avLst/>
          </a:prstGeom>
        </p:spPr>
        <p:txBody>
          <a:bodyPr/>
          <a:lstStyle>
            <a:lvl1pPr algn="l" defTabSz="822960" rtl="0" eaLnBrk="1" latinLnBrk="0" hangingPunct="1">
              <a:lnSpc>
                <a:spcPct val="90000"/>
              </a:lnSpc>
              <a:spcBef>
                <a:spcPct val="0"/>
              </a:spcBef>
              <a:buNone/>
              <a:defRPr sz="3960" kern="1200">
                <a:solidFill>
                  <a:schemeClr val="tx1"/>
                </a:solidFill>
                <a:latin typeface="+mj-lt"/>
                <a:ea typeface="+mj-ea"/>
                <a:cs typeface="+mj-cs"/>
              </a:defRPr>
            </a:lvl1pPr>
          </a:lstStyle>
          <a:p>
            <a:pPr marL="0" marR="0" lvl="0" indent="0" algn="l" defTabSz="822960" rtl="0" eaLnBrk="1" fontAlgn="auto" latinLnBrk="0" hangingPunct="1">
              <a:lnSpc>
                <a:spcPct val="90000"/>
              </a:lnSpc>
              <a:spcBef>
                <a:spcPct val="0"/>
              </a:spcBef>
              <a:spcAft>
                <a:spcPts val="0"/>
              </a:spcAft>
              <a:buClrTx/>
              <a:buSzTx/>
              <a:buFontTx/>
              <a:buNone/>
              <a:tabLst/>
              <a:defRPr/>
            </a:pPr>
            <a:endParaRPr kumimoji="0" lang="en-US" sz="3960" b="0" i="0" u="none" strike="noStrike" kern="1200" cap="none" spc="0" normalizeH="0" baseline="0" noProof="0" dirty="0">
              <a:ln>
                <a:noFill/>
              </a:ln>
              <a:solidFill>
                <a:srgbClr val="000000"/>
              </a:solidFill>
              <a:effectLst/>
              <a:uLnTx/>
              <a:uFillTx/>
              <a:latin typeface="Trebuchet MS"/>
              <a:ea typeface="+mj-ea"/>
              <a:cs typeface="+mj-cs"/>
            </a:endParaRPr>
          </a:p>
        </p:txBody>
      </p:sp>
      <p:sp>
        <p:nvSpPr>
          <p:cNvPr id="5" name="Content Placeholder 2">
            <a:extLst>
              <a:ext uri="{FF2B5EF4-FFF2-40B4-BE49-F238E27FC236}">
                <a16:creationId xmlns:a16="http://schemas.microsoft.com/office/drawing/2014/main" id="{916A0A60-22DA-47A7-9B1A-3DFB305C84A7}"/>
              </a:ext>
            </a:extLst>
          </p:cNvPr>
          <p:cNvSpPr txBox="1">
            <a:spLocks/>
          </p:cNvSpPr>
          <p:nvPr/>
        </p:nvSpPr>
        <p:spPr>
          <a:xfrm>
            <a:off x="3809510" y="1910034"/>
            <a:ext cx="4589403" cy="2857817"/>
          </a:xfrm>
          <a:prstGeom prst="rect">
            <a:avLst/>
          </a:prstGeom>
        </p:spPr>
        <p:txBody>
          <a:bodyPr/>
          <a:lstStyle>
            <a:lvl1pPr marL="205740" indent="-205740" algn="l" defTabSz="822960" rtl="0" eaLnBrk="1" latinLnBrk="0" hangingPunct="1">
              <a:lnSpc>
                <a:spcPct val="90000"/>
              </a:lnSpc>
              <a:spcBef>
                <a:spcPts val="900"/>
              </a:spcBef>
              <a:buFont typeface="Arial" panose="020B0604020202020204" pitchFamily="34" charset="0"/>
              <a:buChar char="•"/>
              <a:defRPr sz="2520" kern="1200">
                <a:solidFill>
                  <a:schemeClr val="tx1"/>
                </a:solidFill>
                <a:latin typeface="+mn-lt"/>
                <a:ea typeface="+mn-ea"/>
                <a:cs typeface="+mn-cs"/>
              </a:defRPr>
            </a:lvl1pPr>
            <a:lvl2pPr marL="617220" indent="-205740" algn="l" defTabSz="822960" rtl="0" eaLnBrk="1" latinLnBrk="0" hangingPunct="1">
              <a:lnSpc>
                <a:spcPct val="90000"/>
              </a:lnSpc>
              <a:spcBef>
                <a:spcPts val="450"/>
              </a:spcBef>
              <a:buFont typeface="Arial" panose="020B0604020202020204" pitchFamily="34" charset="0"/>
              <a:buChar char="•"/>
              <a:defRPr sz="2160" kern="1200">
                <a:solidFill>
                  <a:schemeClr val="tx1"/>
                </a:solidFill>
                <a:latin typeface="+mn-lt"/>
                <a:ea typeface="+mn-ea"/>
                <a:cs typeface="+mn-cs"/>
              </a:defRPr>
            </a:lvl2pPr>
            <a:lvl3pPr marL="1028700" indent="-205740" algn="l" defTabSz="822960" rtl="0" eaLnBrk="1" latinLnBrk="0" hangingPunct="1">
              <a:lnSpc>
                <a:spcPct val="90000"/>
              </a:lnSpc>
              <a:spcBef>
                <a:spcPts val="450"/>
              </a:spcBef>
              <a:buFont typeface="Arial" panose="020B0604020202020204" pitchFamily="34" charset="0"/>
              <a:buChar char="•"/>
              <a:defRPr sz="1800" kern="1200">
                <a:solidFill>
                  <a:schemeClr val="tx1"/>
                </a:solidFill>
                <a:latin typeface="+mn-lt"/>
                <a:ea typeface="+mn-ea"/>
                <a:cs typeface="+mn-cs"/>
              </a:defRPr>
            </a:lvl3pPr>
            <a:lvl4pPr marL="144018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4pPr>
            <a:lvl5pPr marL="185166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5pPr>
            <a:lvl6pPr marL="226314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6pPr>
            <a:lvl7pPr marL="267462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7pPr>
            <a:lvl8pPr marL="308610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8pPr>
            <a:lvl9pPr marL="349758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9pPr>
          </a:lstStyle>
          <a:p>
            <a:pPr marL="205740" marR="0" lvl="0" indent="-205740" algn="l" defTabSz="822960" rtl="0" eaLnBrk="1" fontAlgn="auto" latinLnBrk="0" hangingPunct="1">
              <a:lnSpc>
                <a:spcPct val="90000"/>
              </a:lnSpc>
              <a:spcBef>
                <a:spcPts val="900"/>
              </a:spcBef>
              <a:spcAft>
                <a:spcPts val="0"/>
              </a:spcAft>
              <a:buClrTx/>
              <a:buSzTx/>
              <a:buFont typeface="Arial" panose="020B0604020202020204" pitchFamily="34" charset="0"/>
              <a:buChar char="•"/>
              <a:tabLst/>
              <a:defRPr/>
            </a:pPr>
            <a:r>
              <a:rPr kumimoji="0" lang="en-US" sz="2520" b="0" i="0" u="none" strike="noStrike" kern="1200" cap="none" spc="0" normalizeH="0" baseline="0" noProof="0" dirty="0">
                <a:ln>
                  <a:noFill/>
                </a:ln>
                <a:solidFill>
                  <a:srgbClr val="000000"/>
                </a:solidFill>
                <a:effectLst/>
                <a:uLnTx/>
                <a:uFillTx/>
                <a:latin typeface="Trebuchet MS"/>
                <a:ea typeface="+mn-ea"/>
                <a:cs typeface="+mn-cs"/>
              </a:rPr>
              <a:t>Simulation – Before &amp; After</a:t>
            </a:r>
          </a:p>
          <a:p>
            <a:pPr marL="205740" marR="0" lvl="0" indent="-205740" algn="l" defTabSz="822960" rtl="0" eaLnBrk="1" fontAlgn="auto" latinLnBrk="0" hangingPunct="1">
              <a:lnSpc>
                <a:spcPct val="90000"/>
              </a:lnSpc>
              <a:spcBef>
                <a:spcPts val="900"/>
              </a:spcBef>
              <a:spcAft>
                <a:spcPts val="0"/>
              </a:spcAft>
              <a:buClrTx/>
              <a:buSzTx/>
              <a:buFont typeface="Arial" panose="020B0604020202020204" pitchFamily="34" charset="0"/>
              <a:buChar char="•"/>
              <a:tabLst/>
              <a:defRPr/>
            </a:pPr>
            <a:r>
              <a:rPr kumimoji="0" lang="en-US" sz="2520" b="0" i="0" u="none" strike="noStrike" kern="1200" cap="none" spc="0" normalizeH="0" baseline="0" noProof="0" dirty="0">
                <a:ln>
                  <a:noFill/>
                </a:ln>
                <a:solidFill>
                  <a:srgbClr val="000000"/>
                </a:solidFill>
                <a:effectLst/>
                <a:uLnTx/>
                <a:uFillTx/>
                <a:latin typeface="Trebuchet MS"/>
                <a:ea typeface="+mn-ea"/>
                <a:cs typeface="+mn-cs"/>
              </a:rPr>
              <a:t>PDCA</a:t>
            </a:r>
          </a:p>
          <a:p>
            <a:pPr marL="205740" marR="0" lvl="0" indent="-205740" algn="l" defTabSz="822960" rtl="0" eaLnBrk="1" fontAlgn="auto" latinLnBrk="0" hangingPunct="1">
              <a:lnSpc>
                <a:spcPct val="90000"/>
              </a:lnSpc>
              <a:spcBef>
                <a:spcPts val="900"/>
              </a:spcBef>
              <a:spcAft>
                <a:spcPts val="0"/>
              </a:spcAft>
              <a:buClrTx/>
              <a:buSzTx/>
              <a:buFont typeface="Arial" panose="020B0604020202020204" pitchFamily="34" charset="0"/>
              <a:buChar char="•"/>
              <a:tabLst/>
              <a:defRPr/>
            </a:pPr>
            <a:r>
              <a:rPr kumimoji="0" lang="en-US" sz="2520" b="0" i="0" u="none" strike="noStrike" kern="1200" cap="none" spc="0" normalizeH="0" baseline="0" noProof="0" dirty="0">
                <a:ln>
                  <a:noFill/>
                </a:ln>
                <a:solidFill>
                  <a:srgbClr val="000000"/>
                </a:solidFill>
                <a:effectLst/>
                <a:uLnTx/>
                <a:uFillTx/>
                <a:latin typeface="Trebuchet MS"/>
                <a:ea typeface="+mn-ea"/>
                <a:cs typeface="+mn-cs"/>
              </a:rPr>
              <a:t>LEAN</a:t>
            </a:r>
          </a:p>
          <a:p>
            <a:pPr marL="205740" marR="0" lvl="0" indent="-205740" algn="l" defTabSz="822960" rtl="0" eaLnBrk="1" fontAlgn="auto" latinLnBrk="0" hangingPunct="1">
              <a:lnSpc>
                <a:spcPct val="90000"/>
              </a:lnSpc>
              <a:spcBef>
                <a:spcPts val="900"/>
              </a:spcBef>
              <a:spcAft>
                <a:spcPts val="0"/>
              </a:spcAft>
              <a:buClrTx/>
              <a:buSzTx/>
              <a:buFont typeface="Arial" panose="020B0604020202020204" pitchFamily="34" charset="0"/>
              <a:buChar char="•"/>
              <a:tabLst/>
              <a:defRPr/>
            </a:pPr>
            <a:r>
              <a:rPr kumimoji="0" lang="en-US" sz="2520" b="0" i="0" u="none" strike="noStrike" kern="1200" cap="none" spc="0" normalizeH="0" baseline="0" noProof="0" dirty="0">
                <a:ln>
                  <a:noFill/>
                </a:ln>
                <a:solidFill>
                  <a:srgbClr val="000000"/>
                </a:solidFill>
                <a:effectLst/>
                <a:uLnTx/>
                <a:uFillTx/>
                <a:latin typeface="Trebuchet MS"/>
                <a:ea typeface="+mn-ea"/>
                <a:cs typeface="+mn-cs"/>
              </a:rPr>
              <a:t>Standard Work</a:t>
            </a:r>
          </a:p>
          <a:p>
            <a:pPr marL="205740" marR="0" lvl="0" indent="-205740" algn="l" defTabSz="822960" rtl="0" eaLnBrk="1" fontAlgn="auto" latinLnBrk="0" hangingPunct="1">
              <a:lnSpc>
                <a:spcPct val="90000"/>
              </a:lnSpc>
              <a:spcBef>
                <a:spcPts val="900"/>
              </a:spcBef>
              <a:spcAft>
                <a:spcPts val="0"/>
              </a:spcAft>
              <a:buClrTx/>
              <a:buSzTx/>
              <a:buFont typeface="Arial" panose="020B0604020202020204" pitchFamily="34" charset="0"/>
              <a:buChar char="•"/>
              <a:tabLst/>
              <a:defRPr/>
            </a:pPr>
            <a:r>
              <a:rPr kumimoji="0" lang="en-US" sz="2520" b="0" i="0" u="none" strike="noStrike" kern="1200" cap="none" spc="0" normalizeH="0" baseline="0" noProof="0" dirty="0">
                <a:ln>
                  <a:noFill/>
                </a:ln>
                <a:solidFill>
                  <a:srgbClr val="000000"/>
                </a:solidFill>
                <a:effectLst/>
                <a:uLnTx/>
                <a:uFillTx/>
                <a:latin typeface="Trebuchet MS"/>
                <a:ea typeface="+mn-ea"/>
                <a:cs typeface="+mn-cs"/>
              </a:rPr>
              <a:t>Future State Map</a:t>
            </a:r>
          </a:p>
          <a:p>
            <a:pPr marL="205740" marR="0" lvl="0" indent="-205740" algn="l" defTabSz="822960" rtl="0" eaLnBrk="1" fontAlgn="auto" latinLnBrk="0" hangingPunct="1">
              <a:lnSpc>
                <a:spcPct val="90000"/>
              </a:lnSpc>
              <a:spcBef>
                <a:spcPts val="900"/>
              </a:spcBef>
              <a:spcAft>
                <a:spcPts val="0"/>
              </a:spcAft>
              <a:buClrTx/>
              <a:buSzTx/>
              <a:buFont typeface="Arial" panose="020B0604020202020204" pitchFamily="34" charset="0"/>
              <a:buChar char="•"/>
              <a:tabLst/>
              <a:defRPr/>
            </a:pPr>
            <a:r>
              <a:rPr kumimoji="0" lang="en-US" sz="2520" b="0" i="0" u="none" strike="noStrike" kern="1200" cap="none" spc="0" normalizeH="0" baseline="0" noProof="0" dirty="0">
                <a:ln>
                  <a:noFill/>
                </a:ln>
                <a:solidFill>
                  <a:srgbClr val="000000"/>
                </a:solidFill>
                <a:effectLst/>
                <a:uLnTx/>
                <a:uFillTx/>
                <a:latin typeface="Trebuchet MS"/>
                <a:ea typeface="+mn-ea"/>
                <a:cs typeface="+mn-cs"/>
              </a:rPr>
              <a:t>Data Display</a:t>
            </a:r>
          </a:p>
          <a:p>
            <a:pPr marL="205740" marR="0" lvl="0" indent="-205740" algn="l" defTabSz="822960" rtl="0" eaLnBrk="1" fontAlgn="auto" latinLnBrk="0" hangingPunct="1">
              <a:lnSpc>
                <a:spcPct val="90000"/>
              </a:lnSpc>
              <a:spcBef>
                <a:spcPts val="900"/>
              </a:spcBef>
              <a:spcAft>
                <a:spcPts val="0"/>
              </a:spcAft>
              <a:buClrTx/>
              <a:buSzTx/>
              <a:buFont typeface="Arial" panose="020B0604020202020204" pitchFamily="34" charset="0"/>
              <a:buChar char="•"/>
              <a:tabLst/>
              <a:defRPr/>
            </a:pPr>
            <a:endParaRPr kumimoji="0" lang="en-US" sz="2520" b="0" i="0" u="none" strike="noStrike" kern="1200" cap="none" spc="0" normalizeH="0" baseline="0" noProof="0" dirty="0">
              <a:ln>
                <a:noFill/>
              </a:ln>
              <a:solidFill>
                <a:srgbClr val="000000"/>
              </a:solidFill>
              <a:effectLst/>
              <a:uLnTx/>
              <a:uFillTx/>
              <a:latin typeface="Trebuchet MS"/>
              <a:ea typeface="+mn-ea"/>
              <a:cs typeface="+mn-cs"/>
            </a:endParaRPr>
          </a:p>
          <a:p>
            <a:pPr marL="205740" marR="0" lvl="0" indent="-205740" algn="l" defTabSz="822960" rtl="0" eaLnBrk="1" fontAlgn="auto" latinLnBrk="0" hangingPunct="1">
              <a:lnSpc>
                <a:spcPct val="90000"/>
              </a:lnSpc>
              <a:spcBef>
                <a:spcPts val="900"/>
              </a:spcBef>
              <a:spcAft>
                <a:spcPts val="0"/>
              </a:spcAft>
              <a:buClrTx/>
              <a:buSzTx/>
              <a:buFont typeface="Arial" panose="020B0604020202020204" pitchFamily="34" charset="0"/>
              <a:buChar char="•"/>
              <a:tabLst/>
              <a:defRPr/>
            </a:pPr>
            <a:endParaRPr kumimoji="0" lang="en-US" sz="2520" b="0" i="0" u="none" strike="noStrike" kern="1200" cap="none" spc="0" normalizeH="0" baseline="0" noProof="0" dirty="0">
              <a:ln>
                <a:noFill/>
              </a:ln>
              <a:solidFill>
                <a:srgbClr val="000000"/>
              </a:solidFill>
              <a:effectLst/>
              <a:uLnTx/>
              <a:uFillTx/>
              <a:latin typeface="Trebuchet MS"/>
              <a:ea typeface="+mn-ea"/>
              <a:cs typeface="+mn-cs"/>
            </a:endParaRPr>
          </a:p>
          <a:p>
            <a:pPr marL="205740" marR="0" lvl="0" indent="-205740" algn="l" defTabSz="822960" rtl="0" eaLnBrk="1" fontAlgn="auto" latinLnBrk="0" hangingPunct="1">
              <a:lnSpc>
                <a:spcPct val="90000"/>
              </a:lnSpc>
              <a:spcBef>
                <a:spcPts val="900"/>
              </a:spcBef>
              <a:spcAft>
                <a:spcPts val="0"/>
              </a:spcAft>
              <a:buClrTx/>
              <a:buSzTx/>
              <a:buFont typeface="Arial" panose="020B0604020202020204" pitchFamily="34" charset="0"/>
              <a:buChar char="•"/>
              <a:tabLst/>
              <a:defRPr/>
            </a:pPr>
            <a:endParaRPr kumimoji="0" lang="en-US" sz="2520" b="0" i="0" u="none" strike="noStrike" kern="1200" cap="none" spc="0" normalizeH="0" baseline="0" noProof="0" dirty="0">
              <a:ln>
                <a:noFill/>
              </a:ln>
              <a:solidFill>
                <a:srgbClr val="000000"/>
              </a:solidFill>
              <a:effectLst/>
              <a:uLnTx/>
              <a:uFillTx/>
              <a:latin typeface="Trebuchet MS"/>
              <a:ea typeface="+mn-ea"/>
              <a:cs typeface="+mn-cs"/>
            </a:endParaRPr>
          </a:p>
        </p:txBody>
      </p:sp>
      <p:sp>
        <p:nvSpPr>
          <p:cNvPr id="6" name="Title 5">
            <a:extLst>
              <a:ext uri="{FF2B5EF4-FFF2-40B4-BE49-F238E27FC236}">
                <a16:creationId xmlns:a16="http://schemas.microsoft.com/office/drawing/2014/main" id="{6152C473-FE92-4D88-B51C-B096A721CD8F}"/>
              </a:ext>
            </a:extLst>
          </p:cNvPr>
          <p:cNvSpPr>
            <a:spLocks noGrp="1"/>
          </p:cNvSpPr>
          <p:nvPr>
            <p:ph type="ctrTitle"/>
          </p:nvPr>
        </p:nvSpPr>
        <p:spPr>
          <a:xfrm>
            <a:off x="3886202" y="777417"/>
            <a:ext cx="4419596" cy="563524"/>
          </a:xfrm>
        </p:spPr>
        <p:txBody>
          <a:bodyPr>
            <a:normAutofit/>
          </a:bodyPr>
          <a:lstStyle/>
          <a:p>
            <a:r>
              <a:rPr lang="en-US" dirty="0"/>
              <a:t>For Learning Session 2</a:t>
            </a:r>
          </a:p>
        </p:txBody>
      </p:sp>
      <p:sp>
        <p:nvSpPr>
          <p:cNvPr id="2" name="Slide Number Placeholder 1">
            <a:extLst>
              <a:ext uri="{FF2B5EF4-FFF2-40B4-BE49-F238E27FC236}">
                <a16:creationId xmlns:a16="http://schemas.microsoft.com/office/drawing/2014/main" id="{A1114FB1-7D6A-4CE3-B750-F2588EDA6584}"/>
              </a:ext>
            </a:extLst>
          </p:cNvPr>
          <p:cNvSpPr>
            <a:spLocks noGrp="1"/>
          </p:cNvSpPr>
          <p:nvPr>
            <p:ph type="sldNum" sz="quarter" idx="12"/>
          </p:nvPr>
        </p:nvSpPr>
        <p:spPr/>
        <p:txBody>
          <a:bodyPr/>
          <a:lstStyle/>
          <a:p>
            <a:pPr marL="0" marR="0" lvl="0" indent="0" algn="r" defTabSz="914400" rtl="0" eaLnBrk="1" fontAlgn="auto" latinLnBrk="0" hangingPunct="1">
              <a:lnSpc>
                <a:spcPct val="90000"/>
              </a:lnSpc>
              <a:spcBef>
                <a:spcPts val="0"/>
              </a:spcBef>
              <a:spcAft>
                <a:spcPts val="0"/>
              </a:spcAft>
              <a:buClrTx/>
              <a:buSzTx/>
              <a:buFontTx/>
              <a:buNone/>
              <a:tabLst/>
              <a:defRPr/>
            </a:pPr>
            <a:fld id="{1EA85E74-CFD1-43C2-9168-DB4B3F980C18}" type="slidenum">
              <a:rPr kumimoji="0" lang="en-US" sz="1401" b="0" i="0" u="none" strike="noStrike" kern="1200" cap="none" spc="0" normalizeH="0" baseline="0" noProof="0" smtClean="0">
                <a:ln>
                  <a:noFill/>
                </a:ln>
                <a:solidFill>
                  <a:srgbClr val="000000"/>
                </a:solidFill>
                <a:effectLst/>
                <a:uLnTx/>
                <a:uFillTx/>
                <a:latin typeface="Trebuchet MS"/>
                <a:ea typeface="+mn-ea"/>
                <a:cs typeface="+mn-cs"/>
              </a:rPr>
              <a:pPr marL="0" marR="0" lvl="0" indent="0" algn="r" defTabSz="914400" rtl="0" eaLnBrk="1" fontAlgn="auto" latinLnBrk="0" hangingPunct="1">
                <a:lnSpc>
                  <a:spcPct val="90000"/>
                </a:lnSpc>
                <a:spcBef>
                  <a:spcPts val="0"/>
                </a:spcBef>
                <a:spcAft>
                  <a:spcPts val="0"/>
                </a:spcAft>
                <a:buClrTx/>
                <a:buSzTx/>
                <a:buFontTx/>
                <a:buNone/>
                <a:tabLst/>
                <a:defRPr/>
              </a:pPr>
              <a:t>6</a:t>
            </a:fld>
            <a:endParaRPr kumimoji="0" lang="en-US" sz="1401" b="0" i="0" u="none" strike="noStrike" kern="1200" cap="none" spc="0" normalizeH="0" baseline="0" noProof="0">
              <a:ln>
                <a:noFill/>
              </a:ln>
              <a:solidFill>
                <a:srgbClr val="000000"/>
              </a:solidFill>
              <a:effectLst/>
              <a:uLnTx/>
              <a:uFillTx/>
              <a:latin typeface="Trebuchet MS"/>
              <a:ea typeface="+mn-ea"/>
              <a:cs typeface="+mn-cs"/>
            </a:endParaRPr>
          </a:p>
        </p:txBody>
      </p:sp>
      <p:pic>
        <p:nvPicPr>
          <p:cNvPr id="7" name="Picture 6">
            <a:extLst>
              <a:ext uri="{FF2B5EF4-FFF2-40B4-BE49-F238E27FC236}">
                <a16:creationId xmlns:a16="http://schemas.microsoft.com/office/drawing/2014/main" id="{4BAB8D5B-9C3E-4971-BFB0-8300D986F827}"/>
              </a:ext>
            </a:extLst>
          </p:cNvPr>
          <p:cNvPicPr>
            <a:picLocks noChangeAspect="1"/>
          </p:cNvPicPr>
          <p:nvPr/>
        </p:nvPicPr>
        <p:blipFill>
          <a:blip r:embed="rId2"/>
          <a:stretch>
            <a:fillRect/>
          </a:stretch>
        </p:blipFill>
        <p:spPr>
          <a:xfrm>
            <a:off x="979615" y="6065203"/>
            <a:ext cx="604974" cy="592256"/>
          </a:xfrm>
          <a:prstGeom prst="rect">
            <a:avLst/>
          </a:prstGeom>
        </p:spPr>
      </p:pic>
      <p:sp>
        <p:nvSpPr>
          <p:cNvPr id="8" name="TextBox 7">
            <a:extLst>
              <a:ext uri="{FF2B5EF4-FFF2-40B4-BE49-F238E27FC236}">
                <a16:creationId xmlns:a16="http://schemas.microsoft.com/office/drawing/2014/main" id="{145472B9-E171-4D4B-A738-2963C03F8743}"/>
              </a:ext>
            </a:extLst>
          </p:cNvPr>
          <p:cNvSpPr txBox="1"/>
          <p:nvPr/>
        </p:nvSpPr>
        <p:spPr>
          <a:xfrm>
            <a:off x="1584589" y="6405394"/>
            <a:ext cx="1261850" cy="276999"/>
          </a:xfrm>
          <a:prstGeom prst="rect">
            <a:avLst/>
          </a:prstGeom>
          <a:noFill/>
        </p:spPr>
        <p:txBody>
          <a:bodyPr wrap="square" rtlCol="0">
            <a:spAutoFit/>
          </a:bodyPr>
          <a:lstStyle/>
          <a:p>
            <a:r>
              <a:rPr lang="en-US" sz="1200" dirty="0"/>
              <a:t>LARC Workbook</a:t>
            </a:r>
          </a:p>
        </p:txBody>
      </p:sp>
    </p:spTree>
    <p:extLst>
      <p:ext uri="{BB962C8B-B14F-4D97-AF65-F5344CB8AC3E}">
        <p14:creationId xmlns:p14="http://schemas.microsoft.com/office/powerpoint/2010/main" val="13340263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5D9BB0F-9DAF-4C10-AC7B-7EFF1874A074}"/>
              </a:ext>
            </a:extLst>
          </p:cNvPr>
          <p:cNvSpPr>
            <a:spLocks noGrp="1"/>
          </p:cNvSpPr>
          <p:nvPr>
            <p:ph type="ctrTitle"/>
          </p:nvPr>
        </p:nvSpPr>
        <p:spPr>
          <a:xfrm>
            <a:off x="971550" y="2846106"/>
            <a:ext cx="8595358" cy="707009"/>
          </a:xfrm>
        </p:spPr>
        <p:txBody>
          <a:bodyPr>
            <a:normAutofit fontScale="90000"/>
          </a:bodyPr>
          <a:lstStyle/>
          <a:p>
            <a:r>
              <a:rPr lang="en-US" sz="4800" dirty="0"/>
              <a:t>Process Map – Future State</a:t>
            </a:r>
            <a:br>
              <a:rPr lang="en-US" sz="4800" dirty="0"/>
            </a:br>
            <a:br>
              <a:rPr lang="en-US" sz="3600" dirty="0">
                <a:solidFill>
                  <a:srgbClr val="FFC000"/>
                </a:solidFill>
              </a:rPr>
            </a:br>
            <a:br>
              <a:rPr lang="en-US" sz="3600" dirty="0">
                <a:solidFill>
                  <a:srgbClr val="FFC000"/>
                </a:solidFill>
              </a:rPr>
            </a:br>
            <a:br>
              <a:rPr lang="en-US" sz="4800" dirty="0"/>
            </a:br>
            <a:endParaRPr lang="en-US" dirty="0"/>
          </a:p>
        </p:txBody>
      </p:sp>
      <p:sp>
        <p:nvSpPr>
          <p:cNvPr id="6" name="Slide Number Placeholder 5">
            <a:extLst>
              <a:ext uri="{FF2B5EF4-FFF2-40B4-BE49-F238E27FC236}">
                <a16:creationId xmlns:a16="http://schemas.microsoft.com/office/drawing/2014/main" id="{10CDE8EE-6FCB-4AAD-85A4-542849EAAE7A}"/>
              </a:ext>
            </a:extLst>
          </p:cNvPr>
          <p:cNvSpPr>
            <a:spLocks noGrp="1"/>
          </p:cNvSpPr>
          <p:nvPr>
            <p:ph type="sldNum" sz="quarter" idx="12"/>
          </p:nvPr>
        </p:nvSpPr>
        <p:spPr/>
        <p:txBody>
          <a:bodyPr/>
          <a:lstStyle/>
          <a:p>
            <a:pPr marL="0" marR="0" lvl="0" indent="0" algn="r" defTabSz="914400" rtl="0" eaLnBrk="1" fontAlgn="auto" latinLnBrk="0" hangingPunct="1">
              <a:lnSpc>
                <a:spcPct val="90000"/>
              </a:lnSpc>
              <a:spcBef>
                <a:spcPts val="0"/>
              </a:spcBef>
              <a:spcAft>
                <a:spcPts val="0"/>
              </a:spcAft>
              <a:buClrTx/>
              <a:buSzTx/>
              <a:buFontTx/>
              <a:buNone/>
              <a:tabLst/>
              <a:defRPr/>
            </a:pPr>
            <a:fld id="{1EA85E74-CFD1-43C2-9168-DB4B3F980C18}" type="slidenum">
              <a:rPr kumimoji="0" lang="en-US" sz="1401" b="0" i="0" u="none" strike="noStrike" kern="1200" cap="none" spc="0" normalizeH="0" baseline="0" noProof="0" smtClean="0">
                <a:ln>
                  <a:noFill/>
                </a:ln>
                <a:solidFill>
                  <a:prstClr val="white"/>
                </a:solidFill>
                <a:effectLst/>
                <a:uLnTx/>
                <a:uFillTx/>
                <a:latin typeface="Trebuchet MS"/>
                <a:ea typeface="+mn-ea"/>
                <a:cs typeface="+mn-cs"/>
              </a:rPr>
              <a:pPr marL="0" marR="0" lvl="0" indent="0" algn="r" defTabSz="914400" rtl="0" eaLnBrk="1" fontAlgn="auto" latinLnBrk="0" hangingPunct="1">
                <a:lnSpc>
                  <a:spcPct val="90000"/>
                </a:lnSpc>
                <a:spcBef>
                  <a:spcPts val="0"/>
                </a:spcBef>
                <a:spcAft>
                  <a:spcPts val="0"/>
                </a:spcAft>
                <a:buClrTx/>
                <a:buSzTx/>
                <a:buFontTx/>
                <a:buNone/>
                <a:tabLst/>
                <a:defRPr/>
              </a:pPr>
              <a:t>60</a:t>
            </a:fld>
            <a:endParaRPr kumimoji="0" lang="en-US" sz="1401" b="0" i="0" u="none" strike="noStrike" kern="1200" cap="none" spc="0" normalizeH="0" baseline="0" noProof="0">
              <a:ln>
                <a:noFill/>
              </a:ln>
              <a:solidFill>
                <a:prstClr val="white"/>
              </a:solidFill>
              <a:effectLst/>
              <a:uLnTx/>
              <a:uFillTx/>
              <a:latin typeface="Trebuchet MS"/>
              <a:ea typeface="+mn-ea"/>
              <a:cs typeface="+mn-cs"/>
            </a:endParaRPr>
          </a:p>
        </p:txBody>
      </p:sp>
      <p:sp>
        <p:nvSpPr>
          <p:cNvPr id="4" name="TextBox 3">
            <a:extLst>
              <a:ext uri="{FF2B5EF4-FFF2-40B4-BE49-F238E27FC236}">
                <a16:creationId xmlns:a16="http://schemas.microsoft.com/office/drawing/2014/main" id="{AFCF214E-432D-4F0B-8E4C-D394CECE5E61}"/>
              </a:ext>
            </a:extLst>
          </p:cNvPr>
          <p:cNvSpPr txBox="1"/>
          <p:nvPr/>
        </p:nvSpPr>
        <p:spPr>
          <a:xfrm>
            <a:off x="1070787" y="4393511"/>
            <a:ext cx="2823879" cy="369332"/>
          </a:xfrm>
          <a:prstGeom prst="rect">
            <a:avLst/>
          </a:prstGeom>
          <a:noFill/>
          <a:ln w="76200">
            <a:solidFill>
              <a:schemeClr val="accent2"/>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Trebuchet MS"/>
                <a:ea typeface="+mn-ea"/>
                <a:cs typeface="+mn-cs"/>
              </a:rPr>
              <a:t>LARC Workbook, p. 38-41</a:t>
            </a:r>
          </a:p>
        </p:txBody>
      </p:sp>
      <p:pic>
        <p:nvPicPr>
          <p:cNvPr id="7" name="Picture 6">
            <a:extLst>
              <a:ext uri="{FF2B5EF4-FFF2-40B4-BE49-F238E27FC236}">
                <a16:creationId xmlns:a16="http://schemas.microsoft.com/office/drawing/2014/main" id="{D7E02646-CACF-4A90-B32B-DF21BA2D2474}"/>
              </a:ext>
            </a:extLst>
          </p:cNvPr>
          <p:cNvPicPr>
            <a:picLocks noChangeAspect="1"/>
          </p:cNvPicPr>
          <p:nvPr/>
        </p:nvPicPr>
        <p:blipFill>
          <a:blip r:embed="rId3"/>
          <a:stretch>
            <a:fillRect/>
          </a:stretch>
        </p:blipFill>
        <p:spPr>
          <a:xfrm>
            <a:off x="979615" y="6065203"/>
            <a:ext cx="604974" cy="592256"/>
          </a:xfrm>
          <a:prstGeom prst="rect">
            <a:avLst/>
          </a:prstGeom>
        </p:spPr>
      </p:pic>
      <p:sp>
        <p:nvSpPr>
          <p:cNvPr id="8" name="TextBox 7">
            <a:extLst>
              <a:ext uri="{FF2B5EF4-FFF2-40B4-BE49-F238E27FC236}">
                <a16:creationId xmlns:a16="http://schemas.microsoft.com/office/drawing/2014/main" id="{5C04B91F-A6E6-4910-997C-2034E1A5137E}"/>
              </a:ext>
            </a:extLst>
          </p:cNvPr>
          <p:cNvSpPr txBox="1"/>
          <p:nvPr/>
        </p:nvSpPr>
        <p:spPr>
          <a:xfrm>
            <a:off x="1584589" y="6405394"/>
            <a:ext cx="1261850" cy="276999"/>
          </a:xfrm>
          <a:prstGeom prst="rect">
            <a:avLst/>
          </a:prstGeom>
          <a:noFill/>
        </p:spPr>
        <p:txBody>
          <a:bodyPr wrap="square" rtlCol="0">
            <a:spAutoFit/>
          </a:bodyPr>
          <a:lstStyle/>
          <a:p>
            <a:r>
              <a:rPr lang="en-US" sz="1200" dirty="0"/>
              <a:t>LARC Workbook</a:t>
            </a:r>
          </a:p>
        </p:txBody>
      </p:sp>
      <p:sp>
        <p:nvSpPr>
          <p:cNvPr id="10" name="TextBox 9">
            <a:extLst>
              <a:ext uri="{FF2B5EF4-FFF2-40B4-BE49-F238E27FC236}">
                <a16:creationId xmlns:a16="http://schemas.microsoft.com/office/drawing/2014/main" id="{127EB56B-35AC-43A0-88EA-34B05767438F}"/>
              </a:ext>
            </a:extLst>
          </p:cNvPr>
          <p:cNvSpPr txBox="1"/>
          <p:nvPr/>
        </p:nvSpPr>
        <p:spPr>
          <a:xfrm>
            <a:off x="971550" y="4840755"/>
            <a:ext cx="5124450" cy="276999"/>
          </a:xfrm>
          <a:prstGeom prst="rect">
            <a:avLst/>
          </a:prstGeom>
          <a:noFill/>
        </p:spPr>
        <p:txBody>
          <a:bodyPr wrap="square">
            <a:spAutoFit/>
          </a:bodyPr>
          <a:lstStyle/>
          <a:p>
            <a:r>
              <a:rPr lang="en-US" sz="1200" dirty="0">
                <a:solidFill>
                  <a:schemeClr val="bg1"/>
                </a:solidFill>
                <a:hlinkClick r:id="rId4">
                  <a:extLst>
                    <a:ext uri="{A12FA001-AC4F-418D-AE19-62706E023703}">
                      <ahyp:hlinkClr xmlns:ahyp="http://schemas.microsoft.com/office/drawing/2018/hyperlinkcolor" val="tx"/>
                    </a:ext>
                  </a:extLst>
                </a:hlinkClick>
              </a:rPr>
              <a:t>https://www.larccqi.org/uploads/resources/LARC-3.0-WORKBOOK.pdf</a:t>
            </a:r>
            <a:endParaRPr lang="en-US" sz="1200" dirty="0">
              <a:solidFill>
                <a:schemeClr val="bg1"/>
              </a:solidFill>
            </a:endParaRPr>
          </a:p>
        </p:txBody>
      </p:sp>
    </p:spTree>
    <p:extLst>
      <p:ext uri="{BB962C8B-B14F-4D97-AF65-F5344CB8AC3E}">
        <p14:creationId xmlns:p14="http://schemas.microsoft.com/office/powerpoint/2010/main" val="124278856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998C3C07-05D5-4B56-BF1F-DC1046E65B7A}"/>
              </a:ext>
            </a:extLst>
          </p:cNvPr>
          <p:cNvSpPr txBox="1">
            <a:spLocks/>
          </p:cNvSpPr>
          <p:nvPr/>
        </p:nvSpPr>
        <p:spPr>
          <a:xfrm>
            <a:off x="1888673" y="1948870"/>
            <a:ext cx="8812576" cy="3330269"/>
          </a:xfrm>
          <a:prstGeom prst="rect">
            <a:avLst/>
          </a:prstGeom>
        </p:spPr>
        <p:txBody>
          <a:bodyPr/>
          <a:lstStyle>
            <a:lvl1pPr marL="205740" indent="-205740" algn="l" defTabSz="822960" rtl="0" eaLnBrk="1" latinLnBrk="0" hangingPunct="1">
              <a:lnSpc>
                <a:spcPct val="90000"/>
              </a:lnSpc>
              <a:spcBef>
                <a:spcPts val="900"/>
              </a:spcBef>
              <a:buFont typeface="Arial" panose="020B0604020202020204" pitchFamily="34" charset="0"/>
              <a:buChar char="•"/>
              <a:defRPr sz="2520" kern="1200">
                <a:solidFill>
                  <a:schemeClr val="tx1"/>
                </a:solidFill>
                <a:latin typeface="+mn-lt"/>
                <a:ea typeface="+mn-ea"/>
                <a:cs typeface="+mn-cs"/>
              </a:defRPr>
            </a:lvl1pPr>
            <a:lvl2pPr marL="617220" indent="-205740" algn="l" defTabSz="822960" rtl="0" eaLnBrk="1" latinLnBrk="0" hangingPunct="1">
              <a:lnSpc>
                <a:spcPct val="90000"/>
              </a:lnSpc>
              <a:spcBef>
                <a:spcPts val="450"/>
              </a:spcBef>
              <a:buFont typeface="Arial" panose="020B0604020202020204" pitchFamily="34" charset="0"/>
              <a:buChar char="•"/>
              <a:defRPr sz="2160" kern="1200">
                <a:solidFill>
                  <a:schemeClr val="tx1"/>
                </a:solidFill>
                <a:latin typeface="+mn-lt"/>
                <a:ea typeface="+mn-ea"/>
                <a:cs typeface="+mn-cs"/>
              </a:defRPr>
            </a:lvl2pPr>
            <a:lvl3pPr marL="1028700" indent="-205740" algn="l" defTabSz="822960" rtl="0" eaLnBrk="1" latinLnBrk="0" hangingPunct="1">
              <a:lnSpc>
                <a:spcPct val="90000"/>
              </a:lnSpc>
              <a:spcBef>
                <a:spcPts val="450"/>
              </a:spcBef>
              <a:buFont typeface="Arial" panose="020B0604020202020204" pitchFamily="34" charset="0"/>
              <a:buChar char="•"/>
              <a:defRPr sz="1800" kern="1200">
                <a:solidFill>
                  <a:schemeClr val="tx1"/>
                </a:solidFill>
                <a:latin typeface="+mn-lt"/>
                <a:ea typeface="+mn-ea"/>
                <a:cs typeface="+mn-cs"/>
              </a:defRPr>
            </a:lvl3pPr>
            <a:lvl4pPr marL="144018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4pPr>
            <a:lvl5pPr marL="185166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5pPr>
            <a:lvl6pPr marL="226314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6pPr>
            <a:lvl7pPr marL="267462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7pPr>
            <a:lvl8pPr marL="308610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8pPr>
            <a:lvl9pPr marL="349758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9pPr>
          </a:lstStyle>
          <a:p>
            <a:pPr marL="205740" marR="0" lvl="0" indent="-205740" algn="l" defTabSz="822960" rtl="0" eaLnBrk="1" fontAlgn="auto" latinLnBrk="0" hangingPunct="1">
              <a:lnSpc>
                <a:spcPct val="90000"/>
              </a:lnSpc>
              <a:spcBef>
                <a:spcPts val="900"/>
              </a:spcBef>
              <a:spcAft>
                <a:spcPts val="0"/>
              </a:spcAft>
              <a:buClrTx/>
              <a:buSzTx/>
              <a:buFont typeface="Arial" panose="020B0604020202020204" pitchFamily="34" charset="0"/>
              <a:buChar char="•"/>
              <a:tabLst/>
              <a:defRPr/>
            </a:pPr>
            <a:r>
              <a:rPr kumimoji="0" lang="en-US" sz="3200" b="1" i="0" u="none" strike="noStrike" kern="1200" cap="none" spc="0" normalizeH="0" baseline="0" noProof="0" dirty="0">
                <a:ln>
                  <a:noFill/>
                </a:ln>
                <a:solidFill>
                  <a:srgbClr val="009DDC"/>
                </a:solidFill>
                <a:effectLst/>
                <a:uLnTx/>
                <a:uFillTx/>
                <a:latin typeface="Trebuchet MS"/>
                <a:ea typeface="+mn-ea"/>
                <a:cs typeface="+mn-cs"/>
              </a:rPr>
              <a:t>Eliminate</a:t>
            </a:r>
            <a:r>
              <a:rPr kumimoji="0" lang="en-US" sz="3200" b="0" i="0" u="none" strike="noStrike" kern="1200" cap="none" spc="0" normalizeH="0" baseline="0" noProof="0" dirty="0">
                <a:ln>
                  <a:noFill/>
                </a:ln>
                <a:solidFill>
                  <a:srgbClr val="000000"/>
                </a:solidFill>
                <a:effectLst/>
                <a:uLnTx/>
                <a:uFillTx/>
                <a:latin typeface="Trebuchet MS"/>
                <a:ea typeface="+mn-ea"/>
                <a:cs typeface="+mn-cs"/>
              </a:rPr>
              <a:t> unnecessary steps</a:t>
            </a:r>
          </a:p>
          <a:p>
            <a:pPr marL="205740" marR="0" lvl="0" indent="-205740" algn="l" defTabSz="822960" rtl="0" eaLnBrk="1" fontAlgn="auto" latinLnBrk="0" hangingPunct="1">
              <a:lnSpc>
                <a:spcPct val="90000"/>
              </a:lnSpc>
              <a:spcBef>
                <a:spcPts val="900"/>
              </a:spcBef>
              <a:spcAft>
                <a:spcPts val="0"/>
              </a:spcAft>
              <a:buClrTx/>
              <a:buSzTx/>
              <a:buFont typeface="Arial" panose="020B0604020202020204" pitchFamily="34" charset="0"/>
              <a:buChar char="•"/>
              <a:tabLst/>
              <a:defRPr/>
            </a:pPr>
            <a:r>
              <a:rPr kumimoji="0" lang="en-US" sz="3200" b="1" i="0" u="none" strike="noStrike" kern="1200" cap="none" spc="0" normalizeH="0" baseline="0" noProof="0" dirty="0">
                <a:ln>
                  <a:noFill/>
                </a:ln>
                <a:solidFill>
                  <a:srgbClr val="009DDC"/>
                </a:solidFill>
                <a:effectLst/>
                <a:uLnTx/>
                <a:uFillTx/>
                <a:latin typeface="Trebuchet MS"/>
                <a:ea typeface="+mn-ea"/>
                <a:cs typeface="+mn-cs"/>
              </a:rPr>
              <a:t>Combine</a:t>
            </a:r>
            <a:r>
              <a:rPr kumimoji="0" lang="en-US" sz="3200" b="0" i="0" u="none" strike="noStrike" kern="1200" cap="none" spc="0" normalizeH="0" baseline="0" noProof="0" dirty="0">
                <a:ln>
                  <a:noFill/>
                </a:ln>
                <a:solidFill>
                  <a:srgbClr val="000000"/>
                </a:solidFill>
                <a:effectLst/>
                <a:uLnTx/>
                <a:uFillTx/>
                <a:latin typeface="Trebuchet MS"/>
                <a:ea typeface="+mn-ea"/>
                <a:cs typeface="+mn-cs"/>
              </a:rPr>
              <a:t> steps when practical</a:t>
            </a:r>
          </a:p>
          <a:p>
            <a:pPr marL="205740" marR="0" lvl="0" indent="-205740" algn="l" defTabSz="822960" rtl="0" eaLnBrk="1" fontAlgn="auto" latinLnBrk="0" hangingPunct="1">
              <a:lnSpc>
                <a:spcPct val="90000"/>
              </a:lnSpc>
              <a:spcBef>
                <a:spcPts val="900"/>
              </a:spcBef>
              <a:spcAft>
                <a:spcPts val="0"/>
              </a:spcAft>
              <a:buClrTx/>
              <a:buSzTx/>
              <a:buFont typeface="Arial" panose="020B0604020202020204" pitchFamily="34" charset="0"/>
              <a:buChar char="•"/>
              <a:tabLst/>
              <a:defRPr/>
            </a:pPr>
            <a:r>
              <a:rPr kumimoji="0" lang="en-US" sz="3200" b="1" i="0" u="none" strike="noStrike" kern="1200" cap="none" spc="0" normalizeH="0" baseline="0" noProof="0" dirty="0">
                <a:ln>
                  <a:noFill/>
                </a:ln>
                <a:solidFill>
                  <a:srgbClr val="009DDC"/>
                </a:solidFill>
                <a:effectLst/>
                <a:uLnTx/>
                <a:uFillTx/>
                <a:latin typeface="Trebuchet MS"/>
                <a:ea typeface="+mn-ea"/>
                <a:cs typeface="+mn-cs"/>
              </a:rPr>
              <a:t>Re-arrange</a:t>
            </a:r>
            <a:r>
              <a:rPr kumimoji="0" lang="en-US" sz="3200" b="0" i="0" u="none" strike="noStrike" kern="1200" cap="none" spc="0" normalizeH="0" baseline="0" noProof="0" dirty="0">
                <a:ln>
                  <a:noFill/>
                </a:ln>
                <a:solidFill>
                  <a:srgbClr val="000000"/>
                </a:solidFill>
                <a:effectLst/>
                <a:uLnTx/>
                <a:uFillTx/>
                <a:latin typeface="Trebuchet MS"/>
                <a:ea typeface="+mn-ea"/>
                <a:cs typeface="+mn-cs"/>
              </a:rPr>
              <a:t> steps for a better sequence</a:t>
            </a:r>
          </a:p>
          <a:p>
            <a:pPr marL="205740" marR="0" lvl="0" indent="-205740" algn="l" defTabSz="822960" rtl="0" eaLnBrk="1" fontAlgn="auto" latinLnBrk="0" hangingPunct="1">
              <a:lnSpc>
                <a:spcPct val="90000"/>
              </a:lnSpc>
              <a:spcBef>
                <a:spcPts val="900"/>
              </a:spcBef>
              <a:spcAft>
                <a:spcPts val="0"/>
              </a:spcAft>
              <a:buClrTx/>
              <a:buSzTx/>
              <a:buFont typeface="Arial" panose="020B0604020202020204" pitchFamily="34" charset="0"/>
              <a:buChar char="•"/>
              <a:tabLst/>
              <a:defRPr/>
            </a:pPr>
            <a:r>
              <a:rPr kumimoji="0" lang="en-US" sz="3200" b="1" i="0" u="none" strike="noStrike" kern="1200" cap="none" spc="0" normalizeH="0" baseline="0" noProof="0" dirty="0">
                <a:ln>
                  <a:noFill/>
                </a:ln>
                <a:solidFill>
                  <a:srgbClr val="009DDC"/>
                </a:solidFill>
                <a:effectLst/>
                <a:uLnTx/>
                <a:uFillTx/>
                <a:latin typeface="Trebuchet MS"/>
                <a:ea typeface="+mn-ea"/>
                <a:cs typeface="+mn-cs"/>
              </a:rPr>
              <a:t>Simplify</a:t>
            </a:r>
            <a:r>
              <a:rPr kumimoji="0" lang="en-US" sz="3200" b="0" i="0" u="none" strike="noStrike" kern="1200" cap="none" spc="0" normalizeH="0" baseline="0" noProof="0" dirty="0">
                <a:ln>
                  <a:noFill/>
                </a:ln>
                <a:solidFill>
                  <a:srgbClr val="000000"/>
                </a:solidFill>
                <a:effectLst/>
                <a:uLnTx/>
                <a:uFillTx/>
                <a:latin typeface="Trebuchet MS"/>
                <a:ea typeface="+mn-ea"/>
                <a:cs typeface="+mn-cs"/>
              </a:rPr>
              <a:t> necessary steps</a:t>
            </a:r>
          </a:p>
          <a:p>
            <a:pPr marL="205740" marR="0" lvl="0" indent="-205740" algn="l" defTabSz="822960" rtl="0" eaLnBrk="1" fontAlgn="auto" latinLnBrk="0" hangingPunct="1">
              <a:lnSpc>
                <a:spcPct val="90000"/>
              </a:lnSpc>
              <a:spcBef>
                <a:spcPts val="90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000000"/>
                </a:solidFill>
                <a:effectLst/>
                <a:uLnTx/>
                <a:uFillTx/>
                <a:latin typeface="Trebuchet MS"/>
                <a:ea typeface="+mn-ea"/>
                <a:cs typeface="+mn-cs"/>
              </a:rPr>
              <a:t>Work out your ideas with </a:t>
            </a:r>
            <a:r>
              <a:rPr kumimoji="0" lang="en-US" sz="3200" b="1" i="0" u="none" strike="noStrike" kern="1200" cap="none" spc="0" normalizeH="0" baseline="0" noProof="0" dirty="0">
                <a:ln>
                  <a:noFill/>
                </a:ln>
                <a:solidFill>
                  <a:srgbClr val="009DDC"/>
                </a:solidFill>
                <a:effectLst/>
                <a:uLnTx/>
                <a:uFillTx/>
                <a:latin typeface="Trebuchet MS"/>
                <a:ea typeface="+mn-ea"/>
                <a:cs typeface="+mn-cs"/>
              </a:rPr>
              <a:t>others</a:t>
            </a:r>
          </a:p>
          <a:p>
            <a:pPr marL="205740" marR="0" lvl="0" indent="-205740" algn="l" defTabSz="822960" rtl="0" eaLnBrk="1" fontAlgn="auto" latinLnBrk="0" hangingPunct="1">
              <a:lnSpc>
                <a:spcPct val="90000"/>
              </a:lnSpc>
              <a:spcBef>
                <a:spcPts val="90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000000"/>
                </a:solidFill>
                <a:effectLst/>
                <a:uLnTx/>
                <a:uFillTx/>
                <a:latin typeface="Trebuchet MS"/>
                <a:ea typeface="+mn-ea"/>
                <a:cs typeface="+mn-cs"/>
              </a:rPr>
              <a:t>Create a </a:t>
            </a:r>
            <a:r>
              <a:rPr kumimoji="0" lang="en-US" sz="3200" b="1" i="0" u="none" strike="noStrike" kern="1200" cap="none" spc="0" normalizeH="0" baseline="0" noProof="0" dirty="0">
                <a:ln>
                  <a:noFill/>
                </a:ln>
                <a:solidFill>
                  <a:srgbClr val="009DDC"/>
                </a:solidFill>
                <a:effectLst/>
                <a:uLnTx/>
                <a:uFillTx/>
                <a:latin typeface="Trebuchet MS"/>
                <a:ea typeface="+mn-ea"/>
                <a:cs typeface="+mn-cs"/>
              </a:rPr>
              <a:t>new</a:t>
            </a:r>
            <a:r>
              <a:rPr kumimoji="0" lang="en-US" sz="3200" b="0" i="0" u="none" strike="noStrike" kern="1200" cap="none" spc="0" normalizeH="0" baseline="0" noProof="0" dirty="0">
                <a:ln>
                  <a:noFill/>
                </a:ln>
                <a:solidFill>
                  <a:srgbClr val="000000"/>
                </a:solidFill>
                <a:effectLst/>
                <a:uLnTx/>
                <a:uFillTx/>
                <a:latin typeface="Trebuchet MS"/>
                <a:ea typeface="+mn-ea"/>
                <a:cs typeface="+mn-cs"/>
              </a:rPr>
              <a:t> (future state) process map</a:t>
            </a:r>
          </a:p>
          <a:p>
            <a:pPr marL="205740" marR="0" lvl="0" indent="-205740" algn="l" defTabSz="822960" rtl="0" eaLnBrk="1" fontAlgn="auto" latinLnBrk="0" hangingPunct="1">
              <a:lnSpc>
                <a:spcPct val="90000"/>
              </a:lnSpc>
              <a:spcBef>
                <a:spcPts val="900"/>
              </a:spcBef>
              <a:spcAft>
                <a:spcPts val="0"/>
              </a:spcAft>
              <a:buClrTx/>
              <a:buSzTx/>
              <a:buFont typeface="Arial" panose="020B0604020202020204" pitchFamily="34" charset="0"/>
              <a:buChar char="•"/>
              <a:tabLst/>
              <a:defRPr/>
            </a:pPr>
            <a:endParaRPr kumimoji="0" lang="en-US" sz="2520" b="0" i="0" u="none" strike="noStrike" kern="1200" cap="none" spc="0" normalizeH="0" baseline="0" noProof="0" dirty="0">
              <a:ln>
                <a:noFill/>
              </a:ln>
              <a:solidFill>
                <a:srgbClr val="000000"/>
              </a:solidFill>
              <a:effectLst/>
              <a:uLnTx/>
              <a:uFillTx/>
              <a:latin typeface="Trebuchet MS"/>
              <a:ea typeface="+mn-ea"/>
              <a:cs typeface="+mn-cs"/>
            </a:endParaRPr>
          </a:p>
          <a:p>
            <a:pPr marL="205740" marR="0" lvl="0" indent="-205740" algn="l" defTabSz="822960" rtl="0" eaLnBrk="1" fontAlgn="auto" latinLnBrk="0" hangingPunct="1">
              <a:lnSpc>
                <a:spcPct val="90000"/>
              </a:lnSpc>
              <a:spcBef>
                <a:spcPts val="900"/>
              </a:spcBef>
              <a:spcAft>
                <a:spcPts val="0"/>
              </a:spcAft>
              <a:buClrTx/>
              <a:buSzTx/>
              <a:buFont typeface="Arial" panose="020B0604020202020204" pitchFamily="34" charset="0"/>
              <a:buChar char="•"/>
              <a:tabLst/>
              <a:defRPr/>
            </a:pPr>
            <a:endParaRPr kumimoji="0" lang="en-US" sz="2520" b="0" i="0" u="none" strike="noStrike" kern="1200" cap="none" spc="0" normalizeH="0" baseline="0" noProof="0" dirty="0">
              <a:ln>
                <a:noFill/>
              </a:ln>
              <a:solidFill>
                <a:srgbClr val="000000"/>
              </a:solidFill>
              <a:effectLst/>
              <a:uLnTx/>
              <a:uFillTx/>
              <a:latin typeface="Trebuchet MS"/>
              <a:ea typeface="+mn-ea"/>
              <a:cs typeface="+mn-cs"/>
            </a:endParaRPr>
          </a:p>
          <a:p>
            <a:pPr marL="205740" marR="0" lvl="0" indent="-205740" algn="l" defTabSz="822960" rtl="0" eaLnBrk="1" fontAlgn="auto" latinLnBrk="0" hangingPunct="1">
              <a:lnSpc>
                <a:spcPct val="90000"/>
              </a:lnSpc>
              <a:spcBef>
                <a:spcPts val="900"/>
              </a:spcBef>
              <a:spcAft>
                <a:spcPts val="0"/>
              </a:spcAft>
              <a:buClrTx/>
              <a:buSzTx/>
              <a:buFont typeface="Arial" panose="020B0604020202020204" pitchFamily="34" charset="0"/>
              <a:buChar char="•"/>
              <a:tabLst/>
              <a:defRPr/>
            </a:pPr>
            <a:endParaRPr kumimoji="0" lang="en-US" sz="2520" b="0" i="0" u="none" strike="noStrike" kern="1200" cap="none" spc="0" normalizeH="0" baseline="0" noProof="0" dirty="0">
              <a:ln>
                <a:noFill/>
              </a:ln>
              <a:solidFill>
                <a:srgbClr val="000000"/>
              </a:solidFill>
              <a:effectLst/>
              <a:uLnTx/>
              <a:uFillTx/>
              <a:latin typeface="Trebuchet MS"/>
              <a:ea typeface="+mn-ea"/>
              <a:cs typeface="+mn-cs"/>
            </a:endParaRPr>
          </a:p>
          <a:p>
            <a:pPr marL="205740" marR="0" lvl="0" indent="-205740" algn="l" defTabSz="822960" rtl="0" eaLnBrk="1" fontAlgn="auto" latinLnBrk="0" hangingPunct="1">
              <a:lnSpc>
                <a:spcPct val="90000"/>
              </a:lnSpc>
              <a:spcBef>
                <a:spcPts val="900"/>
              </a:spcBef>
              <a:spcAft>
                <a:spcPts val="0"/>
              </a:spcAft>
              <a:buClrTx/>
              <a:buSzTx/>
              <a:buFont typeface="Arial" panose="020B0604020202020204" pitchFamily="34" charset="0"/>
              <a:buChar char="•"/>
              <a:tabLst/>
              <a:defRPr/>
            </a:pPr>
            <a:endParaRPr kumimoji="0" lang="en-US" sz="2520" b="0" i="0" u="none" strike="noStrike" kern="1200" cap="none" spc="0" normalizeH="0" baseline="0" noProof="0" dirty="0">
              <a:ln>
                <a:noFill/>
              </a:ln>
              <a:solidFill>
                <a:srgbClr val="000000"/>
              </a:solidFill>
              <a:effectLst/>
              <a:uLnTx/>
              <a:uFillTx/>
              <a:latin typeface="Trebuchet MS"/>
              <a:ea typeface="+mn-ea"/>
              <a:cs typeface="+mn-cs"/>
            </a:endParaRPr>
          </a:p>
          <a:p>
            <a:pPr marL="205740" marR="0" lvl="0" indent="-205740" algn="l" defTabSz="822960" rtl="0" eaLnBrk="1" fontAlgn="auto" latinLnBrk="0" hangingPunct="1">
              <a:lnSpc>
                <a:spcPct val="90000"/>
              </a:lnSpc>
              <a:spcBef>
                <a:spcPts val="900"/>
              </a:spcBef>
              <a:spcAft>
                <a:spcPts val="0"/>
              </a:spcAft>
              <a:buClrTx/>
              <a:buSzTx/>
              <a:buFont typeface="Arial" panose="020B0604020202020204" pitchFamily="34" charset="0"/>
              <a:buChar char="•"/>
              <a:tabLst/>
              <a:defRPr/>
            </a:pPr>
            <a:endParaRPr kumimoji="0" lang="en-US" sz="2520" b="0" i="0" u="none" strike="noStrike" kern="1200" cap="none" spc="0" normalizeH="0" baseline="0" noProof="0" dirty="0">
              <a:ln>
                <a:noFill/>
              </a:ln>
              <a:solidFill>
                <a:srgbClr val="000000"/>
              </a:solidFill>
              <a:effectLst/>
              <a:uLnTx/>
              <a:uFillTx/>
              <a:latin typeface="Trebuchet MS"/>
              <a:ea typeface="+mn-ea"/>
              <a:cs typeface="+mn-cs"/>
            </a:endParaRPr>
          </a:p>
        </p:txBody>
      </p:sp>
      <p:sp>
        <p:nvSpPr>
          <p:cNvPr id="6" name="Title 5">
            <a:extLst>
              <a:ext uri="{FF2B5EF4-FFF2-40B4-BE49-F238E27FC236}">
                <a16:creationId xmlns:a16="http://schemas.microsoft.com/office/drawing/2014/main" id="{7CB92EFB-7B72-46B4-A6A4-510A9760B040}"/>
              </a:ext>
            </a:extLst>
          </p:cNvPr>
          <p:cNvSpPr>
            <a:spLocks noGrp="1"/>
          </p:cNvSpPr>
          <p:nvPr>
            <p:ph type="ctrTitle"/>
          </p:nvPr>
        </p:nvSpPr>
        <p:spPr>
          <a:xfrm>
            <a:off x="1888673" y="826473"/>
            <a:ext cx="8414653" cy="563524"/>
          </a:xfrm>
        </p:spPr>
        <p:txBody>
          <a:bodyPr>
            <a:normAutofit/>
          </a:bodyPr>
          <a:lstStyle/>
          <a:p>
            <a:r>
              <a:rPr lang="en-US" dirty="0"/>
              <a:t>Moving from Current State to Future State</a:t>
            </a:r>
          </a:p>
        </p:txBody>
      </p:sp>
      <p:sp>
        <p:nvSpPr>
          <p:cNvPr id="2" name="Slide Number Placeholder 1">
            <a:extLst>
              <a:ext uri="{FF2B5EF4-FFF2-40B4-BE49-F238E27FC236}">
                <a16:creationId xmlns:a16="http://schemas.microsoft.com/office/drawing/2014/main" id="{34E04EC8-BC21-4B27-851D-C98992C8F34C}"/>
              </a:ext>
            </a:extLst>
          </p:cNvPr>
          <p:cNvSpPr>
            <a:spLocks noGrp="1"/>
          </p:cNvSpPr>
          <p:nvPr>
            <p:ph type="sldNum" sz="quarter" idx="12"/>
          </p:nvPr>
        </p:nvSpPr>
        <p:spPr/>
        <p:txBody>
          <a:bodyPr/>
          <a:lstStyle/>
          <a:p>
            <a:pPr marL="0" marR="0" lvl="0" indent="0" algn="r" defTabSz="914400" rtl="0" eaLnBrk="1" fontAlgn="auto" latinLnBrk="0" hangingPunct="1">
              <a:lnSpc>
                <a:spcPct val="90000"/>
              </a:lnSpc>
              <a:spcBef>
                <a:spcPts val="0"/>
              </a:spcBef>
              <a:spcAft>
                <a:spcPts val="0"/>
              </a:spcAft>
              <a:buClrTx/>
              <a:buSzTx/>
              <a:buFontTx/>
              <a:buNone/>
              <a:tabLst/>
              <a:defRPr/>
            </a:pPr>
            <a:fld id="{1EA85E74-CFD1-43C2-9168-DB4B3F980C18}" type="slidenum">
              <a:rPr kumimoji="0" lang="en-US" sz="1401" b="0" i="0" u="none" strike="noStrike" kern="1200" cap="none" spc="0" normalizeH="0" baseline="0" noProof="0" smtClean="0">
                <a:ln>
                  <a:noFill/>
                </a:ln>
                <a:solidFill>
                  <a:srgbClr val="000000"/>
                </a:solidFill>
                <a:effectLst/>
                <a:uLnTx/>
                <a:uFillTx/>
                <a:latin typeface="Trebuchet MS"/>
                <a:ea typeface="+mn-ea"/>
                <a:cs typeface="+mn-cs"/>
              </a:rPr>
              <a:pPr marL="0" marR="0" lvl="0" indent="0" algn="r" defTabSz="914400" rtl="0" eaLnBrk="1" fontAlgn="auto" latinLnBrk="0" hangingPunct="1">
                <a:lnSpc>
                  <a:spcPct val="90000"/>
                </a:lnSpc>
                <a:spcBef>
                  <a:spcPts val="0"/>
                </a:spcBef>
                <a:spcAft>
                  <a:spcPts val="0"/>
                </a:spcAft>
                <a:buClrTx/>
                <a:buSzTx/>
                <a:buFontTx/>
                <a:buNone/>
                <a:tabLst/>
                <a:defRPr/>
              </a:pPr>
              <a:t>61</a:t>
            </a:fld>
            <a:endParaRPr kumimoji="0" lang="en-US" sz="1401" b="0" i="0" u="none" strike="noStrike" kern="1200" cap="none" spc="0" normalizeH="0" baseline="0" noProof="0">
              <a:ln>
                <a:noFill/>
              </a:ln>
              <a:solidFill>
                <a:srgbClr val="000000"/>
              </a:solidFill>
              <a:effectLst/>
              <a:uLnTx/>
              <a:uFillTx/>
              <a:latin typeface="Trebuchet MS"/>
              <a:ea typeface="+mn-ea"/>
              <a:cs typeface="+mn-cs"/>
            </a:endParaRPr>
          </a:p>
        </p:txBody>
      </p:sp>
      <p:pic>
        <p:nvPicPr>
          <p:cNvPr id="7" name="Picture 6">
            <a:extLst>
              <a:ext uri="{FF2B5EF4-FFF2-40B4-BE49-F238E27FC236}">
                <a16:creationId xmlns:a16="http://schemas.microsoft.com/office/drawing/2014/main" id="{0878C89A-5BAE-4BE4-9FF3-24465262B54C}"/>
              </a:ext>
            </a:extLst>
          </p:cNvPr>
          <p:cNvPicPr>
            <a:picLocks noChangeAspect="1"/>
          </p:cNvPicPr>
          <p:nvPr/>
        </p:nvPicPr>
        <p:blipFill>
          <a:blip r:embed="rId3"/>
          <a:stretch>
            <a:fillRect/>
          </a:stretch>
        </p:blipFill>
        <p:spPr>
          <a:xfrm>
            <a:off x="979615" y="6065203"/>
            <a:ext cx="604974" cy="592256"/>
          </a:xfrm>
          <a:prstGeom prst="rect">
            <a:avLst/>
          </a:prstGeom>
        </p:spPr>
      </p:pic>
      <p:sp>
        <p:nvSpPr>
          <p:cNvPr id="8" name="TextBox 7">
            <a:extLst>
              <a:ext uri="{FF2B5EF4-FFF2-40B4-BE49-F238E27FC236}">
                <a16:creationId xmlns:a16="http://schemas.microsoft.com/office/drawing/2014/main" id="{50366EB9-2D2C-4ECB-A25E-DADFE4E38D65}"/>
              </a:ext>
            </a:extLst>
          </p:cNvPr>
          <p:cNvSpPr txBox="1"/>
          <p:nvPr/>
        </p:nvSpPr>
        <p:spPr>
          <a:xfrm>
            <a:off x="1584589" y="6405394"/>
            <a:ext cx="1261850" cy="276999"/>
          </a:xfrm>
          <a:prstGeom prst="rect">
            <a:avLst/>
          </a:prstGeom>
          <a:noFill/>
        </p:spPr>
        <p:txBody>
          <a:bodyPr wrap="square" rtlCol="0">
            <a:spAutoFit/>
          </a:bodyPr>
          <a:lstStyle/>
          <a:p>
            <a:r>
              <a:rPr lang="en-US" sz="1200" dirty="0"/>
              <a:t>LARC Workbook</a:t>
            </a:r>
          </a:p>
        </p:txBody>
      </p:sp>
    </p:spTree>
    <p:extLst>
      <p:ext uri="{BB962C8B-B14F-4D97-AF65-F5344CB8AC3E}">
        <p14:creationId xmlns:p14="http://schemas.microsoft.com/office/powerpoint/2010/main" val="92309747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8D8B7B5B-D31A-4D79-851A-C367A35A0C68}"/>
              </a:ext>
            </a:extLst>
          </p:cNvPr>
          <p:cNvGrpSpPr/>
          <p:nvPr/>
        </p:nvGrpSpPr>
        <p:grpSpPr>
          <a:xfrm>
            <a:off x="785972" y="1616005"/>
            <a:ext cx="10620056" cy="4149069"/>
            <a:chOff x="278777" y="1433125"/>
            <a:chExt cx="11473393" cy="4955955"/>
          </a:xfrm>
        </p:grpSpPr>
        <p:pic>
          <p:nvPicPr>
            <p:cNvPr id="8" name="Content Placeholder 14">
              <a:extLst>
                <a:ext uri="{FF2B5EF4-FFF2-40B4-BE49-F238E27FC236}">
                  <a16:creationId xmlns:a16="http://schemas.microsoft.com/office/drawing/2014/main" id="{DDD70FD7-47F8-4D12-817F-649E850581A6}"/>
                </a:ext>
              </a:extLst>
            </p:cNvPr>
            <p:cNvPicPr>
              <a:picLocks noChangeAspect="1"/>
            </p:cNvPicPr>
            <p:nvPr/>
          </p:nvPicPr>
          <p:blipFill>
            <a:blip r:embed="rId3"/>
            <a:stretch>
              <a:fillRect/>
            </a:stretch>
          </p:blipFill>
          <p:spPr>
            <a:xfrm>
              <a:off x="6096000" y="1433125"/>
              <a:ext cx="5656170" cy="4369669"/>
            </a:xfrm>
            <a:prstGeom prst="rect">
              <a:avLst/>
            </a:prstGeom>
            <a:ln>
              <a:solidFill>
                <a:srgbClr val="003296"/>
              </a:solidFill>
            </a:ln>
          </p:spPr>
        </p:pic>
        <p:sp>
          <p:nvSpPr>
            <p:cNvPr id="5" name="Text Placeholder 5">
              <a:extLst>
                <a:ext uri="{FF2B5EF4-FFF2-40B4-BE49-F238E27FC236}">
                  <a16:creationId xmlns:a16="http://schemas.microsoft.com/office/drawing/2014/main" id="{5D61A348-0FF4-4F34-A703-F211DB870335}"/>
                </a:ext>
              </a:extLst>
            </p:cNvPr>
            <p:cNvSpPr txBox="1">
              <a:spLocks/>
            </p:cNvSpPr>
            <p:nvPr/>
          </p:nvSpPr>
          <p:spPr>
            <a:xfrm>
              <a:off x="1886920" y="5968456"/>
              <a:ext cx="2534815" cy="420624"/>
            </a:xfrm>
            <a:prstGeom prst="rect">
              <a:avLst/>
            </a:prstGeom>
          </p:spPr>
          <p:txBody>
            <a:bodyPr/>
            <a:lstStyle>
              <a:lvl1pPr marL="205740" indent="-205740" algn="l" defTabSz="822960" rtl="0" eaLnBrk="1" latinLnBrk="0" hangingPunct="1">
                <a:lnSpc>
                  <a:spcPct val="90000"/>
                </a:lnSpc>
                <a:spcBef>
                  <a:spcPts val="900"/>
                </a:spcBef>
                <a:buFont typeface="Arial" panose="020B0604020202020204" pitchFamily="34" charset="0"/>
                <a:buChar char="•"/>
                <a:defRPr sz="2520" kern="1200">
                  <a:solidFill>
                    <a:schemeClr val="tx1"/>
                  </a:solidFill>
                  <a:latin typeface="+mn-lt"/>
                  <a:ea typeface="+mn-ea"/>
                  <a:cs typeface="+mn-cs"/>
                </a:defRPr>
              </a:lvl1pPr>
              <a:lvl2pPr marL="617220" indent="-205740" algn="l" defTabSz="822960" rtl="0" eaLnBrk="1" latinLnBrk="0" hangingPunct="1">
                <a:lnSpc>
                  <a:spcPct val="90000"/>
                </a:lnSpc>
                <a:spcBef>
                  <a:spcPts val="450"/>
                </a:spcBef>
                <a:buFont typeface="Arial" panose="020B0604020202020204" pitchFamily="34" charset="0"/>
                <a:buChar char="•"/>
                <a:defRPr sz="2160" kern="1200">
                  <a:solidFill>
                    <a:schemeClr val="tx1"/>
                  </a:solidFill>
                  <a:latin typeface="+mn-lt"/>
                  <a:ea typeface="+mn-ea"/>
                  <a:cs typeface="+mn-cs"/>
                </a:defRPr>
              </a:lvl2pPr>
              <a:lvl3pPr marL="1028700" indent="-205740" algn="l" defTabSz="822960" rtl="0" eaLnBrk="1" latinLnBrk="0" hangingPunct="1">
                <a:lnSpc>
                  <a:spcPct val="90000"/>
                </a:lnSpc>
                <a:spcBef>
                  <a:spcPts val="450"/>
                </a:spcBef>
                <a:buFont typeface="Arial" panose="020B0604020202020204" pitchFamily="34" charset="0"/>
                <a:buChar char="•"/>
                <a:defRPr sz="1800" kern="1200">
                  <a:solidFill>
                    <a:schemeClr val="tx1"/>
                  </a:solidFill>
                  <a:latin typeface="+mn-lt"/>
                  <a:ea typeface="+mn-ea"/>
                  <a:cs typeface="+mn-cs"/>
                </a:defRPr>
              </a:lvl3pPr>
              <a:lvl4pPr marL="144018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4pPr>
              <a:lvl5pPr marL="185166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5pPr>
              <a:lvl6pPr marL="226314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6pPr>
              <a:lvl7pPr marL="267462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7pPr>
              <a:lvl8pPr marL="308610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8pPr>
              <a:lvl9pPr marL="349758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9pPr>
            </a:lstStyle>
            <a:p>
              <a:pPr marL="0" marR="0" lvl="0" indent="0" algn="l" defTabSz="822960" rtl="0" eaLnBrk="1" fontAlgn="auto" latinLnBrk="0" hangingPunct="1">
                <a:lnSpc>
                  <a:spcPct val="90000"/>
                </a:lnSpc>
                <a:spcBef>
                  <a:spcPts val="900"/>
                </a:spcBef>
                <a:spcAft>
                  <a:spcPts val="0"/>
                </a:spcAft>
                <a:buClrTx/>
                <a:buSzTx/>
                <a:buFont typeface="Arial" panose="020B0604020202020204" pitchFamily="34" charset="0"/>
                <a:buNone/>
                <a:tabLst/>
                <a:defRPr/>
              </a:pPr>
              <a:r>
                <a:rPr kumimoji="0" lang="en-US" sz="2520" b="1" i="0" u="none" strike="noStrike" kern="1200" cap="none" spc="0" normalizeH="0" baseline="0" noProof="0" dirty="0">
                  <a:ln>
                    <a:noFill/>
                  </a:ln>
                  <a:solidFill>
                    <a:srgbClr val="000000"/>
                  </a:solidFill>
                  <a:effectLst/>
                  <a:uLnTx/>
                  <a:uFillTx/>
                  <a:latin typeface="Trebuchet MS"/>
                  <a:ea typeface="+mn-ea"/>
                  <a:cs typeface="+mn-cs"/>
                </a:rPr>
                <a:t>Current State</a:t>
              </a:r>
            </a:p>
          </p:txBody>
        </p:sp>
        <p:sp>
          <p:nvSpPr>
            <p:cNvPr id="6" name="Text Placeholder 7">
              <a:extLst>
                <a:ext uri="{FF2B5EF4-FFF2-40B4-BE49-F238E27FC236}">
                  <a16:creationId xmlns:a16="http://schemas.microsoft.com/office/drawing/2014/main" id="{32C488FF-F761-4107-919B-A188A602DDB7}"/>
                </a:ext>
              </a:extLst>
            </p:cNvPr>
            <p:cNvSpPr txBox="1">
              <a:spLocks/>
            </p:cNvSpPr>
            <p:nvPr/>
          </p:nvSpPr>
          <p:spPr>
            <a:xfrm>
              <a:off x="7770267" y="5968456"/>
              <a:ext cx="2534815" cy="420624"/>
            </a:xfrm>
            <a:prstGeom prst="rect">
              <a:avLst/>
            </a:prstGeom>
          </p:spPr>
          <p:txBody>
            <a:bodyPr/>
            <a:lstStyle>
              <a:lvl1pPr marL="205740" indent="-205740" algn="l" defTabSz="822960" rtl="0" eaLnBrk="1" latinLnBrk="0" hangingPunct="1">
                <a:lnSpc>
                  <a:spcPct val="90000"/>
                </a:lnSpc>
                <a:spcBef>
                  <a:spcPts val="900"/>
                </a:spcBef>
                <a:buFont typeface="Arial" panose="020B0604020202020204" pitchFamily="34" charset="0"/>
                <a:buChar char="•"/>
                <a:defRPr sz="2520" kern="1200">
                  <a:solidFill>
                    <a:schemeClr val="tx1"/>
                  </a:solidFill>
                  <a:latin typeface="+mn-lt"/>
                  <a:ea typeface="+mn-ea"/>
                  <a:cs typeface="+mn-cs"/>
                </a:defRPr>
              </a:lvl1pPr>
              <a:lvl2pPr marL="617220" indent="-205740" algn="l" defTabSz="822960" rtl="0" eaLnBrk="1" latinLnBrk="0" hangingPunct="1">
                <a:lnSpc>
                  <a:spcPct val="90000"/>
                </a:lnSpc>
                <a:spcBef>
                  <a:spcPts val="450"/>
                </a:spcBef>
                <a:buFont typeface="Arial" panose="020B0604020202020204" pitchFamily="34" charset="0"/>
                <a:buChar char="•"/>
                <a:defRPr sz="2160" kern="1200">
                  <a:solidFill>
                    <a:schemeClr val="tx1"/>
                  </a:solidFill>
                  <a:latin typeface="+mn-lt"/>
                  <a:ea typeface="+mn-ea"/>
                  <a:cs typeface="+mn-cs"/>
                </a:defRPr>
              </a:lvl2pPr>
              <a:lvl3pPr marL="1028700" indent="-205740" algn="l" defTabSz="822960" rtl="0" eaLnBrk="1" latinLnBrk="0" hangingPunct="1">
                <a:lnSpc>
                  <a:spcPct val="90000"/>
                </a:lnSpc>
                <a:spcBef>
                  <a:spcPts val="450"/>
                </a:spcBef>
                <a:buFont typeface="Arial" panose="020B0604020202020204" pitchFamily="34" charset="0"/>
                <a:buChar char="•"/>
                <a:defRPr sz="1800" kern="1200">
                  <a:solidFill>
                    <a:schemeClr val="tx1"/>
                  </a:solidFill>
                  <a:latin typeface="+mn-lt"/>
                  <a:ea typeface="+mn-ea"/>
                  <a:cs typeface="+mn-cs"/>
                </a:defRPr>
              </a:lvl3pPr>
              <a:lvl4pPr marL="144018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4pPr>
              <a:lvl5pPr marL="185166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5pPr>
              <a:lvl6pPr marL="226314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6pPr>
              <a:lvl7pPr marL="267462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7pPr>
              <a:lvl8pPr marL="308610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8pPr>
              <a:lvl9pPr marL="349758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9pPr>
            </a:lstStyle>
            <a:p>
              <a:pPr marL="0" marR="0" lvl="0" indent="0" algn="l" defTabSz="822960" rtl="0" eaLnBrk="1" fontAlgn="auto" latinLnBrk="0" hangingPunct="1">
                <a:lnSpc>
                  <a:spcPct val="90000"/>
                </a:lnSpc>
                <a:spcBef>
                  <a:spcPts val="900"/>
                </a:spcBef>
                <a:spcAft>
                  <a:spcPts val="0"/>
                </a:spcAft>
                <a:buClrTx/>
                <a:buSzTx/>
                <a:buFont typeface="Arial" panose="020B0604020202020204" pitchFamily="34" charset="0"/>
                <a:buNone/>
                <a:tabLst/>
                <a:defRPr/>
              </a:pPr>
              <a:r>
                <a:rPr kumimoji="0" lang="en-US" sz="2520" b="1" i="0" u="none" strike="noStrike" kern="1200" cap="none" spc="0" normalizeH="0" baseline="0" noProof="0" dirty="0">
                  <a:ln>
                    <a:noFill/>
                  </a:ln>
                  <a:solidFill>
                    <a:srgbClr val="000000"/>
                  </a:solidFill>
                  <a:effectLst/>
                  <a:uLnTx/>
                  <a:uFillTx/>
                  <a:latin typeface="Trebuchet MS"/>
                  <a:ea typeface="+mn-ea"/>
                  <a:cs typeface="+mn-cs"/>
                </a:rPr>
                <a:t>Future State</a:t>
              </a:r>
            </a:p>
          </p:txBody>
        </p:sp>
        <p:pic>
          <p:nvPicPr>
            <p:cNvPr id="7" name="Content Placeholder 13">
              <a:extLst>
                <a:ext uri="{FF2B5EF4-FFF2-40B4-BE49-F238E27FC236}">
                  <a16:creationId xmlns:a16="http://schemas.microsoft.com/office/drawing/2014/main" id="{BA1D4589-0410-403A-ABAE-60C73F47E671}"/>
                </a:ext>
              </a:extLst>
            </p:cNvPr>
            <p:cNvPicPr>
              <a:picLocks noChangeAspect="1"/>
            </p:cNvPicPr>
            <p:nvPr/>
          </p:nvPicPr>
          <p:blipFill>
            <a:blip r:embed="rId4"/>
            <a:stretch>
              <a:fillRect/>
            </a:stretch>
          </p:blipFill>
          <p:spPr>
            <a:xfrm>
              <a:off x="278777" y="1433126"/>
              <a:ext cx="5590886" cy="4369669"/>
            </a:xfrm>
            <a:prstGeom prst="rect">
              <a:avLst/>
            </a:prstGeom>
            <a:ln>
              <a:solidFill>
                <a:srgbClr val="003296"/>
              </a:solidFill>
            </a:ln>
          </p:spPr>
        </p:pic>
      </p:grpSp>
      <p:sp>
        <p:nvSpPr>
          <p:cNvPr id="9" name="Title 8">
            <a:extLst>
              <a:ext uri="{FF2B5EF4-FFF2-40B4-BE49-F238E27FC236}">
                <a16:creationId xmlns:a16="http://schemas.microsoft.com/office/drawing/2014/main" id="{0C324343-9D9E-49FD-B02E-F952338B0E3C}"/>
              </a:ext>
            </a:extLst>
          </p:cNvPr>
          <p:cNvSpPr>
            <a:spLocks noGrp="1"/>
          </p:cNvSpPr>
          <p:nvPr>
            <p:ph type="ctrTitle"/>
          </p:nvPr>
        </p:nvSpPr>
        <p:spPr>
          <a:xfrm>
            <a:off x="1698173" y="768668"/>
            <a:ext cx="8795653" cy="563524"/>
          </a:xfrm>
        </p:spPr>
        <p:txBody>
          <a:bodyPr>
            <a:normAutofit/>
          </a:bodyPr>
          <a:lstStyle/>
          <a:p>
            <a:r>
              <a:rPr lang="en-US" dirty="0"/>
              <a:t>Communicating Standard Work- Process Maps</a:t>
            </a:r>
          </a:p>
        </p:txBody>
      </p:sp>
      <p:sp>
        <p:nvSpPr>
          <p:cNvPr id="2" name="Slide Number Placeholder 1">
            <a:extLst>
              <a:ext uri="{FF2B5EF4-FFF2-40B4-BE49-F238E27FC236}">
                <a16:creationId xmlns:a16="http://schemas.microsoft.com/office/drawing/2014/main" id="{5842563F-2DDD-4262-A791-B7FDC1D6E415}"/>
              </a:ext>
            </a:extLst>
          </p:cNvPr>
          <p:cNvSpPr>
            <a:spLocks noGrp="1"/>
          </p:cNvSpPr>
          <p:nvPr>
            <p:ph type="sldNum" sz="quarter" idx="12"/>
          </p:nvPr>
        </p:nvSpPr>
        <p:spPr/>
        <p:txBody>
          <a:bodyPr/>
          <a:lstStyle/>
          <a:p>
            <a:pPr marL="0" marR="0" lvl="0" indent="0" algn="r" defTabSz="914400" rtl="0" eaLnBrk="1" fontAlgn="auto" latinLnBrk="0" hangingPunct="1">
              <a:lnSpc>
                <a:spcPct val="90000"/>
              </a:lnSpc>
              <a:spcBef>
                <a:spcPts val="0"/>
              </a:spcBef>
              <a:spcAft>
                <a:spcPts val="0"/>
              </a:spcAft>
              <a:buClrTx/>
              <a:buSzTx/>
              <a:buFontTx/>
              <a:buNone/>
              <a:tabLst/>
              <a:defRPr/>
            </a:pPr>
            <a:fld id="{1EA85E74-CFD1-43C2-9168-DB4B3F980C18}" type="slidenum">
              <a:rPr kumimoji="0" lang="en-US" sz="1401" b="0" i="0" u="none" strike="noStrike" kern="1200" cap="none" spc="0" normalizeH="0" baseline="0" noProof="0" smtClean="0">
                <a:ln>
                  <a:noFill/>
                </a:ln>
                <a:solidFill>
                  <a:srgbClr val="000000"/>
                </a:solidFill>
                <a:effectLst/>
                <a:uLnTx/>
                <a:uFillTx/>
                <a:latin typeface="Trebuchet MS"/>
                <a:ea typeface="+mn-ea"/>
                <a:cs typeface="+mn-cs"/>
              </a:rPr>
              <a:pPr marL="0" marR="0" lvl="0" indent="0" algn="r" defTabSz="914400" rtl="0" eaLnBrk="1" fontAlgn="auto" latinLnBrk="0" hangingPunct="1">
                <a:lnSpc>
                  <a:spcPct val="90000"/>
                </a:lnSpc>
                <a:spcBef>
                  <a:spcPts val="0"/>
                </a:spcBef>
                <a:spcAft>
                  <a:spcPts val="0"/>
                </a:spcAft>
                <a:buClrTx/>
                <a:buSzTx/>
                <a:buFontTx/>
                <a:buNone/>
                <a:tabLst/>
                <a:defRPr/>
              </a:pPr>
              <a:t>62</a:t>
            </a:fld>
            <a:endParaRPr kumimoji="0" lang="en-US" sz="1401" b="0" i="0" u="none" strike="noStrike" kern="1200" cap="none" spc="0" normalizeH="0" baseline="0" noProof="0" dirty="0">
              <a:ln>
                <a:noFill/>
              </a:ln>
              <a:solidFill>
                <a:srgbClr val="000000"/>
              </a:solidFill>
              <a:effectLst/>
              <a:uLnTx/>
              <a:uFillTx/>
              <a:latin typeface="Trebuchet MS"/>
              <a:ea typeface="+mn-ea"/>
              <a:cs typeface="+mn-cs"/>
            </a:endParaRPr>
          </a:p>
        </p:txBody>
      </p:sp>
      <p:pic>
        <p:nvPicPr>
          <p:cNvPr id="10" name="Picture 9">
            <a:extLst>
              <a:ext uri="{FF2B5EF4-FFF2-40B4-BE49-F238E27FC236}">
                <a16:creationId xmlns:a16="http://schemas.microsoft.com/office/drawing/2014/main" id="{5F66BAE9-317B-44E3-8ECF-A967F378B60F}"/>
              </a:ext>
            </a:extLst>
          </p:cNvPr>
          <p:cNvPicPr>
            <a:picLocks noChangeAspect="1"/>
          </p:cNvPicPr>
          <p:nvPr/>
        </p:nvPicPr>
        <p:blipFill>
          <a:blip r:embed="rId5"/>
          <a:stretch>
            <a:fillRect/>
          </a:stretch>
        </p:blipFill>
        <p:spPr>
          <a:xfrm>
            <a:off x="979615" y="6065203"/>
            <a:ext cx="604974" cy="592256"/>
          </a:xfrm>
          <a:prstGeom prst="rect">
            <a:avLst/>
          </a:prstGeom>
        </p:spPr>
      </p:pic>
      <p:sp>
        <p:nvSpPr>
          <p:cNvPr id="11" name="TextBox 10">
            <a:extLst>
              <a:ext uri="{FF2B5EF4-FFF2-40B4-BE49-F238E27FC236}">
                <a16:creationId xmlns:a16="http://schemas.microsoft.com/office/drawing/2014/main" id="{0559A5B6-E2C8-44CE-AFCA-39F5AF7D4857}"/>
              </a:ext>
            </a:extLst>
          </p:cNvPr>
          <p:cNvSpPr txBox="1"/>
          <p:nvPr/>
        </p:nvSpPr>
        <p:spPr>
          <a:xfrm>
            <a:off x="1584589" y="6405394"/>
            <a:ext cx="1261850" cy="276999"/>
          </a:xfrm>
          <a:prstGeom prst="rect">
            <a:avLst/>
          </a:prstGeom>
          <a:noFill/>
        </p:spPr>
        <p:txBody>
          <a:bodyPr wrap="square" rtlCol="0">
            <a:spAutoFit/>
          </a:bodyPr>
          <a:lstStyle/>
          <a:p>
            <a:r>
              <a:rPr lang="en-US" sz="1200" dirty="0"/>
              <a:t>LARC Workbook</a:t>
            </a:r>
          </a:p>
        </p:txBody>
      </p:sp>
    </p:spTree>
    <p:extLst>
      <p:ext uri="{BB962C8B-B14F-4D97-AF65-F5344CB8AC3E}">
        <p14:creationId xmlns:p14="http://schemas.microsoft.com/office/powerpoint/2010/main" val="161652104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D493BBDD-7742-410B-9ADB-F9DB303D9990}"/>
              </a:ext>
            </a:extLst>
          </p:cNvPr>
          <p:cNvSpPr txBox="1">
            <a:spLocks/>
          </p:cNvSpPr>
          <p:nvPr/>
        </p:nvSpPr>
        <p:spPr>
          <a:xfrm>
            <a:off x="1480458" y="2353268"/>
            <a:ext cx="9693925" cy="2151464"/>
          </a:xfrm>
          <a:prstGeom prst="rect">
            <a:avLst/>
          </a:prstGeom>
        </p:spPr>
        <p:txBody>
          <a:bodyPr>
            <a:normAutofit fontScale="92500"/>
          </a:bodyPr>
          <a:lstStyle>
            <a:lvl1pPr marL="205740" indent="-205740" algn="l" defTabSz="822960" rtl="0" eaLnBrk="1" latinLnBrk="0" hangingPunct="1">
              <a:lnSpc>
                <a:spcPct val="90000"/>
              </a:lnSpc>
              <a:spcBef>
                <a:spcPts val="900"/>
              </a:spcBef>
              <a:buFont typeface="Arial" panose="020B0604020202020204" pitchFamily="34" charset="0"/>
              <a:buChar char="•"/>
              <a:defRPr sz="2520" kern="1200">
                <a:solidFill>
                  <a:schemeClr val="tx1"/>
                </a:solidFill>
                <a:latin typeface="+mn-lt"/>
                <a:ea typeface="+mn-ea"/>
                <a:cs typeface="+mn-cs"/>
              </a:defRPr>
            </a:lvl1pPr>
            <a:lvl2pPr marL="617220" indent="-205740" algn="l" defTabSz="822960" rtl="0" eaLnBrk="1" latinLnBrk="0" hangingPunct="1">
              <a:lnSpc>
                <a:spcPct val="90000"/>
              </a:lnSpc>
              <a:spcBef>
                <a:spcPts val="450"/>
              </a:spcBef>
              <a:buFont typeface="Arial" panose="020B0604020202020204" pitchFamily="34" charset="0"/>
              <a:buChar char="•"/>
              <a:defRPr sz="2160" kern="1200">
                <a:solidFill>
                  <a:schemeClr val="tx1"/>
                </a:solidFill>
                <a:latin typeface="+mn-lt"/>
                <a:ea typeface="+mn-ea"/>
                <a:cs typeface="+mn-cs"/>
              </a:defRPr>
            </a:lvl2pPr>
            <a:lvl3pPr marL="1028700" indent="-205740" algn="l" defTabSz="822960" rtl="0" eaLnBrk="1" latinLnBrk="0" hangingPunct="1">
              <a:lnSpc>
                <a:spcPct val="90000"/>
              </a:lnSpc>
              <a:spcBef>
                <a:spcPts val="450"/>
              </a:spcBef>
              <a:buFont typeface="Arial" panose="020B0604020202020204" pitchFamily="34" charset="0"/>
              <a:buChar char="•"/>
              <a:defRPr sz="1800" kern="1200">
                <a:solidFill>
                  <a:schemeClr val="tx1"/>
                </a:solidFill>
                <a:latin typeface="+mn-lt"/>
                <a:ea typeface="+mn-ea"/>
                <a:cs typeface="+mn-cs"/>
              </a:defRPr>
            </a:lvl3pPr>
            <a:lvl4pPr marL="144018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4pPr>
            <a:lvl5pPr marL="185166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5pPr>
            <a:lvl6pPr marL="226314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6pPr>
            <a:lvl7pPr marL="267462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7pPr>
            <a:lvl8pPr marL="308610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8pPr>
            <a:lvl9pPr marL="349758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9pPr>
          </a:lstStyle>
          <a:p>
            <a:pPr marL="205740" marR="0" lvl="0" indent="-205740" algn="l" defTabSz="822960" rtl="0" eaLnBrk="1" fontAlgn="auto" latinLnBrk="0" hangingPunct="1">
              <a:lnSpc>
                <a:spcPct val="90000"/>
              </a:lnSpc>
              <a:spcBef>
                <a:spcPts val="900"/>
              </a:spcBef>
              <a:spcAft>
                <a:spcPts val="0"/>
              </a:spcAft>
              <a:buClrTx/>
              <a:buSzTx/>
              <a:buFont typeface="Arial" panose="020B0604020202020204" pitchFamily="34" charset="0"/>
              <a:buChar char="•"/>
              <a:tabLst/>
              <a:defRPr/>
            </a:pPr>
            <a:r>
              <a:rPr kumimoji="0" lang="en-US" sz="3600" b="0" i="0" u="none" strike="noStrike" kern="1200" cap="none" spc="0" normalizeH="0" baseline="0" noProof="0" dirty="0">
                <a:ln>
                  <a:noFill/>
                </a:ln>
                <a:solidFill>
                  <a:srgbClr val="000000"/>
                </a:solidFill>
                <a:effectLst/>
                <a:uLnTx/>
                <a:uFillTx/>
                <a:latin typeface="Trebuchet MS"/>
                <a:ea typeface="+mn-ea"/>
                <a:cs typeface="+mn-cs"/>
              </a:rPr>
              <a:t>Why is standard work important?</a:t>
            </a:r>
          </a:p>
          <a:p>
            <a:pPr marL="0" marR="0" lvl="0" indent="0" algn="l" defTabSz="822960" rtl="0" eaLnBrk="1" fontAlgn="auto" latinLnBrk="0" hangingPunct="1">
              <a:lnSpc>
                <a:spcPct val="90000"/>
              </a:lnSpc>
              <a:spcBef>
                <a:spcPts val="900"/>
              </a:spcBef>
              <a:spcAft>
                <a:spcPts val="0"/>
              </a:spcAft>
              <a:buClrTx/>
              <a:buSzTx/>
              <a:buFont typeface="Arial" panose="020B0604020202020204" pitchFamily="34" charset="0"/>
              <a:buNone/>
              <a:tabLst/>
              <a:defRPr/>
            </a:pPr>
            <a:endParaRPr kumimoji="0" lang="en-US" sz="3600" b="0" i="0" u="none" strike="noStrike" kern="1200" cap="none" spc="0" normalizeH="0" baseline="0" noProof="0" dirty="0">
              <a:ln>
                <a:noFill/>
              </a:ln>
              <a:solidFill>
                <a:srgbClr val="000000"/>
              </a:solidFill>
              <a:effectLst/>
              <a:uLnTx/>
              <a:uFillTx/>
              <a:latin typeface="Trebuchet MS"/>
              <a:ea typeface="+mn-ea"/>
              <a:cs typeface="+mn-cs"/>
            </a:endParaRPr>
          </a:p>
          <a:p>
            <a:pPr marL="205740" marR="0" lvl="0" indent="-205740" algn="l" defTabSz="822960" rtl="0" eaLnBrk="1" fontAlgn="auto" latinLnBrk="0" hangingPunct="1">
              <a:lnSpc>
                <a:spcPct val="90000"/>
              </a:lnSpc>
              <a:spcBef>
                <a:spcPts val="900"/>
              </a:spcBef>
              <a:spcAft>
                <a:spcPts val="0"/>
              </a:spcAft>
              <a:buClrTx/>
              <a:buSzTx/>
              <a:buFont typeface="Arial" panose="020B0604020202020204" pitchFamily="34" charset="0"/>
              <a:buChar char="•"/>
              <a:tabLst/>
              <a:defRPr/>
            </a:pPr>
            <a:r>
              <a:rPr kumimoji="0" lang="en-US" sz="3600" b="0" i="0" u="none" strike="noStrike" kern="1200" cap="none" spc="0" normalizeH="0" baseline="0" noProof="0" dirty="0">
                <a:ln>
                  <a:noFill/>
                </a:ln>
                <a:solidFill>
                  <a:srgbClr val="000000"/>
                </a:solidFill>
                <a:effectLst/>
                <a:uLnTx/>
                <a:uFillTx/>
                <a:latin typeface="Trebuchet MS"/>
                <a:ea typeface="+mn-ea"/>
                <a:cs typeface="+mn-cs"/>
              </a:rPr>
              <a:t>When might you choose to use one form of communication of standard work over another?</a:t>
            </a:r>
          </a:p>
        </p:txBody>
      </p:sp>
      <p:sp>
        <p:nvSpPr>
          <p:cNvPr id="6" name="Title 5">
            <a:extLst>
              <a:ext uri="{FF2B5EF4-FFF2-40B4-BE49-F238E27FC236}">
                <a16:creationId xmlns:a16="http://schemas.microsoft.com/office/drawing/2014/main" id="{14A1AC7D-2836-438D-BBFE-B418755C5AD9}"/>
              </a:ext>
            </a:extLst>
          </p:cNvPr>
          <p:cNvSpPr>
            <a:spLocks noGrp="1"/>
          </p:cNvSpPr>
          <p:nvPr>
            <p:ph type="ctrTitle"/>
          </p:nvPr>
        </p:nvSpPr>
        <p:spPr>
          <a:xfrm>
            <a:off x="4286350" y="762006"/>
            <a:ext cx="2797625" cy="563524"/>
          </a:xfrm>
        </p:spPr>
        <p:txBody>
          <a:bodyPr/>
          <a:lstStyle/>
          <a:p>
            <a:r>
              <a:rPr lang="en-US" dirty="0"/>
              <a:t>For Discussion</a:t>
            </a:r>
          </a:p>
        </p:txBody>
      </p:sp>
      <p:sp>
        <p:nvSpPr>
          <p:cNvPr id="2" name="Slide Number Placeholder 1">
            <a:extLst>
              <a:ext uri="{FF2B5EF4-FFF2-40B4-BE49-F238E27FC236}">
                <a16:creationId xmlns:a16="http://schemas.microsoft.com/office/drawing/2014/main" id="{76017C57-F0F1-43F8-905A-B471317DC6D9}"/>
              </a:ext>
            </a:extLst>
          </p:cNvPr>
          <p:cNvSpPr>
            <a:spLocks noGrp="1"/>
          </p:cNvSpPr>
          <p:nvPr>
            <p:ph type="sldNum" sz="quarter" idx="12"/>
          </p:nvPr>
        </p:nvSpPr>
        <p:spPr/>
        <p:txBody>
          <a:bodyPr/>
          <a:lstStyle/>
          <a:p>
            <a:pPr marL="0" marR="0" lvl="0" indent="0" algn="r" defTabSz="914400" rtl="0" eaLnBrk="1" fontAlgn="auto" latinLnBrk="0" hangingPunct="1">
              <a:lnSpc>
                <a:spcPct val="90000"/>
              </a:lnSpc>
              <a:spcBef>
                <a:spcPts val="0"/>
              </a:spcBef>
              <a:spcAft>
                <a:spcPts val="0"/>
              </a:spcAft>
              <a:buClrTx/>
              <a:buSzTx/>
              <a:buFontTx/>
              <a:buNone/>
              <a:tabLst/>
              <a:defRPr/>
            </a:pPr>
            <a:fld id="{1EA85E74-CFD1-43C2-9168-DB4B3F980C18}" type="slidenum">
              <a:rPr kumimoji="0" lang="en-US" sz="1401" b="0" i="0" u="none" strike="noStrike" kern="1200" cap="none" spc="0" normalizeH="0" baseline="0" noProof="0" smtClean="0">
                <a:ln>
                  <a:noFill/>
                </a:ln>
                <a:solidFill>
                  <a:srgbClr val="000000"/>
                </a:solidFill>
                <a:effectLst/>
                <a:uLnTx/>
                <a:uFillTx/>
                <a:latin typeface="Trebuchet MS"/>
                <a:ea typeface="+mn-ea"/>
                <a:cs typeface="+mn-cs"/>
              </a:rPr>
              <a:pPr marL="0" marR="0" lvl="0" indent="0" algn="r" defTabSz="914400" rtl="0" eaLnBrk="1" fontAlgn="auto" latinLnBrk="0" hangingPunct="1">
                <a:lnSpc>
                  <a:spcPct val="90000"/>
                </a:lnSpc>
                <a:spcBef>
                  <a:spcPts val="0"/>
                </a:spcBef>
                <a:spcAft>
                  <a:spcPts val="0"/>
                </a:spcAft>
                <a:buClrTx/>
                <a:buSzTx/>
                <a:buFontTx/>
                <a:buNone/>
                <a:tabLst/>
                <a:defRPr/>
              </a:pPr>
              <a:t>63</a:t>
            </a:fld>
            <a:endParaRPr kumimoji="0" lang="en-US" sz="1401" b="0" i="0" u="none" strike="noStrike" kern="1200" cap="none" spc="0" normalizeH="0" baseline="0" noProof="0">
              <a:ln>
                <a:noFill/>
              </a:ln>
              <a:solidFill>
                <a:srgbClr val="000000"/>
              </a:solidFill>
              <a:effectLst/>
              <a:uLnTx/>
              <a:uFillTx/>
              <a:latin typeface="Trebuchet MS"/>
              <a:ea typeface="+mn-ea"/>
              <a:cs typeface="+mn-cs"/>
            </a:endParaRPr>
          </a:p>
        </p:txBody>
      </p:sp>
      <p:pic>
        <p:nvPicPr>
          <p:cNvPr id="7" name="Picture 6">
            <a:extLst>
              <a:ext uri="{FF2B5EF4-FFF2-40B4-BE49-F238E27FC236}">
                <a16:creationId xmlns:a16="http://schemas.microsoft.com/office/drawing/2014/main" id="{2A9B3FB6-424F-49CB-B639-E58BE84DDECC}"/>
              </a:ext>
            </a:extLst>
          </p:cNvPr>
          <p:cNvPicPr>
            <a:picLocks noChangeAspect="1"/>
          </p:cNvPicPr>
          <p:nvPr/>
        </p:nvPicPr>
        <p:blipFill>
          <a:blip r:embed="rId3"/>
          <a:stretch>
            <a:fillRect/>
          </a:stretch>
        </p:blipFill>
        <p:spPr>
          <a:xfrm>
            <a:off x="979615" y="6065203"/>
            <a:ext cx="604974" cy="592256"/>
          </a:xfrm>
          <a:prstGeom prst="rect">
            <a:avLst/>
          </a:prstGeom>
        </p:spPr>
      </p:pic>
      <p:sp>
        <p:nvSpPr>
          <p:cNvPr id="8" name="TextBox 7">
            <a:extLst>
              <a:ext uri="{FF2B5EF4-FFF2-40B4-BE49-F238E27FC236}">
                <a16:creationId xmlns:a16="http://schemas.microsoft.com/office/drawing/2014/main" id="{ACE7C9A3-DC6E-4A3B-8E53-E94646B2F76E}"/>
              </a:ext>
            </a:extLst>
          </p:cNvPr>
          <p:cNvSpPr txBox="1"/>
          <p:nvPr/>
        </p:nvSpPr>
        <p:spPr>
          <a:xfrm>
            <a:off x="1584589" y="6405394"/>
            <a:ext cx="1261850" cy="276999"/>
          </a:xfrm>
          <a:prstGeom prst="rect">
            <a:avLst/>
          </a:prstGeom>
          <a:noFill/>
        </p:spPr>
        <p:txBody>
          <a:bodyPr wrap="square" rtlCol="0">
            <a:spAutoFit/>
          </a:bodyPr>
          <a:lstStyle/>
          <a:p>
            <a:r>
              <a:rPr lang="en-US" sz="1200" dirty="0"/>
              <a:t>LARC Workbook</a:t>
            </a:r>
          </a:p>
        </p:txBody>
      </p:sp>
    </p:spTree>
    <p:extLst>
      <p:ext uri="{BB962C8B-B14F-4D97-AF65-F5344CB8AC3E}">
        <p14:creationId xmlns:p14="http://schemas.microsoft.com/office/powerpoint/2010/main" val="141810266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1FB72531-AF33-483C-9DB1-5C6979387F25}"/>
              </a:ext>
            </a:extLst>
          </p:cNvPr>
          <p:cNvSpPr txBox="1">
            <a:spLocks/>
          </p:cNvSpPr>
          <p:nvPr/>
        </p:nvSpPr>
        <p:spPr>
          <a:xfrm>
            <a:off x="1132119" y="2201518"/>
            <a:ext cx="10515600" cy="3539590"/>
          </a:xfrm>
          <a:prstGeom prst="rect">
            <a:avLst/>
          </a:prstGeom>
        </p:spPr>
        <p:txBody>
          <a:bodyPr/>
          <a:lstStyle>
            <a:lvl1pPr marL="205740" indent="-205740" algn="l" defTabSz="822960" rtl="0" eaLnBrk="1" latinLnBrk="0" hangingPunct="1">
              <a:lnSpc>
                <a:spcPct val="90000"/>
              </a:lnSpc>
              <a:spcBef>
                <a:spcPts val="900"/>
              </a:spcBef>
              <a:buFont typeface="Arial" panose="020B0604020202020204" pitchFamily="34" charset="0"/>
              <a:buChar char="•"/>
              <a:defRPr sz="2520" kern="1200">
                <a:solidFill>
                  <a:schemeClr val="tx1"/>
                </a:solidFill>
                <a:latin typeface="+mn-lt"/>
                <a:ea typeface="+mn-ea"/>
                <a:cs typeface="+mn-cs"/>
              </a:defRPr>
            </a:lvl1pPr>
            <a:lvl2pPr marL="617220" indent="-205740" algn="l" defTabSz="822960" rtl="0" eaLnBrk="1" latinLnBrk="0" hangingPunct="1">
              <a:lnSpc>
                <a:spcPct val="90000"/>
              </a:lnSpc>
              <a:spcBef>
                <a:spcPts val="450"/>
              </a:spcBef>
              <a:buFont typeface="Arial" panose="020B0604020202020204" pitchFamily="34" charset="0"/>
              <a:buChar char="•"/>
              <a:defRPr sz="2160" kern="1200">
                <a:solidFill>
                  <a:schemeClr val="tx1"/>
                </a:solidFill>
                <a:latin typeface="+mn-lt"/>
                <a:ea typeface="+mn-ea"/>
                <a:cs typeface="+mn-cs"/>
              </a:defRPr>
            </a:lvl2pPr>
            <a:lvl3pPr marL="1028700" indent="-205740" algn="l" defTabSz="822960" rtl="0" eaLnBrk="1" latinLnBrk="0" hangingPunct="1">
              <a:lnSpc>
                <a:spcPct val="90000"/>
              </a:lnSpc>
              <a:spcBef>
                <a:spcPts val="450"/>
              </a:spcBef>
              <a:buFont typeface="Arial" panose="020B0604020202020204" pitchFamily="34" charset="0"/>
              <a:buChar char="•"/>
              <a:defRPr sz="1800" kern="1200">
                <a:solidFill>
                  <a:schemeClr val="tx1"/>
                </a:solidFill>
                <a:latin typeface="+mn-lt"/>
                <a:ea typeface="+mn-ea"/>
                <a:cs typeface="+mn-cs"/>
              </a:defRPr>
            </a:lvl3pPr>
            <a:lvl4pPr marL="144018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4pPr>
            <a:lvl5pPr marL="185166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5pPr>
            <a:lvl6pPr marL="226314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6pPr>
            <a:lvl7pPr marL="267462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7pPr>
            <a:lvl8pPr marL="308610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8pPr>
            <a:lvl9pPr marL="349758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9pPr>
          </a:lstStyle>
          <a:p>
            <a:pPr marL="205740" marR="0" lvl="0" indent="-205740" algn="l" defTabSz="822960" rtl="0" eaLnBrk="1" fontAlgn="auto" latinLnBrk="0" hangingPunct="1">
              <a:lnSpc>
                <a:spcPct val="90000"/>
              </a:lnSpc>
              <a:spcBef>
                <a:spcPts val="90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000000"/>
                </a:solidFill>
                <a:effectLst/>
                <a:uLnTx/>
                <a:uFillTx/>
                <a:latin typeface="Trebuchet MS"/>
                <a:ea typeface="+mn-ea"/>
                <a:cs typeface="+mn-cs"/>
              </a:rPr>
              <a:t>Communicate your new process = your change = your standard work</a:t>
            </a:r>
          </a:p>
          <a:p>
            <a:pPr marL="617220" marR="0" lvl="1" indent="-205740" algn="l" defTabSz="822960" rtl="0" eaLnBrk="1" fontAlgn="auto" latinLnBrk="0" hangingPunct="1">
              <a:lnSpc>
                <a:spcPct val="90000"/>
              </a:lnSpc>
              <a:spcBef>
                <a:spcPts val="450"/>
              </a:spcBef>
              <a:spcAft>
                <a:spcPts val="0"/>
              </a:spcAft>
              <a:buClrTx/>
              <a:buSzTx/>
              <a:buFont typeface="Wingdings" panose="05000000000000000000" pitchFamily="2" charset="2"/>
              <a:buChar char="ü"/>
              <a:tabLst/>
              <a:defRPr/>
            </a:pPr>
            <a:r>
              <a:rPr kumimoji="0" lang="en-US" sz="3200" b="0" i="0" u="none" strike="noStrike" kern="1200" cap="none" spc="0" normalizeH="0" baseline="0" noProof="0" dirty="0">
                <a:ln>
                  <a:noFill/>
                </a:ln>
                <a:solidFill>
                  <a:srgbClr val="000000"/>
                </a:solidFill>
                <a:effectLst/>
                <a:uLnTx/>
                <a:uFillTx/>
                <a:latin typeface="Trebuchet MS"/>
                <a:ea typeface="+mn-ea"/>
                <a:cs typeface="+mn-cs"/>
              </a:rPr>
              <a:t>Create an </a:t>
            </a:r>
            <a:r>
              <a:rPr kumimoji="0" lang="en-US" sz="3200" b="0" i="0" u="sng" strike="noStrike" kern="1200" cap="none" spc="0" normalizeH="0" baseline="0" noProof="0" dirty="0">
                <a:ln>
                  <a:noFill/>
                </a:ln>
                <a:solidFill>
                  <a:srgbClr val="000000"/>
                </a:solidFill>
                <a:effectLst/>
                <a:uLnTx/>
                <a:uFillTx/>
                <a:latin typeface="Trebuchet MS"/>
                <a:ea typeface="+mn-ea"/>
                <a:cs typeface="+mn-cs"/>
              </a:rPr>
              <a:t>SOP</a:t>
            </a:r>
          </a:p>
          <a:p>
            <a:pPr marL="1028700" marR="0" lvl="2" indent="-205740" algn="l" defTabSz="822960" rtl="0" eaLnBrk="1" fontAlgn="auto" latinLnBrk="0" hangingPunct="1">
              <a:lnSpc>
                <a:spcPct val="90000"/>
              </a:lnSpc>
              <a:spcBef>
                <a:spcPts val="45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000000"/>
                </a:solidFill>
                <a:effectLst/>
                <a:uLnTx/>
                <a:uFillTx/>
                <a:latin typeface="Trebuchet MS"/>
                <a:ea typeface="+mn-ea"/>
                <a:cs typeface="+mn-cs"/>
              </a:rPr>
              <a:t>Simple or hierarchical steps</a:t>
            </a:r>
          </a:p>
          <a:p>
            <a:pPr marL="1028700" marR="0" lvl="2" indent="-205740" algn="l" defTabSz="822960" rtl="0" eaLnBrk="1" fontAlgn="auto" latinLnBrk="0" hangingPunct="1">
              <a:lnSpc>
                <a:spcPct val="90000"/>
              </a:lnSpc>
              <a:spcBef>
                <a:spcPts val="45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000000"/>
                </a:solidFill>
                <a:effectLst/>
                <a:uLnTx/>
                <a:uFillTx/>
                <a:latin typeface="Trebuchet MS"/>
                <a:ea typeface="+mn-ea"/>
                <a:cs typeface="+mn-cs"/>
              </a:rPr>
              <a:t>Graphic procedures</a:t>
            </a:r>
          </a:p>
          <a:p>
            <a:pPr marL="617220" marR="0" lvl="1" indent="-205740" algn="l" defTabSz="822960" rtl="0" eaLnBrk="1" fontAlgn="auto" latinLnBrk="0" hangingPunct="1">
              <a:lnSpc>
                <a:spcPct val="90000"/>
              </a:lnSpc>
              <a:spcBef>
                <a:spcPts val="450"/>
              </a:spcBef>
              <a:spcAft>
                <a:spcPts val="0"/>
              </a:spcAft>
              <a:buClrTx/>
              <a:buSzTx/>
              <a:buFont typeface="Wingdings" panose="05000000000000000000" pitchFamily="2" charset="2"/>
              <a:buChar char="ü"/>
              <a:tabLst/>
              <a:defRPr/>
            </a:pPr>
            <a:r>
              <a:rPr kumimoji="0" lang="en-US" sz="3200" b="0" i="0" u="none" strike="noStrike" kern="1200" cap="none" spc="0" normalizeH="0" baseline="0" noProof="0" dirty="0">
                <a:ln>
                  <a:noFill/>
                </a:ln>
                <a:solidFill>
                  <a:srgbClr val="000000"/>
                </a:solidFill>
                <a:effectLst/>
                <a:uLnTx/>
                <a:uFillTx/>
                <a:latin typeface="Trebuchet MS"/>
                <a:ea typeface="+mn-ea"/>
                <a:cs typeface="+mn-cs"/>
              </a:rPr>
              <a:t>Create a </a:t>
            </a:r>
            <a:r>
              <a:rPr kumimoji="0" lang="en-US" sz="3200" b="0" i="0" u="sng" strike="noStrike" kern="1200" cap="none" spc="0" normalizeH="0" baseline="0" noProof="0" dirty="0">
                <a:ln>
                  <a:noFill/>
                </a:ln>
                <a:solidFill>
                  <a:srgbClr val="000000"/>
                </a:solidFill>
                <a:effectLst/>
                <a:uLnTx/>
                <a:uFillTx/>
                <a:latin typeface="Trebuchet MS"/>
                <a:ea typeface="+mn-ea"/>
                <a:cs typeface="+mn-cs"/>
              </a:rPr>
              <a:t>future state process map</a:t>
            </a:r>
            <a:endParaRPr kumimoji="0" lang="en-US" sz="3200" b="0" i="0" u="none" strike="noStrike" kern="1200" cap="none" spc="0" normalizeH="0" baseline="0" noProof="0" dirty="0">
              <a:ln>
                <a:noFill/>
              </a:ln>
              <a:solidFill>
                <a:srgbClr val="000000"/>
              </a:solidFill>
              <a:effectLst/>
              <a:uLnTx/>
              <a:uFillTx/>
              <a:latin typeface="Trebuchet MS"/>
              <a:ea typeface="+mn-ea"/>
              <a:cs typeface="+mn-cs"/>
            </a:endParaRPr>
          </a:p>
          <a:p>
            <a:pPr marL="205740" marR="0" lvl="0" indent="-205740" algn="l" defTabSz="822960" rtl="0" eaLnBrk="1" fontAlgn="auto" latinLnBrk="0" hangingPunct="1">
              <a:lnSpc>
                <a:spcPct val="90000"/>
              </a:lnSpc>
              <a:spcBef>
                <a:spcPts val="900"/>
              </a:spcBef>
              <a:spcAft>
                <a:spcPts val="0"/>
              </a:spcAft>
              <a:buClrTx/>
              <a:buSzTx/>
              <a:buFont typeface="Arial" panose="020B0604020202020204" pitchFamily="34" charset="0"/>
              <a:buChar char="•"/>
              <a:tabLst/>
              <a:defRPr/>
            </a:pPr>
            <a:endParaRPr kumimoji="0" lang="en-US" sz="2520" b="0" i="0" u="none" strike="noStrike" kern="1200" cap="none" spc="0" normalizeH="0" baseline="0" noProof="0" dirty="0">
              <a:ln>
                <a:noFill/>
              </a:ln>
              <a:solidFill>
                <a:srgbClr val="000000"/>
              </a:solidFill>
              <a:effectLst/>
              <a:uLnTx/>
              <a:uFillTx/>
              <a:latin typeface="Trebuchet MS"/>
              <a:ea typeface="+mn-ea"/>
              <a:cs typeface="+mn-cs"/>
            </a:endParaRPr>
          </a:p>
        </p:txBody>
      </p:sp>
      <p:sp>
        <p:nvSpPr>
          <p:cNvPr id="7" name="Title 6">
            <a:extLst>
              <a:ext uri="{FF2B5EF4-FFF2-40B4-BE49-F238E27FC236}">
                <a16:creationId xmlns:a16="http://schemas.microsoft.com/office/drawing/2014/main" id="{DCD0D965-5EDD-421B-9A42-AA29EA7AC1B8}"/>
              </a:ext>
            </a:extLst>
          </p:cNvPr>
          <p:cNvSpPr>
            <a:spLocks noGrp="1"/>
          </p:cNvSpPr>
          <p:nvPr>
            <p:ph type="ctrTitle"/>
          </p:nvPr>
        </p:nvSpPr>
        <p:spPr>
          <a:xfrm>
            <a:off x="3543302" y="794663"/>
            <a:ext cx="5105396" cy="563524"/>
          </a:xfrm>
        </p:spPr>
        <p:txBody>
          <a:bodyPr>
            <a:normAutofit/>
          </a:bodyPr>
          <a:lstStyle/>
          <a:p>
            <a:r>
              <a:rPr lang="en-US" dirty="0"/>
              <a:t>Your Project Deliverables </a:t>
            </a:r>
          </a:p>
        </p:txBody>
      </p:sp>
      <p:sp>
        <p:nvSpPr>
          <p:cNvPr id="2" name="Slide Number Placeholder 1">
            <a:extLst>
              <a:ext uri="{FF2B5EF4-FFF2-40B4-BE49-F238E27FC236}">
                <a16:creationId xmlns:a16="http://schemas.microsoft.com/office/drawing/2014/main" id="{141BA584-E63E-4A3F-8FA8-49132D5273F2}"/>
              </a:ext>
            </a:extLst>
          </p:cNvPr>
          <p:cNvSpPr>
            <a:spLocks noGrp="1"/>
          </p:cNvSpPr>
          <p:nvPr>
            <p:ph type="sldNum" sz="quarter" idx="12"/>
          </p:nvPr>
        </p:nvSpPr>
        <p:spPr/>
        <p:txBody>
          <a:bodyPr/>
          <a:lstStyle/>
          <a:p>
            <a:pPr marL="0" marR="0" lvl="0" indent="0" algn="r" defTabSz="914400" rtl="0" eaLnBrk="1" fontAlgn="auto" latinLnBrk="0" hangingPunct="1">
              <a:lnSpc>
                <a:spcPct val="90000"/>
              </a:lnSpc>
              <a:spcBef>
                <a:spcPts val="0"/>
              </a:spcBef>
              <a:spcAft>
                <a:spcPts val="0"/>
              </a:spcAft>
              <a:buClrTx/>
              <a:buSzTx/>
              <a:buFontTx/>
              <a:buNone/>
              <a:tabLst/>
              <a:defRPr/>
            </a:pPr>
            <a:fld id="{1EA85E74-CFD1-43C2-9168-DB4B3F980C18}" type="slidenum">
              <a:rPr kumimoji="0" lang="en-US" sz="1401" b="0" i="0" u="none" strike="noStrike" kern="1200" cap="none" spc="0" normalizeH="0" baseline="0" noProof="0" smtClean="0">
                <a:ln>
                  <a:noFill/>
                </a:ln>
                <a:solidFill>
                  <a:srgbClr val="000000"/>
                </a:solidFill>
                <a:effectLst/>
                <a:uLnTx/>
                <a:uFillTx/>
                <a:latin typeface="Trebuchet MS"/>
                <a:ea typeface="+mn-ea"/>
                <a:cs typeface="+mn-cs"/>
              </a:rPr>
              <a:pPr marL="0" marR="0" lvl="0" indent="0" algn="r" defTabSz="914400" rtl="0" eaLnBrk="1" fontAlgn="auto" latinLnBrk="0" hangingPunct="1">
                <a:lnSpc>
                  <a:spcPct val="90000"/>
                </a:lnSpc>
                <a:spcBef>
                  <a:spcPts val="0"/>
                </a:spcBef>
                <a:spcAft>
                  <a:spcPts val="0"/>
                </a:spcAft>
                <a:buClrTx/>
                <a:buSzTx/>
                <a:buFontTx/>
                <a:buNone/>
                <a:tabLst/>
                <a:defRPr/>
              </a:pPr>
              <a:t>64</a:t>
            </a:fld>
            <a:endParaRPr kumimoji="0" lang="en-US" sz="1401" b="0" i="0" u="none" strike="noStrike" kern="1200" cap="none" spc="0" normalizeH="0" baseline="0" noProof="0">
              <a:ln>
                <a:noFill/>
              </a:ln>
              <a:solidFill>
                <a:srgbClr val="000000"/>
              </a:solidFill>
              <a:effectLst/>
              <a:uLnTx/>
              <a:uFillTx/>
              <a:latin typeface="Trebuchet MS"/>
              <a:ea typeface="+mn-ea"/>
              <a:cs typeface="+mn-cs"/>
            </a:endParaRPr>
          </a:p>
        </p:txBody>
      </p:sp>
      <p:pic>
        <p:nvPicPr>
          <p:cNvPr id="6" name="Picture 5">
            <a:extLst>
              <a:ext uri="{FF2B5EF4-FFF2-40B4-BE49-F238E27FC236}">
                <a16:creationId xmlns:a16="http://schemas.microsoft.com/office/drawing/2014/main" id="{CA8FDCC1-CD93-4110-B38B-616E8F04BA6E}"/>
              </a:ext>
            </a:extLst>
          </p:cNvPr>
          <p:cNvPicPr>
            <a:picLocks noChangeAspect="1"/>
          </p:cNvPicPr>
          <p:nvPr/>
        </p:nvPicPr>
        <p:blipFill>
          <a:blip r:embed="rId3"/>
          <a:stretch>
            <a:fillRect/>
          </a:stretch>
        </p:blipFill>
        <p:spPr>
          <a:xfrm>
            <a:off x="979615" y="6065203"/>
            <a:ext cx="604974" cy="592256"/>
          </a:xfrm>
          <a:prstGeom prst="rect">
            <a:avLst/>
          </a:prstGeom>
        </p:spPr>
      </p:pic>
      <p:sp>
        <p:nvSpPr>
          <p:cNvPr id="8" name="TextBox 7">
            <a:extLst>
              <a:ext uri="{FF2B5EF4-FFF2-40B4-BE49-F238E27FC236}">
                <a16:creationId xmlns:a16="http://schemas.microsoft.com/office/drawing/2014/main" id="{3BDA922C-D1A4-4CB0-BF69-AA309912FC88}"/>
              </a:ext>
            </a:extLst>
          </p:cNvPr>
          <p:cNvSpPr txBox="1"/>
          <p:nvPr/>
        </p:nvSpPr>
        <p:spPr>
          <a:xfrm>
            <a:off x="1584589" y="6405394"/>
            <a:ext cx="1261850" cy="276999"/>
          </a:xfrm>
          <a:prstGeom prst="rect">
            <a:avLst/>
          </a:prstGeom>
          <a:noFill/>
        </p:spPr>
        <p:txBody>
          <a:bodyPr wrap="square" rtlCol="0">
            <a:spAutoFit/>
          </a:bodyPr>
          <a:lstStyle/>
          <a:p>
            <a:r>
              <a:rPr lang="en-US" sz="1200" dirty="0"/>
              <a:t>LARC Workbook</a:t>
            </a:r>
          </a:p>
        </p:txBody>
      </p:sp>
    </p:spTree>
    <p:extLst>
      <p:ext uri="{BB962C8B-B14F-4D97-AF65-F5344CB8AC3E}">
        <p14:creationId xmlns:p14="http://schemas.microsoft.com/office/powerpoint/2010/main" val="416509959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5D9BB0F-9DAF-4C10-AC7B-7EFF1874A074}"/>
              </a:ext>
            </a:extLst>
          </p:cNvPr>
          <p:cNvSpPr>
            <a:spLocks noGrp="1"/>
          </p:cNvSpPr>
          <p:nvPr>
            <p:ph type="ctrTitle"/>
          </p:nvPr>
        </p:nvSpPr>
        <p:spPr>
          <a:xfrm>
            <a:off x="892631" y="2830848"/>
            <a:ext cx="8595358" cy="1490780"/>
          </a:xfrm>
        </p:spPr>
        <p:txBody>
          <a:bodyPr>
            <a:normAutofit fontScale="90000"/>
          </a:bodyPr>
          <a:lstStyle/>
          <a:p>
            <a:r>
              <a:rPr lang="en-US" sz="4800" dirty="0"/>
              <a:t>Armed with tools</a:t>
            </a:r>
            <a:br>
              <a:rPr lang="en-US" sz="4800" dirty="0"/>
            </a:br>
            <a:r>
              <a:rPr lang="en-US" sz="4800" dirty="0"/>
              <a:t>Now Work on Your ED Flow Again</a:t>
            </a:r>
            <a:br>
              <a:rPr lang="en-US" sz="4800" dirty="0"/>
            </a:br>
            <a:r>
              <a:rPr lang="en-US" sz="3600" dirty="0">
                <a:solidFill>
                  <a:srgbClr val="FFC000"/>
                </a:solidFill>
              </a:rPr>
              <a:t>(Simulation Phase 2)</a:t>
            </a:r>
            <a:br>
              <a:rPr lang="en-US" sz="4800" dirty="0"/>
            </a:br>
            <a:br>
              <a:rPr lang="en-US" sz="4800" dirty="0"/>
            </a:br>
            <a:br>
              <a:rPr lang="en-US" sz="3600" dirty="0">
                <a:solidFill>
                  <a:srgbClr val="FFC000"/>
                </a:solidFill>
              </a:rPr>
            </a:br>
            <a:br>
              <a:rPr lang="en-US" sz="3600" dirty="0">
                <a:solidFill>
                  <a:srgbClr val="FFC000"/>
                </a:solidFill>
              </a:rPr>
            </a:br>
            <a:br>
              <a:rPr lang="en-US" sz="4800" dirty="0"/>
            </a:br>
            <a:endParaRPr lang="en-US" dirty="0"/>
          </a:p>
        </p:txBody>
      </p:sp>
      <p:sp>
        <p:nvSpPr>
          <p:cNvPr id="6" name="Slide Number Placeholder 5">
            <a:extLst>
              <a:ext uri="{FF2B5EF4-FFF2-40B4-BE49-F238E27FC236}">
                <a16:creationId xmlns:a16="http://schemas.microsoft.com/office/drawing/2014/main" id="{10CDE8EE-6FCB-4AAD-85A4-542849EAAE7A}"/>
              </a:ext>
            </a:extLst>
          </p:cNvPr>
          <p:cNvSpPr>
            <a:spLocks noGrp="1"/>
          </p:cNvSpPr>
          <p:nvPr>
            <p:ph type="sldNum" sz="quarter" idx="12"/>
          </p:nvPr>
        </p:nvSpPr>
        <p:spPr/>
        <p:txBody>
          <a:bodyPr/>
          <a:lstStyle/>
          <a:p>
            <a:pPr marL="0" marR="0" lvl="0" indent="0" algn="r" defTabSz="914400" rtl="0" eaLnBrk="1" fontAlgn="auto" latinLnBrk="0" hangingPunct="1">
              <a:lnSpc>
                <a:spcPct val="90000"/>
              </a:lnSpc>
              <a:spcBef>
                <a:spcPts val="0"/>
              </a:spcBef>
              <a:spcAft>
                <a:spcPts val="0"/>
              </a:spcAft>
              <a:buClrTx/>
              <a:buSzTx/>
              <a:buFontTx/>
              <a:buNone/>
              <a:tabLst/>
              <a:defRPr/>
            </a:pPr>
            <a:fld id="{1EA85E74-CFD1-43C2-9168-DB4B3F980C18}" type="slidenum">
              <a:rPr kumimoji="0" lang="en-US" sz="1401" b="0" i="0" u="none" strike="noStrike" kern="1200" cap="none" spc="0" normalizeH="0" baseline="0" noProof="0" smtClean="0">
                <a:ln>
                  <a:noFill/>
                </a:ln>
                <a:solidFill>
                  <a:prstClr val="white"/>
                </a:solidFill>
                <a:effectLst/>
                <a:uLnTx/>
                <a:uFillTx/>
                <a:latin typeface="Trebuchet MS"/>
                <a:ea typeface="+mn-ea"/>
                <a:cs typeface="+mn-cs"/>
              </a:rPr>
              <a:pPr marL="0" marR="0" lvl="0" indent="0" algn="r" defTabSz="914400" rtl="0" eaLnBrk="1" fontAlgn="auto" latinLnBrk="0" hangingPunct="1">
                <a:lnSpc>
                  <a:spcPct val="90000"/>
                </a:lnSpc>
                <a:spcBef>
                  <a:spcPts val="0"/>
                </a:spcBef>
                <a:spcAft>
                  <a:spcPts val="0"/>
                </a:spcAft>
                <a:buClrTx/>
                <a:buSzTx/>
                <a:buFontTx/>
                <a:buNone/>
                <a:tabLst/>
                <a:defRPr/>
              </a:pPr>
              <a:t>65</a:t>
            </a:fld>
            <a:endParaRPr kumimoji="0" lang="en-US" sz="1401" b="0" i="0" u="none" strike="noStrike" kern="1200" cap="none" spc="0" normalizeH="0" baseline="0" noProof="0">
              <a:ln>
                <a:noFill/>
              </a:ln>
              <a:solidFill>
                <a:prstClr val="white"/>
              </a:solidFill>
              <a:effectLst/>
              <a:uLnTx/>
              <a:uFillTx/>
              <a:latin typeface="Trebuchet MS"/>
              <a:ea typeface="+mn-ea"/>
              <a:cs typeface="+mn-cs"/>
            </a:endParaRPr>
          </a:p>
        </p:txBody>
      </p:sp>
    </p:spTree>
    <p:extLst>
      <p:ext uri="{BB962C8B-B14F-4D97-AF65-F5344CB8AC3E}">
        <p14:creationId xmlns:p14="http://schemas.microsoft.com/office/powerpoint/2010/main" val="108442738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a:extLst>
              <a:ext uri="{FF2B5EF4-FFF2-40B4-BE49-F238E27FC236}">
                <a16:creationId xmlns:a16="http://schemas.microsoft.com/office/drawing/2014/main" id="{84705AC5-5641-4B73-AEAF-71ABC9F56FF6}"/>
              </a:ext>
            </a:extLst>
          </p:cNvPr>
          <p:cNvSpPr txBox="1">
            <a:spLocks noChangeArrowheads="1"/>
          </p:cNvSpPr>
          <p:nvPr/>
        </p:nvSpPr>
        <p:spPr>
          <a:xfrm>
            <a:off x="1410162" y="1517017"/>
            <a:ext cx="4914438" cy="4809340"/>
          </a:xfrm>
          <a:prstGeom prst="rect">
            <a:avLst/>
          </a:prstGeom>
        </p:spPr>
        <p:txBody>
          <a:bodyPr>
            <a:noAutofit/>
          </a:bodyPr>
          <a:lstStyle>
            <a:lvl1pPr marL="205740" indent="-205740" algn="l" defTabSz="822960" rtl="0" eaLnBrk="1" latinLnBrk="0" hangingPunct="1">
              <a:lnSpc>
                <a:spcPct val="90000"/>
              </a:lnSpc>
              <a:spcBef>
                <a:spcPts val="900"/>
              </a:spcBef>
              <a:buFont typeface="Arial" panose="020B0604020202020204" pitchFamily="34" charset="0"/>
              <a:buChar char="•"/>
              <a:defRPr sz="2520" kern="1200">
                <a:solidFill>
                  <a:schemeClr val="tx1"/>
                </a:solidFill>
                <a:latin typeface="+mn-lt"/>
                <a:ea typeface="+mn-ea"/>
                <a:cs typeface="+mn-cs"/>
              </a:defRPr>
            </a:lvl1pPr>
            <a:lvl2pPr marL="617220" indent="-205740" algn="l" defTabSz="822960" rtl="0" eaLnBrk="1" latinLnBrk="0" hangingPunct="1">
              <a:lnSpc>
                <a:spcPct val="90000"/>
              </a:lnSpc>
              <a:spcBef>
                <a:spcPts val="450"/>
              </a:spcBef>
              <a:buFont typeface="Arial" panose="020B0604020202020204" pitchFamily="34" charset="0"/>
              <a:buChar char="•"/>
              <a:defRPr sz="2160" kern="1200">
                <a:solidFill>
                  <a:schemeClr val="tx1"/>
                </a:solidFill>
                <a:latin typeface="+mn-lt"/>
                <a:ea typeface="+mn-ea"/>
                <a:cs typeface="+mn-cs"/>
              </a:defRPr>
            </a:lvl2pPr>
            <a:lvl3pPr marL="1028700" indent="-205740" algn="l" defTabSz="822960" rtl="0" eaLnBrk="1" latinLnBrk="0" hangingPunct="1">
              <a:lnSpc>
                <a:spcPct val="90000"/>
              </a:lnSpc>
              <a:spcBef>
                <a:spcPts val="450"/>
              </a:spcBef>
              <a:buFont typeface="Arial" panose="020B0604020202020204" pitchFamily="34" charset="0"/>
              <a:buChar char="•"/>
              <a:defRPr sz="1800" kern="1200">
                <a:solidFill>
                  <a:schemeClr val="tx1"/>
                </a:solidFill>
                <a:latin typeface="+mn-lt"/>
                <a:ea typeface="+mn-ea"/>
                <a:cs typeface="+mn-cs"/>
              </a:defRPr>
            </a:lvl3pPr>
            <a:lvl4pPr marL="144018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4pPr>
            <a:lvl5pPr marL="185166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5pPr>
            <a:lvl6pPr marL="226314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6pPr>
            <a:lvl7pPr marL="267462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7pPr>
            <a:lvl8pPr marL="308610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8pPr>
            <a:lvl9pPr marL="349758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9pPr>
          </a:lstStyle>
          <a:p>
            <a:pPr marL="231775" marR="0" lvl="0" indent="-231775" algn="l" defTabSz="822960" rtl="0" eaLnBrk="1" fontAlgn="auto" latinLnBrk="0" hangingPunct="1">
              <a:lnSpc>
                <a:spcPct val="90000"/>
              </a:lnSpc>
              <a:spcBef>
                <a:spcPts val="9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Trebuchet MS"/>
                <a:ea typeface="+mn-ea"/>
                <a:cs typeface="+mn-cs"/>
              </a:rPr>
              <a:t>Wastes that can be eliminated</a:t>
            </a:r>
          </a:p>
          <a:p>
            <a:pPr marL="231775" marR="0" lvl="0" indent="-231775" algn="l" defTabSz="822960" rtl="0" eaLnBrk="1" fontAlgn="auto" latinLnBrk="0" hangingPunct="1">
              <a:lnSpc>
                <a:spcPct val="90000"/>
              </a:lnSpc>
              <a:spcBef>
                <a:spcPts val="9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Trebuchet MS"/>
                <a:ea typeface="+mn-ea"/>
                <a:cs typeface="+mn-cs"/>
              </a:rPr>
              <a:t>PDSA may not be perfect first time</a:t>
            </a:r>
          </a:p>
          <a:p>
            <a:pPr marL="231775" marR="0" lvl="0" indent="-231775" algn="l" defTabSz="822960" rtl="0" eaLnBrk="1" fontAlgn="auto" latinLnBrk="0" hangingPunct="1">
              <a:lnSpc>
                <a:spcPct val="90000"/>
              </a:lnSpc>
              <a:spcBef>
                <a:spcPts val="9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Trebuchet MS"/>
                <a:ea typeface="+mn-ea"/>
                <a:cs typeface="+mn-cs"/>
              </a:rPr>
              <a:t>Combine responsibilities </a:t>
            </a:r>
          </a:p>
          <a:p>
            <a:pPr marL="231775" marR="0" lvl="0" indent="-231775" algn="l" defTabSz="822960" rtl="0" eaLnBrk="1" fontAlgn="auto" latinLnBrk="0" hangingPunct="1">
              <a:lnSpc>
                <a:spcPct val="90000"/>
              </a:lnSpc>
              <a:spcBef>
                <a:spcPts val="9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Trebuchet MS"/>
                <a:ea typeface="+mn-ea"/>
                <a:cs typeface="+mn-cs"/>
              </a:rPr>
              <a:t>Establish pull</a:t>
            </a:r>
          </a:p>
          <a:p>
            <a:pPr marL="231775" marR="0" lvl="0" indent="-231775" algn="l" defTabSz="822960" rtl="0" eaLnBrk="1" fontAlgn="auto" latinLnBrk="0" hangingPunct="1">
              <a:lnSpc>
                <a:spcPct val="90000"/>
              </a:lnSpc>
              <a:spcBef>
                <a:spcPts val="9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Trebuchet MS"/>
                <a:ea typeface="+mn-ea"/>
                <a:cs typeface="+mn-cs"/>
              </a:rPr>
              <a:t>No batching</a:t>
            </a:r>
          </a:p>
          <a:p>
            <a:pPr marL="231775" marR="0" lvl="0" indent="-231775" algn="l" defTabSz="822960" rtl="0" eaLnBrk="1" fontAlgn="auto" latinLnBrk="0" hangingPunct="1">
              <a:lnSpc>
                <a:spcPct val="90000"/>
              </a:lnSpc>
              <a:spcBef>
                <a:spcPts val="9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Trebuchet MS"/>
                <a:ea typeface="+mn-ea"/>
                <a:cs typeface="+mn-cs"/>
              </a:rPr>
              <a:t>Reduced distances and transport</a:t>
            </a:r>
          </a:p>
          <a:p>
            <a:pPr marL="231775" marR="0" lvl="0" indent="-231775" algn="l" defTabSz="822960" rtl="0" eaLnBrk="1" fontAlgn="auto" latinLnBrk="0" hangingPunct="1">
              <a:lnSpc>
                <a:spcPct val="90000"/>
              </a:lnSpc>
              <a:spcBef>
                <a:spcPts val="9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Trebuchet MS"/>
                <a:ea typeface="+mn-ea"/>
                <a:cs typeface="+mn-cs"/>
              </a:rPr>
              <a:t>What is critical to patient outcome </a:t>
            </a:r>
          </a:p>
          <a:p>
            <a:pPr marL="231775" marR="0" lvl="0" indent="-231775" algn="l" defTabSz="822960" rtl="0" eaLnBrk="1" fontAlgn="auto" latinLnBrk="0" hangingPunct="1">
              <a:lnSpc>
                <a:spcPct val="90000"/>
              </a:lnSpc>
              <a:spcBef>
                <a:spcPts val="9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Trebuchet MS"/>
                <a:ea typeface="+mn-ea"/>
                <a:cs typeface="+mn-cs"/>
              </a:rPr>
              <a:t>Better communication</a:t>
            </a:r>
          </a:p>
          <a:p>
            <a:pPr marL="231775" marR="0" lvl="0" indent="-231775" algn="l" defTabSz="822960" rtl="0" eaLnBrk="1" fontAlgn="auto" latinLnBrk="0" hangingPunct="1">
              <a:lnSpc>
                <a:spcPct val="90000"/>
              </a:lnSpc>
              <a:spcBef>
                <a:spcPts val="9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Trebuchet MS"/>
                <a:ea typeface="+mn-ea"/>
                <a:cs typeface="+mn-cs"/>
              </a:rPr>
              <a:t>Supplies at point of use</a:t>
            </a:r>
          </a:p>
          <a:p>
            <a:pPr marL="231775" marR="0" lvl="0" indent="-231775" algn="l" defTabSz="822960" rtl="0" eaLnBrk="1" fontAlgn="auto" latinLnBrk="0" hangingPunct="1">
              <a:lnSpc>
                <a:spcPct val="90000"/>
              </a:lnSpc>
              <a:spcBef>
                <a:spcPts val="9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Trebuchet MS"/>
                <a:ea typeface="+mn-ea"/>
                <a:cs typeface="+mn-cs"/>
              </a:rPr>
              <a:t>Ergonomics</a:t>
            </a:r>
          </a:p>
          <a:p>
            <a:pPr marL="231775" marR="0" lvl="0" indent="-231775" algn="l" defTabSz="822960" rtl="0" eaLnBrk="1" fontAlgn="auto" latinLnBrk="0" hangingPunct="1">
              <a:lnSpc>
                <a:spcPct val="90000"/>
              </a:lnSpc>
              <a:spcBef>
                <a:spcPts val="9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Trebuchet MS"/>
                <a:ea typeface="+mn-ea"/>
                <a:cs typeface="+mn-cs"/>
              </a:rPr>
              <a:t>Built in quality</a:t>
            </a:r>
          </a:p>
        </p:txBody>
      </p:sp>
      <p:sp>
        <p:nvSpPr>
          <p:cNvPr id="6" name="Rectangle 4">
            <a:extLst>
              <a:ext uri="{FF2B5EF4-FFF2-40B4-BE49-F238E27FC236}">
                <a16:creationId xmlns:a16="http://schemas.microsoft.com/office/drawing/2014/main" id="{5CFCF039-23A0-4956-A0F7-2ADC99C5FA64}"/>
              </a:ext>
            </a:extLst>
          </p:cNvPr>
          <p:cNvSpPr txBox="1">
            <a:spLocks noChangeArrowheads="1"/>
          </p:cNvSpPr>
          <p:nvPr/>
        </p:nvSpPr>
        <p:spPr>
          <a:xfrm>
            <a:off x="6858353" y="1508060"/>
            <a:ext cx="4648200" cy="3037253"/>
          </a:xfrm>
          <a:prstGeom prst="rect">
            <a:avLst/>
          </a:prstGeom>
        </p:spPr>
        <p:txBody>
          <a:bodyPr>
            <a:noAutofit/>
          </a:bodyPr>
          <a:lstStyle>
            <a:lvl1pPr marL="205740" indent="-205740" algn="l" defTabSz="822960" rtl="0" eaLnBrk="1" latinLnBrk="0" hangingPunct="1">
              <a:lnSpc>
                <a:spcPct val="90000"/>
              </a:lnSpc>
              <a:spcBef>
                <a:spcPts val="900"/>
              </a:spcBef>
              <a:buFont typeface="Arial" panose="020B0604020202020204" pitchFamily="34" charset="0"/>
              <a:buChar char="•"/>
              <a:defRPr sz="2520" kern="1200">
                <a:solidFill>
                  <a:schemeClr val="tx1"/>
                </a:solidFill>
                <a:latin typeface="+mn-lt"/>
                <a:ea typeface="+mn-ea"/>
                <a:cs typeface="+mn-cs"/>
              </a:defRPr>
            </a:lvl1pPr>
            <a:lvl2pPr marL="617220" indent="-205740" algn="l" defTabSz="822960" rtl="0" eaLnBrk="1" latinLnBrk="0" hangingPunct="1">
              <a:lnSpc>
                <a:spcPct val="90000"/>
              </a:lnSpc>
              <a:spcBef>
                <a:spcPts val="450"/>
              </a:spcBef>
              <a:buFont typeface="Arial" panose="020B0604020202020204" pitchFamily="34" charset="0"/>
              <a:buChar char="•"/>
              <a:defRPr sz="2160" kern="1200">
                <a:solidFill>
                  <a:schemeClr val="tx1"/>
                </a:solidFill>
                <a:latin typeface="+mn-lt"/>
                <a:ea typeface="+mn-ea"/>
                <a:cs typeface="+mn-cs"/>
              </a:defRPr>
            </a:lvl2pPr>
            <a:lvl3pPr marL="1028700" indent="-205740" algn="l" defTabSz="822960" rtl="0" eaLnBrk="1" latinLnBrk="0" hangingPunct="1">
              <a:lnSpc>
                <a:spcPct val="90000"/>
              </a:lnSpc>
              <a:spcBef>
                <a:spcPts val="450"/>
              </a:spcBef>
              <a:buFont typeface="Arial" panose="020B0604020202020204" pitchFamily="34" charset="0"/>
              <a:buChar char="•"/>
              <a:defRPr sz="1800" kern="1200">
                <a:solidFill>
                  <a:schemeClr val="tx1"/>
                </a:solidFill>
                <a:latin typeface="+mn-lt"/>
                <a:ea typeface="+mn-ea"/>
                <a:cs typeface="+mn-cs"/>
              </a:defRPr>
            </a:lvl3pPr>
            <a:lvl4pPr marL="144018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4pPr>
            <a:lvl5pPr marL="185166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5pPr>
            <a:lvl6pPr marL="226314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6pPr>
            <a:lvl7pPr marL="267462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7pPr>
            <a:lvl8pPr marL="308610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8pPr>
            <a:lvl9pPr marL="349758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9pPr>
          </a:lstStyle>
          <a:p>
            <a:pPr marL="231775" marR="0" lvl="0" indent="-231775" algn="l" defTabSz="822960" rtl="0" eaLnBrk="1" fontAlgn="auto" latinLnBrk="0" hangingPunct="1">
              <a:lnSpc>
                <a:spcPct val="90000"/>
              </a:lnSpc>
              <a:spcBef>
                <a:spcPts val="9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Trebuchet MS"/>
                <a:ea typeface="+mn-ea"/>
                <a:cs typeface="+mn-cs"/>
              </a:rPr>
              <a:t>Level workload</a:t>
            </a:r>
          </a:p>
          <a:p>
            <a:pPr marL="231775" marR="0" lvl="0" indent="-231775" algn="l" defTabSz="822960" rtl="0" eaLnBrk="1" fontAlgn="auto" latinLnBrk="0" hangingPunct="1">
              <a:lnSpc>
                <a:spcPct val="90000"/>
              </a:lnSpc>
              <a:spcBef>
                <a:spcPts val="9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Trebuchet MS"/>
                <a:ea typeface="+mn-ea"/>
                <a:cs typeface="+mn-cs"/>
              </a:rPr>
              <a:t>What is of value</a:t>
            </a:r>
          </a:p>
          <a:p>
            <a:pPr marL="231775" marR="0" lvl="0" indent="-231775" algn="l" defTabSz="822960" rtl="0" eaLnBrk="1" fontAlgn="auto" latinLnBrk="0" hangingPunct="1">
              <a:lnSpc>
                <a:spcPct val="90000"/>
              </a:lnSpc>
              <a:spcBef>
                <a:spcPts val="9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Trebuchet MS"/>
                <a:ea typeface="+mn-ea"/>
                <a:cs typeface="+mn-cs"/>
              </a:rPr>
              <a:t>Proper training and multiple competencies</a:t>
            </a:r>
          </a:p>
          <a:p>
            <a:pPr marL="231775" marR="0" lvl="0" indent="-231775" algn="l" defTabSz="822960" rtl="0" eaLnBrk="1" fontAlgn="auto" latinLnBrk="0" hangingPunct="1">
              <a:lnSpc>
                <a:spcPct val="90000"/>
              </a:lnSpc>
              <a:spcBef>
                <a:spcPts val="9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Trebuchet MS"/>
                <a:ea typeface="+mn-ea"/>
                <a:cs typeface="+mn-cs"/>
              </a:rPr>
              <a:t>Reduce patient and staff waiting</a:t>
            </a:r>
          </a:p>
          <a:p>
            <a:pPr marL="231775" marR="0" lvl="0" indent="-231775" algn="l" defTabSz="822960" rtl="0" eaLnBrk="1" fontAlgn="auto" latinLnBrk="0" hangingPunct="1">
              <a:lnSpc>
                <a:spcPct val="90000"/>
              </a:lnSpc>
              <a:spcBef>
                <a:spcPts val="9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Trebuchet MS"/>
                <a:ea typeface="+mn-ea"/>
                <a:cs typeface="+mn-cs"/>
              </a:rPr>
              <a:t>Visual indicators</a:t>
            </a:r>
          </a:p>
        </p:txBody>
      </p:sp>
      <p:sp>
        <p:nvSpPr>
          <p:cNvPr id="7" name="Title 6">
            <a:extLst>
              <a:ext uri="{FF2B5EF4-FFF2-40B4-BE49-F238E27FC236}">
                <a16:creationId xmlns:a16="http://schemas.microsoft.com/office/drawing/2014/main" id="{CF3EF68A-D7F8-46B3-831C-988C88362875}"/>
              </a:ext>
            </a:extLst>
          </p:cNvPr>
          <p:cNvSpPr>
            <a:spLocks noGrp="1"/>
          </p:cNvSpPr>
          <p:nvPr>
            <p:ph type="ctrTitle"/>
          </p:nvPr>
        </p:nvSpPr>
        <p:spPr>
          <a:xfrm>
            <a:off x="4256316" y="847659"/>
            <a:ext cx="3679367" cy="563524"/>
          </a:xfrm>
        </p:spPr>
        <p:txBody>
          <a:bodyPr>
            <a:normAutofit/>
          </a:bodyPr>
          <a:lstStyle/>
          <a:p>
            <a:r>
              <a:rPr lang="en-US" dirty="0"/>
              <a:t>Things to Ponder…</a:t>
            </a:r>
          </a:p>
        </p:txBody>
      </p:sp>
      <p:sp>
        <p:nvSpPr>
          <p:cNvPr id="2" name="Slide Number Placeholder 1">
            <a:extLst>
              <a:ext uri="{FF2B5EF4-FFF2-40B4-BE49-F238E27FC236}">
                <a16:creationId xmlns:a16="http://schemas.microsoft.com/office/drawing/2014/main" id="{D921DD5C-0EBA-43B8-9835-72019CF9FAFF}"/>
              </a:ext>
            </a:extLst>
          </p:cNvPr>
          <p:cNvSpPr>
            <a:spLocks noGrp="1"/>
          </p:cNvSpPr>
          <p:nvPr>
            <p:ph type="sldNum" sz="quarter" idx="12"/>
          </p:nvPr>
        </p:nvSpPr>
        <p:spPr/>
        <p:txBody>
          <a:bodyPr/>
          <a:lstStyle/>
          <a:p>
            <a:pPr marL="0" marR="0" lvl="0" indent="0" algn="r" defTabSz="914400" rtl="0" eaLnBrk="1" fontAlgn="auto" latinLnBrk="0" hangingPunct="1">
              <a:lnSpc>
                <a:spcPct val="90000"/>
              </a:lnSpc>
              <a:spcBef>
                <a:spcPts val="0"/>
              </a:spcBef>
              <a:spcAft>
                <a:spcPts val="0"/>
              </a:spcAft>
              <a:buClrTx/>
              <a:buSzTx/>
              <a:buFontTx/>
              <a:buNone/>
              <a:tabLst/>
              <a:defRPr/>
            </a:pPr>
            <a:fld id="{1EA85E74-CFD1-43C2-9168-DB4B3F980C18}" type="slidenum">
              <a:rPr kumimoji="0" lang="en-US" sz="1401" b="0" i="0" u="none" strike="noStrike" kern="1200" cap="none" spc="0" normalizeH="0" baseline="0" noProof="0" smtClean="0">
                <a:ln>
                  <a:noFill/>
                </a:ln>
                <a:solidFill>
                  <a:srgbClr val="000000"/>
                </a:solidFill>
                <a:effectLst/>
                <a:uLnTx/>
                <a:uFillTx/>
                <a:latin typeface="Trebuchet MS"/>
                <a:ea typeface="+mn-ea"/>
                <a:cs typeface="+mn-cs"/>
              </a:rPr>
              <a:pPr marL="0" marR="0" lvl="0" indent="0" algn="r" defTabSz="914400" rtl="0" eaLnBrk="1" fontAlgn="auto" latinLnBrk="0" hangingPunct="1">
                <a:lnSpc>
                  <a:spcPct val="90000"/>
                </a:lnSpc>
                <a:spcBef>
                  <a:spcPts val="0"/>
                </a:spcBef>
                <a:spcAft>
                  <a:spcPts val="0"/>
                </a:spcAft>
                <a:buClrTx/>
                <a:buSzTx/>
                <a:buFontTx/>
                <a:buNone/>
                <a:tabLst/>
                <a:defRPr/>
              </a:pPr>
              <a:t>66</a:t>
            </a:fld>
            <a:endParaRPr kumimoji="0" lang="en-US" sz="1401" b="0" i="0" u="none" strike="noStrike" kern="1200" cap="none" spc="0" normalizeH="0" baseline="0" noProof="0">
              <a:ln>
                <a:noFill/>
              </a:ln>
              <a:solidFill>
                <a:srgbClr val="000000"/>
              </a:solidFill>
              <a:effectLst/>
              <a:uLnTx/>
              <a:uFillTx/>
              <a:latin typeface="Trebuchet MS"/>
              <a:ea typeface="+mn-ea"/>
              <a:cs typeface="+mn-cs"/>
            </a:endParaRPr>
          </a:p>
        </p:txBody>
      </p:sp>
      <p:pic>
        <p:nvPicPr>
          <p:cNvPr id="8" name="Picture 7">
            <a:extLst>
              <a:ext uri="{FF2B5EF4-FFF2-40B4-BE49-F238E27FC236}">
                <a16:creationId xmlns:a16="http://schemas.microsoft.com/office/drawing/2014/main" id="{C7BEAED3-7A9C-42D9-9301-5325D7BD1CBD}"/>
              </a:ext>
            </a:extLst>
          </p:cNvPr>
          <p:cNvPicPr>
            <a:picLocks noChangeAspect="1"/>
          </p:cNvPicPr>
          <p:nvPr/>
        </p:nvPicPr>
        <p:blipFill>
          <a:blip r:embed="rId3"/>
          <a:stretch>
            <a:fillRect/>
          </a:stretch>
        </p:blipFill>
        <p:spPr>
          <a:xfrm>
            <a:off x="979615" y="6065203"/>
            <a:ext cx="604974" cy="592256"/>
          </a:xfrm>
          <a:prstGeom prst="rect">
            <a:avLst/>
          </a:prstGeom>
        </p:spPr>
      </p:pic>
      <p:sp>
        <p:nvSpPr>
          <p:cNvPr id="9" name="TextBox 8">
            <a:extLst>
              <a:ext uri="{FF2B5EF4-FFF2-40B4-BE49-F238E27FC236}">
                <a16:creationId xmlns:a16="http://schemas.microsoft.com/office/drawing/2014/main" id="{C6406D06-3FE5-47A5-A58C-C8FC5F5D1E25}"/>
              </a:ext>
            </a:extLst>
          </p:cNvPr>
          <p:cNvSpPr txBox="1"/>
          <p:nvPr/>
        </p:nvSpPr>
        <p:spPr>
          <a:xfrm>
            <a:off x="1584589" y="6405394"/>
            <a:ext cx="1261850" cy="276999"/>
          </a:xfrm>
          <a:prstGeom prst="rect">
            <a:avLst/>
          </a:prstGeom>
          <a:noFill/>
        </p:spPr>
        <p:txBody>
          <a:bodyPr wrap="square" rtlCol="0">
            <a:spAutoFit/>
          </a:bodyPr>
          <a:lstStyle/>
          <a:p>
            <a:r>
              <a:rPr lang="en-US" sz="1200" dirty="0"/>
              <a:t>LARC Workbook</a:t>
            </a:r>
          </a:p>
        </p:txBody>
      </p:sp>
    </p:spTree>
    <p:extLst>
      <p:ext uri="{BB962C8B-B14F-4D97-AF65-F5344CB8AC3E}">
        <p14:creationId xmlns:p14="http://schemas.microsoft.com/office/powerpoint/2010/main" val="219924424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CA2A086-7CD7-44C8-8259-BB3F959BBA94}"/>
              </a:ext>
            </a:extLst>
          </p:cNvPr>
          <p:cNvPicPr>
            <a:picLocks noChangeAspect="1"/>
          </p:cNvPicPr>
          <p:nvPr/>
        </p:nvPicPr>
        <p:blipFill>
          <a:blip r:embed="rId3"/>
          <a:stretch>
            <a:fillRect/>
          </a:stretch>
        </p:blipFill>
        <p:spPr>
          <a:xfrm>
            <a:off x="701040" y="2475017"/>
            <a:ext cx="10789920" cy="2425096"/>
          </a:xfrm>
          <a:prstGeom prst="rect">
            <a:avLst/>
          </a:prstGeom>
        </p:spPr>
      </p:pic>
      <p:sp>
        <p:nvSpPr>
          <p:cNvPr id="6" name="Title 5">
            <a:extLst>
              <a:ext uri="{FF2B5EF4-FFF2-40B4-BE49-F238E27FC236}">
                <a16:creationId xmlns:a16="http://schemas.microsoft.com/office/drawing/2014/main" id="{82C9A549-0B2A-4059-BC56-2F63090D2C43}"/>
              </a:ext>
            </a:extLst>
          </p:cNvPr>
          <p:cNvSpPr>
            <a:spLocks noGrp="1"/>
          </p:cNvSpPr>
          <p:nvPr>
            <p:ph type="ctrTitle"/>
          </p:nvPr>
        </p:nvSpPr>
        <p:spPr>
          <a:xfrm>
            <a:off x="5023759" y="746403"/>
            <a:ext cx="2144482" cy="563524"/>
          </a:xfrm>
        </p:spPr>
        <p:txBody>
          <a:bodyPr>
            <a:normAutofit/>
          </a:bodyPr>
          <a:lstStyle/>
          <a:p>
            <a:r>
              <a:rPr lang="en-US" dirty="0"/>
              <a:t>Simulation</a:t>
            </a:r>
          </a:p>
        </p:txBody>
      </p:sp>
      <p:sp>
        <p:nvSpPr>
          <p:cNvPr id="2" name="Slide Number Placeholder 1">
            <a:extLst>
              <a:ext uri="{FF2B5EF4-FFF2-40B4-BE49-F238E27FC236}">
                <a16:creationId xmlns:a16="http://schemas.microsoft.com/office/drawing/2014/main" id="{42E8A5A6-DADA-4831-AB85-79C8B3510C83}"/>
              </a:ext>
            </a:extLst>
          </p:cNvPr>
          <p:cNvSpPr>
            <a:spLocks noGrp="1"/>
          </p:cNvSpPr>
          <p:nvPr>
            <p:ph type="sldNum" sz="quarter" idx="12"/>
          </p:nvPr>
        </p:nvSpPr>
        <p:spPr/>
        <p:txBody>
          <a:bodyPr/>
          <a:lstStyle/>
          <a:p>
            <a:pPr marL="0" marR="0" lvl="0" indent="0" algn="r" defTabSz="914400" rtl="0" eaLnBrk="1" fontAlgn="auto" latinLnBrk="0" hangingPunct="1">
              <a:lnSpc>
                <a:spcPct val="90000"/>
              </a:lnSpc>
              <a:spcBef>
                <a:spcPts val="0"/>
              </a:spcBef>
              <a:spcAft>
                <a:spcPts val="0"/>
              </a:spcAft>
              <a:buClrTx/>
              <a:buSzTx/>
              <a:buFontTx/>
              <a:buNone/>
              <a:tabLst/>
              <a:defRPr/>
            </a:pPr>
            <a:fld id="{1EA85E74-CFD1-43C2-9168-DB4B3F980C18}" type="slidenum">
              <a:rPr kumimoji="0" lang="en-US" sz="1401" b="0" i="0" u="none" strike="noStrike" kern="1200" cap="none" spc="0" normalizeH="0" baseline="0" noProof="0" smtClean="0">
                <a:ln>
                  <a:noFill/>
                </a:ln>
                <a:solidFill>
                  <a:srgbClr val="000000"/>
                </a:solidFill>
                <a:effectLst/>
                <a:uLnTx/>
                <a:uFillTx/>
                <a:latin typeface="Trebuchet MS"/>
                <a:ea typeface="+mn-ea"/>
                <a:cs typeface="+mn-cs"/>
              </a:rPr>
              <a:pPr marL="0" marR="0" lvl="0" indent="0" algn="r" defTabSz="914400" rtl="0" eaLnBrk="1" fontAlgn="auto" latinLnBrk="0" hangingPunct="1">
                <a:lnSpc>
                  <a:spcPct val="90000"/>
                </a:lnSpc>
                <a:spcBef>
                  <a:spcPts val="0"/>
                </a:spcBef>
                <a:spcAft>
                  <a:spcPts val="0"/>
                </a:spcAft>
                <a:buClrTx/>
                <a:buSzTx/>
                <a:buFontTx/>
                <a:buNone/>
                <a:tabLst/>
                <a:defRPr/>
              </a:pPr>
              <a:t>67</a:t>
            </a:fld>
            <a:endParaRPr kumimoji="0" lang="en-US" sz="1401" b="0" i="0" u="none" strike="noStrike" kern="1200" cap="none" spc="0" normalizeH="0" baseline="0" noProof="0">
              <a:ln>
                <a:noFill/>
              </a:ln>
              <a:solidFill>
                <a:srgbClr val="000000"/>
              </a:solidFill>
              <a:effectLst/>
              <a:uLnTx/>
              <a:uFillTx/>
              <a:latin typeface="Trebuchet MS"/>
              <a:ea typeface="+mn-ea"/>
              <a:cs typeface="+mn-cs"/>
            </a:endParaRPr>
          </a:p>
        </p:txBody>
      </p:sp>
      <p:pic>
        <p:nvPicPr>
          <p:cNvPr id="7" name="Picture 6">
            <a:extLst>
              <a:ext uri="{FF2B5EF4-FFF2-40B4-BE49-F238E27FC236}">
                <a16:creationId xmlns:a16="http://schemas.microsoft.com/office/drawing/2014/main" id="{219D2185-5CE8-485C-B6D7-9EA9D08D34C6}"/>
              </a:ext>
            </a:extLst>
          </p:cNvPr>
          <p:cNvPicPr>
            <a:picLocks noChangeAspect="1"/>
          </p:cNvPicPr>
          <p:nvPr/>
        </p:nvPicPr>
        <p:blipFill>
          <a:blip r:embed="rId4"/>
          <a:stretch>
            <a:fillRect/>
          </a:stretch>
        </p:blipFill>
        <p:spPr>
          <a:xfrm>
            <a:off x="979615" y="6065203"/>
            <a:ext cx="604974" cy="592256"/>
          </a:xfrm>
          <a:prstGeom prst="rect">
            <a:avLst/>
          </a:prstGeom>
        </p:spPr>
      </p:pic>
      <p:sp>
        <p:nvSpPr>
          <p:cNvPr id="8" name="TextBox 7">
            <a:extLst>
              <a:ext uri="{FF2B5EF4-FFF2-40B4-BE49-F238E27FC236}">
                <a16:creationId xmlns:a16="http://schemas.microsoft.com/office/drawing/2014/main" id="{497457F7-91B0-4C4F-93B9-1DBB0DDBD659}"/>
              </a:ext>
            </a:extLst>
          </p:cNvPr>
          <p:cNvSpPr txBox="1"/>
          <p:nvPr/>
        </p:nvSpPr>
        <p:spPr>
          <a:xfrm>
            <a:off x="1584589" y="6405394"/>
            <a:ext cx="1261850" cy="276999"/>
          </a:xfrm>
          <a:prstGeom prst="rect">
            <a:avLst/>
          </a:prstGeom>
          <a:noFill/>
        </p:spPr>
        <p:txBody>
          <a:bodyPr wrap="square" rtlCol="0">
            <a:spAutoFit/>
          </a:bodyPr>
          <a:lstStyle/>
          <a:p>
            <a:r>
              <a:rPr lang="en-US" sz="1200" dirty="0"/>
              <a:t>LARC Workbook</a:t>
            </a:r>
          </a:p>
        </p:txBody>
      </p:sp>
    </p:spTree>
    <p:extLst>
      <p:ext uri="{BB962C8B-B14F-4D97-AF65-F5344CB8AC3E}">
        <p14:creationId xmlns:p14="http://schemas.microsoft.com/office/powerpoint/2010/main" val="104132581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B09F62EB-0A69-46F3-9D9E-982F95C5E3F3}"/>
              </a:ext>
            </a:extLst>
          </p:cNvPr>
          <p:cNvSpPr txBox="1">
            <a:spLocks/>
          </p:cNvSpPr>
          <p:nvPr/>
        </p:nvSpPr>
        <p:spPr>
          <a:xfrm>
            <a:off x="4356179" y="1357910"/>
            <a:ext cx="7693474" cy="4311020"/>
          </a:xfrm>
          <a:prstGeom prst="rect">
            <a:avLst/>
          </a:prstGeom>
        </p:spPr>
        <p:txBody>
          <a:bodyPr>
            <a:noAutofit/>
          </a:bodyPr>
          <a:lstStyle>
            <a:lvl1pPr marL="205740" indent="-205740" algn="l" defTabSz="822960" rtl="0" eaLnBrk="1" latinLnBrk="0" hangingPunct="1">
              <a:lnSpc>
                <a:spcPct val="90000"/>
              </a:lnSpc>
              <a:spcBef>
                <a:spcPts val="900"/>
              </a:spcBef>
              <a:buFont typeface="Arial" panose="020B0604020202020204" pitchFamily="34" charset="0"/>
              <a:buChar char="•"/>
              <a:defRPr sz="2520" kern="1200">
                <a:solidFill>
                  <a:schemeClr val="tx1"/>
                </a:solidFill>
                <a:latin typeface="+mn-lt"/>
                <a:ea typeface="+mn-ea"/>
                <a:cs typeface="+mn-cs"/>
              </a:defRPr>
            </a:lvl1pPr>
            <a:lvl2pPr marL="617220" indent="-205740" algn="l" defTabSz="822960" rtl="0" eaLnBrk="1" latinLnBrk="0" hangingPunct="1">
              <a:lnSpc>
                <a:spcPct val="90000"/>
              </a:lnSpc>
              <a:spcBef>
                <a:spcPts val="450"/>
              </a:spcBef>
              <a:buFont typeface="Arial" panose="020B0604020202020204" pitchFamily="34" charset="0"/>
              <a:buChar char="•"/>
              <a:defRPr sz="2160" kern="1200">
                <a:solidFill>
                  <a:schemeClr val="tx1"/>
                </a:solidFill>
                <a:latin typeface="+mn-lt"/>
                <a:ea typeface="+mn-ea"/>
                <a:cs typeface="+mn-cs"/>
              </a:defRPr>
            </a:lvl2pPr>
            <a:lvl3pPr marL="1028700" indent="-205740" algn="l" defTabSz="822960" rtl="0" eaLnBrk="1" latinLnBrk="0" hangingPunct="1">
              <a:lnSpc>
                <a:spcPct val="90000"/>
              </a:lnSpc>
              <a:spcBef>
                <a:spcPts val="450"/>
              </a:spcBef>
              <a:buFont typeface="Arial" panose="020B0604020202020204" pitchFamily="34" charset="0"/>
              <a:buChar char="•"/>
              <a:defRPr sz="1800" kern="1200">
                <a:solidFill>
                  <a:schemeClr val="tx1"/>
                </a:solidFill>
                <a:latin typeface="+mn-lt"/>
                <a:ea typeface="+mn-ea"/>
                <a:cs typeface="+mn-cs"/>
              </a:defRPr>
            </a:lvl3pPr>
            <a:lvl4pPr marL="144018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4pPr>
            <a:lvl5pPr marL="185166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5pPr>
            <a:lvl6pPr marL="226314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6pPr>
            <a:lvl7pPr marL="267462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7pPr>
            <a:lvl8pPr marL="308610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8pPr>
            <a:lvl9pPr marL="349758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9pPr>
          </a:lstStyle>
          <a:p>
            <a:pPr marL="205740" marR="0" lvl="0" indent="-205740" algn="l" defTabSz="822960" rtl="0" eaLnBrk="1" fontAlgn="auto" latinLnBrk="0" hangingPunct="1">
              <a:lnSpc>
                <a:spcPct val="90000"/>
              </a:lnSpc>
              <a:spcBef>
                <a:spcPts val="9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00000"/>
                </a:solidFill>
                <a:effectLst/>
                <a:uLnTx/>
                <a:uFillTx/>
                <a:latin typeface="Trebuchet MS"/>
                <a:ea typeface="+mn-ea"/>
                <a:cs typeface="+mn-cs"/>
              </a:rPr>
              <a:t>Conduct an Emergency Department Simulation: </a:t>
            </a:r>
            <a:r>
              <a:rPr kumimoji="0" lang="en-US" sz="2800" b="0" i="0" u="none" strike="noStrike" kern="1200" cap="none" spc="0" normalizeH="0" baseline="0" noProof="0" dirty="0">
                <a:ln>
                  <a:noFill/>
                </a:ln>
                <a:solidFill>
                  <a:srgbClr val="C00000"/>
                </a:solidFill>
                <a:effectLst/>
                <a:uLnTx/>
                <a:uFillTx/>
                <a:latin typeface="Trebuchet MS"/>
                <a:ea typeface="+mn-ea"/>
                <a:cs typeface="+mn-cs"/>
              </a:rPr>
              <a:t>Provide “care” to your “patients”</a:t>
            </a:r>
          </a:p>
          <a:p>
            <a:pPr marL="0" marR="0" lvl="0" indent="0" algn="l" defTabSz="822960" rtl="0" eaLnBrk="1" fontAlgn="auto" latinLnBrk="0" hangingPunct="1">
              <a:lnSpc>
                <a:spcPct val="90000"/>
              </a:lnSpc>
              <a:spcBef>
                <a:spcPts val="900"/>
              </a:spcBef>
              <a:spcAft>
                <a:spcPts val="0"/>
              </a:spcAft>
              <a:buClrTx/>
              <a:buSzTx/>
              <a:buFont typeface="Arial" panose="020B0604020202020204" pitchFamily="34" charset="0"/>
              <a:buNone/>
              <a:tabLst/>
              <a:defRPr/>
            </a:pPr>
            <a:endParaRPr kumimoji="0" lang="en-US" sz="1600" b="0" i="0" u="none" strike="noStrike" kern="1200" cap="none" spc="0" normalizeH="0" baseline="0" noProof="0" dirty="0">
              <a:ln>
                <a:noFill/>
              </a:ln>
              <a:solidFill>
                <a:srgbClr val="000000"/>
              </a:solidFill>
              <a:effectLst/>
              <a:uLnTx/>
              <a:uFillTx/>
              <a:latin typeface="Trebuchet MS"/>
              <a:ea typeface="+mn-ea"/>
              <a:cs typeface="+mn-cs"/>
            </a:endParaRPr>
          </a:p>
          <a:p>
            <a:pPr marL="205740" marR="0" lvl="0" indent="-205740" algn="l" defTabSz="822960" rtl="0" eaLnBrk="1" fontAlgn="auto" latinLnBrk="0" hangingPunct="1">
              <a:lnSpc>
                <a:spcPct val="90000"/>
              </a:lnSpc>
              <a:spcBef>
                <a:spcPts val="9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C00000"/>
                </a:solidFill>
                <a:effectLst/>
                <a:uLnTx/>
                <a:uFillTx/>
                <a:latin typeface="Trebuchet MS"/>
                <a:ea typeface="+mn-ea"/>
                <a:cs typeface="+mn-cs"/>
              </a:rPr>
              <a:t>Redesign your process </a:t>
            </a:r>
            <a:r>
              <a:rPr kumimoji="0" lang="en-US" sz="2800" b="0" i="0" u="none" strike="noStrike" kern="1200" cap="none" spc="0" normalizeH="0" baseline="0" noProof="0" dirty="0">
                <a:ln>
                  <a:noFill/>
                </a:ln>
                <a:solidFill>
                  <a:srgbClr val="000000"/>
                </a:solidFill>
                <a:effectLst/>
                <a:uLnTx/>
                <a:uFillTx/>
                <a:latin typeface="Trebuchet MS"/>
                <a:ea typeface="+mn-ea"/>
                <a:cs typeface="+mn-cs"/>
              </a:rPr>
              <a:t>using the tools learned today</a:t>
            </a:r>
          </a:p>
          <a:p>
            <a:pPr marL="0" marR="0" lvl="0" indent="0" algn="l" defTabSz="822960" rtl="0" eaLnBrk="1" fontAlgn="auto" latinLnBrk="0" hangingPunct="1">
              <a:lnSpc>
                <a:spcPct val="90000"/>
              </a:lnSpc>
              <a:spcBef>
                <a:spcPts val="900"/>
              </a:spcBef>
              <a:spcAft>
                <a:spcPts val="0"/>
              </a:spcAft>
              <a:buClrTx/>
              <a:buSzTx/>
              <a:buFont typeface="Arial" panose="020B0604020202020204" pitchFamily="34" charset="0"/>
              <a:buNone/>
              <a:tabLst/>
              <a:defRPr/>
            </a:pPr>
            <a:endParaRPr kumimoji="0" lang="en-US" sz="1600" b="0" i="0" u="none" strike="noStrike" kern="1200" cap="none" spc="0" normalizeH="0" baseline="0" noProof="0" dirty="0">
              <a:ln>
                <a:noFill/>
              </a:ln>
              <a:solidFill>
                <a:srgbClr val="000000"/>
              </a:solidFill>
              <a:effectLst/>
              <a:uLnTx/>
              <a:uFillTx/>
              <a:latin typeface="Trebuchet MS"/>
              <a:ea typeface="+mn-ea"/>
              <a:cs typeface="+mn-cs"/>
            </a:endParaRPr>
          </a:p>
          <a:p>
            <a:pPr marL="205740" marR="0" lvl="0" indent="-205740" algn="l" defTabSz="822960" rtl="0" eaLnBrk="1" fontAlgn="auto" latinLnBrk="0" hangingPunct="1">
              <a:lnSpc>
                <a:spcPct val="90000"/>
              </a:lnSpc>
              <a:spcBef>
                <a:spcPts val="900"/>
              </a:spcBef>
              <a:spcAft>
                <a:spcPts val="0"/>
              </a:spcAft>
              <a:buClrTx/>
              <a:buSzTx/>
              <a:buFont typeface="Arial" panose="020B0604020202020204" pitchFamily="34" charset="0"/>
              <a:buChar char="•"/>
              <a:tabLst/>
              <a:defRPr/>
            </a:pPr>
            <a:r>
              <a:rPr kumimoji="0" lang="en-US" sz="2800" b="1" i="0" u="none" strike="noStrike" kern="1200" cap="none" spc="0" normalizeH="0" baseline="0" noProof="0" dirty="0">
                <a:ln>
                  <a:noFill/>
                </a:ln>
                <a:solidFill>
                  <a:srgbClr val="000000"/>
                </a:solidFill>
                <a:effectLst/>
                <a:uLnTx/>
                <a:uFillTx/>
                <a:latin typeface="Trebuchet MS"/>
                <a:ea typeface="+mn-ea"/>
                <a:cs typeface="+mn-cs"/>
              </a:rPr>
              <a:t>Goal: </a:t>
            </a:r>
            <a:r>
              <a:rPr kumimoji="0" lang="en-US" sz="2800" b="0" i="0" u="none" strike="noStrike" kern="1200" cap="none" spc="0" normalizeH="0" baseline="0" noProof="0" dirty="0">
                <a:ln>
                  <a:noFill/>
                </a:ln>
                <a:solidFill>
                  <a:srgbClr val="000000"/>
                </a:solidFill>
                <a:effectLst/>
                <a:uLnTx/>
                <a:uFillTx/>
                <a:latin typeface="Trebuchet MS"/>
                <a:ea typeface="+mn-ea"/>
                <a:cs typeface="+mn-cs"/>
              </a:rPr>
              <a:t>“Treat” as many patients as possible in the time given</a:t>
            </a:r>
          </a:p>
          <a:p>
            <a:pPr marL="0" marR="0" lvl="0" indent="0" algn="l" defTabSz="822960" rtl="0" eaLnBrk="1" fontAlgn="auto" latinLnBrk="0" hangingPunct="1">
              <a:lnSpc>
                <a:spcPct val="90000"/>
              </a:lnSpc>
              <a:spcBef>
                <a:spcPts val="900"/>
              </a:spcBef>
              <a:spcAft>
                <a:spcPts val="0"/>
              </a:spcAft>
              <a:buClrTx/>
              <a:buSzTx/>
              <a:buFont typeface="Arial" panose="020B0604020202020204" pitchFamily="34" charset="0"/>
              <a:buNone/>
              <a:tabLst/>
              <a:defRPr/>
            </a:pPr>
            <a:endParaRPr kumimoji="0" lang="en-US" sz="1600" b="0" i="0" u="none" strike="noStrike" kern="1200" cap="none" spc="0" normalizeH="0" baseline="0" noProof="0" dirty="0">
              <a:ln>
                <a:noFill/>
              </a:ln>
              <a:solidFill>
                <a:srgbClr val="000000"/>
              </a:solidFill>
              <a:effectLst/>
              <a:uLnTx/>
              <a:uFillTx/>
              <a:latin typeface="Trebuchet MS"/>
              <a:ea typeface="+mn-ea"/>
              <a:cs typeface="+mn-cs"/>
            </a:endParaRPr>
          </a:p>
          <a:p>
            <a:pPr marL="205740" marR="0" lvl="0" indent="-205740" algn="l" defTabSz="822960" rtl="0" eaLnBrk="1" fontAlgn="auto" latinLnBrk="0" hangingPunct="1">
              <a:lnSpc>
                <a:spcPct val="90000"/>
              </a:lnSpc>
              <a:spcBef>
                <a:spcPts val="9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00000"/>
                </a:solidFill>
                <a:effectLst/>
                <a:uLnTx/>
                <a:uFillTx/>
                <a:latin typeface="Trebuchet MS"/>
                <a:ea typeface="+mn-ea"/>
                <a:cs typeface="+mn-cs"/>
              </a:rPr>
              <a:t>Debrief with the group</a:t>
            </a:r>
          </a:p>
        </p:txBody>
      </p:sp>
      <p:sp>
        <p:nvSpPr>
          <p:cNvPr id="6" name="Text Placeholder 3">
            <a:extLst>
              <a:ext uri="{FF2B5EF4-FFF2-40B4-BE49-F238E27FC236}">
                <a16:creationId xmlns:a16="http://schemas.microsoft.com/office/drawing/2014/main" id="{5D7F5E93-6F0F-433B-8263-F0C78E4A7FA7}"/>
              </a:ext>
            </a:extLst>
          </p:cNvPr>
          <p:cNvSpPr txBox="1">
            <a:spLocks/>
          </p:cNvSpPr>
          <p:nvPr/>
        </p:nvSpPr>
        <p:spPr>
          <a:xfrm>
            <a:off x="754535" y="1298935"/>
            <a:ext cx="3356500" cy="4155085"/>
          </a:xfrm>
          <a:prstGeom prst="rect">
            <a:avLst/>
          </a:prstGeom>
        </p:spPr>
        <p:txBody>
          <a:bodyPr/>
          <a:lstStyle>
            <a:lvl1pPr marL="205740" indent="-205740" algn="l" defTabSz="822960" rtl="0" eaLnBrk="1" latinLnBrk="0" hangingPunct="1">
              <a:lnSpc>
                <a:spcPct val="90000"/>
              </a:lnSpc>
              <a:spcBef>
                <a:spcPts val="900"/>
              </a:spcBef>
              <a:buFont typeface="Arial" panose="020B0604020202020204" pitchFamily="34" charset="0"/>
              <a:buChar char="•"/>
              <a:defRPr sz="2520" kern="1200">
                <a:solidFill>
                  <a:schemeClr val="tx1"/>
                </a:solidFill>
                <a:latin typeface="+mn-lt"/>
                <a:ea typeface="+mn-ea"/>
                <a:cs typeface="+mn-cs"/>
              </a:defRPr>
            </a:lvl1pPr>
            <a:lvl2pPr marL="617220" indent="-205740" algn="l" defTabSz="822960" rtl="0" eaLnBrk="1" latinLnBrk="0" hangingPunct="1">
              <a:lnSpc>
                <a:spcPct val="90000"/>
              </a:lnSpc>
              <a:spcBef>
                <a:spcPts val="450"/>
              </a:spcBef>
              <a:buFont typeface="Arial" panose="020B0604020202020204" pitchFamily="34" charset="0"/>
              <a:buChar char="•"/>
              <a:defRPr sz="2160" kern="1200">
                <a:solidFill>
                  <a:schemeClr val="tx1"/>
                </a:solidFill>
                <a:latin typeface="+mn-lt"/>
                <a:ea typeface="+mn-ea"/>
                <a:cs typeface="+mn-cs"/>
              </a:defRPr>
            </a:lvl2pPr>
            <a:lvl3pPr marL="1028700" indent="-205740" algn="l" defTabSz="822960" rtl="0" eaLnBrk="1" latinLnBrk="0" hangingPunct="1">
              <a:lnSpc>
                <a:spcPct val="90000"/>
              </a:lnSpc>
              <a:spcBef>
                <a:spcPts val="450"/>
              </a:spcBef>
              <a:buFont typeface="Arial" panose="020B0604020202020204" pitchFamily="34" charset="0"/>
              <a:buChar char="•"/>
              <a:defRPr sz="1800" kern="1200">
                <a:solidFill>
                  <a:schemeClr val="tx1"/>
                </a:solidFill>
                <a:latin typeface="+mn-lt"/>
                <a:ea typeface="+mn-ea"/>
                <a:cs typeface="+mn-cs"/>
              </a:defRPr>
            </a:lvl3pPr>
            <a:lvl4pPr marL="144018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4pPr>
            <a:lvl5pPr marL="185166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5pPr>
            <a:lvl6pPr marL="226314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6pPr>
            <a:lvl7pPr marL="267462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7pPr>
            <a:lvl8pPr marL="308610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8pPr>
            <a:lvl9pPr marL="349758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9pPr>
          </a:lstStyle>
          <a:p>
            <a:pPr marL="0" marR="0" lvl="0" indent="0" algn="l" defTabSz="822960" rtl="0" eaLnBrk="1" fontAlgn="auto" latinLnBrk="0" hangingPunct="1">
              <a:lnSpc>
                <a:spcPct val="90000"/>
              </a:lnSpc>
              <a:spcBef>
                <a:spcPts val="900"/>
              </a:spcBef>
              <a:spcAft>
                <a:spcPts val="0"/>
              </a:spcAft>
              <a:buClrTx/>
              <a:buSzTx/>
              <a:buFont typeface="Arial" panose="020B0604020202020204" pitchFamily="34" charset="0"/>
              <a:buNone/>
              <a:tabLst/>
              <a:defRPr/>
            </a:pPr>
            <a:r>
              <a:rPr kumimoji="0" lang="en-US" sz="2520" b="1" i="0" u="sng" strike="noStrike" kern="1200" cap="none" spc="0" normalizeH="0" baseline="0" noProof="0" dirty="0">
                <a:ln>
                  <a:noFill/>
                </a:ln>
                <a:solidFill>
                  <a:prstClr val="black"/>
                </a:solidFill>
                <a:effectLst/>
                <a:uLnTx/>
                <a:uFillTx/>
                <a:latin typeface="Trebuchet MS"/>
                <a:ea typeface="+mn-ea"/>
                <a:cs typeface="+mn-cs"/>
              </a:rPr>
              <a:t>What you will need:</a:t>
            </a:r>
            <a:endParaRPr kumimoji="0" lang="en-US" sz="2520" b="0" i="0" u="none" strike="noStrike" kern="1200" cap="none" spc="0" normalizeH="0" baseline="0" noProof="0" dirty="0">
              <a:ln>
                <a:noFill/>
              </a:ln>
              <a:solidFill>
                <a:prstClr val="black"/>
              </a:solidFill>
              <a:effectLst/>
              <a:uLnTx/>
              <a:uFillTx/>
              <a:latin typeface="Trebuchet MS"/>
              <a:ea typeface="+mn-ea"/>
              <a:cs typeface="+mn-cs"/>
            </a:endParaRPr>
          </a:p>
          <a:p>
            <a:pPr marL="205740" marR="0" lvl="0" indent="-205740" algn="l" defTabSz="822960" rtl="0" eaLnBrk="1" fontAlgn="auto" latinLnBrk="0" hangingPunct="1">
              <a:lnSpc>
                <a:spcPct val="90000"/>
              </a:lnSpc>
              <a:spcBef>
                <a:spcPts val="9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Trebuchet MS"/>
                <a:ea typeface="+mn-ea"/>
                <a:cs typeface="+mn-cs"/>
              </a:rPr>
              <a:t>Workstations </a:t>
            </a:r>
          </a:p>
          <a:p>
            <a:pPr marL="205740" marR="0" lvl="0" indent="-205740" algn="l" defTabSz="822960" rtl="0" eaLnBrk="1" fontAlgn="auto" latinLnBrk="0" hangingPunct="1">
              <a:lnSpc>
                <a:spcPct val="90000"/>
              </a:lnSpc>
              <a:spcBef>
                <a:spcPts val="9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Trebuchet MS"/>
                <a:ea typeface="+mn-ea"/>
                <a:cs typeface="+mn-cs"/>
              </a:rPr>
              <a:t>Tabletop signs </a:t>
            </a:r>
          </a:p>
          <a:p>
            <a:pPr marL="205740" marR="0" lvl="0" indent="-205740" algn="l" defTabSz="822960" rtl="0" eaLnBrk="1" fontAlgn="auto" latinLnBrk="0" hangingPunct="1">
              <a:lnSpc>
                <a:spcPct val="90000"/>
              </a:lnSpc>
              <a:spcBef>
                <a:spcPts val="9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Trebuchet MS"/>
                <a:ea typeface="+mn-ea"/>
                <a:cs typeface="+mn-cs"/>
              </a:rPr>
              <a:t>Work instructions</a:t>
            </a:r>
          </a:p>
          <a:p>
            <a:pPr marL="205740" marR="0" lvl="0" indent="-205740" algn="l" defTabSz="822960" rtl="0" eaLnBrk="1" fontAlgn="auto" latinLnBrk="0" hangingPunct="1">
              <a:lnSpc>
                <a:spcPct val="90000"/>
              </a:lnSpc>
              <a:spcBef>
                <a:spcPts val="9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Trebuchet MS"/>
                <a:ea typeface="+mn-ea"/>
                <a:cs typeface="+mn-cs"/>
              </a:rPr>
              <a:t>Patients </a:t>
            </a:r>
          </a:p>
          <a:p>
            <a:pPr marL="205740" marR="0" lvl="0" indent="-205740" algn="l" defTabSz="822960" rtl="0" eaLnBrk="1" fontAlgn="auto" latinLnBrk="0" hangingPunct="1">
              <a:lnSpc>
                <a:spcPct val="90000"/>
              </a:lnSpc>
              <a:spcBef>
                <a:spcPts val="9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Trebuchet MS"/>
                <a:ea typeface="+mn-ea"/>
                <a:cs typeface="+mn-cs"/>
              </a:rPr>
              <a:t>Timer</a:t>
            </a:r>
          </a:p>
          <a:p>
            <a:pPr marL="205740" marR="0" lvl="0" indent="-205740" algn="l" defTabSz="822960" rtl="0" eaLnBrk="1" fontAlgn="auto" latinLnBrk="0" hangingPunct="1">
              <a:lnSpc>
                <a:spcPct val="90000"/>
              </a:lnSpc>
              <a:spcBef>
                <a:spcPts val="9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Trebuchet MS"/>
                <a:ea typeface="+mn-ea"/>
                <a:cs typeface="+mn-cs"/>
              </a:rPr>
              <a:t>Registers</a:t>
            </a:r>
          </a:p>
          <a:p>
            <a:pPr marL="205740" marR="0" lvl="0" indent="-205740" algn="l" defTabSz="822960" rtl="0" eaLnBrk="1" fontAlgn="auto" latinLnBrk="0" hangingPunct="1">
              <a:lnSpc>
                <a:spcPct val="90000"/>
              </a:lnSpc>
              <a:spcBef>
                <a:spcPts val="9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Trebuchet MS"/>
                <a:ea typeface="+mn-ea"/>
                <a:cs typeface="+mn-cs"/>
              </a:rPr>
              <a:t>Paper sheets</a:t>
            </a:r>
          </a:p>
          <a:p>
            <a:pPr marL="205740" marR="0" lvl="0" indent="-205740" algn="l" defTabSz="822960" rtl="0" eaLnBrk="1" fontAlgn="auto" latinLnBrk="0" hangingPunct="1">
              <a:lnSpc>
                <a:spcPct val="90000"/>
              </a:lnSpc>
              <a:spcBef>
                <a:spcPts val="9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Trebuchet MS"/>
                <a:ea typeface="+mn-ea"/>
                <a:cs typeface="+mn-cs"/>
              </a:rPr>
              <a:t>Flip chart</a:t>
            </a:r>
          </a:p>
          <a:p>
            <a:pPr marL="205740" marR="0" lvl="0" indent="-205740" algn="l" defTabSz="822960" rtl="0" eaLnBrk="1" fontAlgn="auto" latinLnBrk="0" hangingPunct="1">
              <a:lnSpc>
                <a:spcPct val="90000"/>
              </a:lnSpc>
              <a:spcBef>
                <a:spcPts val="9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Trebuchet MS"/>
                <a:ea typeface="+mn-ea"/>
                <a:cs typeface="+mn-cs"/>
              </a:rPr>
              <a:t>Markers</a:t>
            </a:r>
          </a:p>
        </p:txBody>
      </p:sp>
      <p:sp>
        <p:nvSpPr>
          <p:cNvPr id="8" name="Title 7">
            <a:extLst>
              <a:ext uri="{FF2B5EF4-FFF2-40B4-BE49-F238E27FC236}">
                <a16:creationId xmlns:a16="http://schemas.microsoft.com/office/drawing/2014/main" id="{922D31B4-5978-4A44-B897-5169A1BFB55D}"/>
              </a:ext>
            </a:extLst>
          </p:cNvPr>
          <p:cNvSpPr>
            <a:spLocks noGrp="1"/>
          </p:cNvSpPr>
          <p:nvPr>
            <p:ph type="ctrTitle"/>
          </p:nvPr>
        </p:nvSpPr>
        <p:spPr>
          <a:xfrm>
            <a:off x="5241473" y="762006"/>
            <a:ext cx="1709053" cy="563524"/>
          </a:xfrm>
        </p:spPr>
        <p:txBody>
          <a:bodyPr/>
          <a:lstStyle/>
          <a:p>
            <a:r>
              <a:rPr lang="en-US" dirty="0"/>
              <a:t>Activity</a:t>
            </a:r>
          </a:p>
        </p:txBody>
      </p:sp>
      <p:sp>
        <p:nvSpPr>
          <p:cNvPr id="2" name="Slide Number Placeholder 1">
            <a:extLst>
              <a:ext uri="{FF2B5EF4-FFF2-40B4-BE49-F238E27FC236}">
                <a16:creationId xmlns:a16="http://schemas.microsoft.com/office/drawing/2014/main" id="{0A9242CD-ECD6-4500-B936-44A48605582A}"/>
              </a:ext>
            </a:extLst>
          </p:cNvPr>
          <p:cNvSpPr>
            <a:spLocks noGrp="1"/>
          </p:cNvSpPr>
          <p:nvPr>
            <p:ph type="sldNum" sz="quarter" idx="12"/>
          </p:nvPr>
        </p:nvSpPr>
        <p:spPr/>
        <p:txBody>
          <a:bodyPr/>
          <a:lstStyle/>
          <a:p>
            <a:pPr marL="0" marR="0" lvl="0" indent="0" algn="r" defTabSz="914400" rtl="0" eaLnBrk="1" fontAlgn="auto" latinLnBrk="0" hangingPunct="1">
              <a:lnSpc>
                <a:spcPct val="90000"/>
              </a:lnSpc>
              <a:spcBef>
                <a:spcPts val="0"/>
              </a:spcBef>
              <a:spcAft>
                <a:spcPts val="0"/>
              </a:spcAft>
              <a:buClrTx/>
              <a:buSzTx/>
              <a:buFontTx/>
              <a:buNone/>
              <a:tabLst/>
              <a:defRPr/>
            </a:pPr>
            <a:fld id="{1EA85E74-CFD1-43C2-9168-DB4B3F980C18}" type="slidenum">
              <a:rPr kumimoji="0" lang="en-US" sz="1401" b="0" i="0" u="none" strike="noStrike" kern="1200" cap="none" spc="0" normalizeH="0" baseline="0" noProof="0" smtClean="0">
                <a:ln>
                  <a:noFill/>
                </a:ln>
                <a:solidFill>
                  <a:srgbClr val="000000"/>
                </a:solidFill>
                <a:effectLst/>
                <a:uLnTx/>
                <a:uFillTx/>
                <a:latin typeface="Trebuchet MS"/>
                <a:ea typeface="+mn-ea"/>
                <a:cs typeface="+mn-cs"/>
              </a:rPr>
              <a:pPr marL="0" marR="0" lvl="0" indent="0" algn="r" defTabSz="914400" rtl="0" eaLnBrk="1" fontAlgn="auto" latinLnBrk="0" hangingPunct="1">
                <a:lnSpc>
                  <a:spcPct val="90000"/>
                </a:lnSpc>
                <a:spcBef>
                  <a:spcPts val="0"/>
                </a:spcBef>
                <a:spcAft>
                  <a:spcPts val="0"/>
                </a:spcAft>
                <a:buClrTx/>
                <a:buSzTx/>
                <a:buFontTx/>
                <a:buNone/>
                <a:tabLst/>
                <a:defRPr/>
              </a:pPr>
              <a:t>68</a:t>
            </a:fld>
            <a:endParaRPr kumimoji="0" lang="en-US" sz="1401" b="0" i="0" u="none" strike="noStrike" kern="1200" cap="none" spc="0" normalizeH="0" baseline="0" noProof="0">
              <a:ln>
                <a:noFill/>
              </a:ln>
              <a:solidFill>
                <a:srgbClr val="000000"/>
              </a:solidFill>
              <a:effectLst/>
              <a:uLnTx/>
              <a:uFillTx/>
              <a:latin typeface="Trebuchet MS"/>
              <a:ea typeface="+mn-ea"/>
              <a:cs typeface="+mn-cs"/>
            </a:endParaRPr>
          </a:p>
        </p:txBody>
      </p:sp>
      <p:grpSp>
        <p:nvGrpSpPr>
          <p:cNvPr id="10" name="Group 9">
            <a:extLst>
              <a:ext uri="{FF2B5EF4-FFF2-40B4-BE49-F238E27FC236}">
                <a16:creationId xmlns:a16="http://schemas.microsoft.com/office/drawing/2014/main" id="{3D8CC44D-D837-455B-9892-6AEDBCA51E7A}"/>
              </a:ext>
            </a:extLst>
          </p:cNvPr>
          <p:cNvGrpSpPr/>
          <p:nvPr/>
        </p:nvGrpSpPr>
        <p:grpSpPr>
          <a:xfrm>
            <a:off x="9543090" y="4686728"/>
            <a:ext cx="1732366" cy="767292"/>
            <a:chOff x="6361903" y="4581214"/>
            <a:chExt cx="1732366" cy="767292"/>
          </a:xfrm>
        </p:grpSpPr>
        <p:pic>
          <p:nvPicPr>
            <p:cNvPr id="11" name="Picture 5" descr="MCj04242140000[1]">
              <a:extLst>
                <a:ext uri="{FF2B5EF4-FFF2-40B4-BE49-F238E27FC236}">
                  <a16:creationId xmlns:a16="http://schemas.microsoft.com/office/drawing/2014/main" id="{F9394417-36EE-4EC3-B9E5-096F24F1DE2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61903" y="4581214"/>
              <a:ext cx="601928" cy="7672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 Box 6">
              <a:extLst>
                <a:ext uri="{FF2B5EF4-FFF2-40B4-BE49-F238E27FC236}">
                  <a16:creationId xmlns:a16="http://schemas.microsoft.com/office/drawing/2014/main" id="{425575B6-5FF4-4535-ABC5-EFC859577209}"/>
                </a:ext>
              </a:extLst>
            </p:cNvPr>
            <p:cNvSpPr txBox="1">
              <a:spLocks noChangeArrowheads="1"/>
            </p:cNvSpPr>
            <p:nvPr/>
          </p:nvSpPr>
          <p:spPr bwMode="auto">
            <a:xfrm>
              <a:off x="6963831" y="4883649"/>
              <a:ext cx="1130438"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pitchFamily="-111" charset="-128"/>
                </a:defRPr>
              </a:lvl1pPr>
              <a:lvl2pPr marL="742950" indent="-285750" eaLnBrk="0" hangingPunct="0">
                <a:defRPr>
                  <a:solidFill>
                    <a:schemeClr val="tx1"/>
                  </a:solidFill>
                  <a:latin typeface="Arial" charset="0"/>
                  <a:ea typeface="ＭＳ Ｐゴシック" pitchFamily="-111" charset="-128"/>
                </a:defRPr>
              </a:lvl2pPr>
              <a:lvl3pPr marL="1143000" indent="-228600" eaLnBrk="0" hangingPunct="0">
                <a:defRPr>
                  <a:solidFill>
                    <a:schemeClr val="tx1"/>
                  </a:solidFill>
                  <a:latin typeface="Arial" charset="0"/>
                  <a:ea typeface="ＭＳ Ｐゴシック" pitchFamily="-111" charset="-128"/>
                </a:defRPr>
              </a:lvl3pPr>
              <a:lvl4pPr marL="1600200" indent="-228600" eaLnBrk="0" hangingPunct="0">
                <a:defRPr>
                  <a:solidFill>
                    <a:schemeClr val="tx1"/>
                  </a:solidFill>
                  <a:latin typeface="Arial" charset="0"/>
                  <a:ea typeface="ＭＳ Ｐゴシック" pitchFamily="-111" charset="-128"/>
                </a:defRPr>
              </a:lvl4pPr>
              <a:lvl5pPr marL="2057400" indent="-228600" eaLnBrk="0" hangingPunct="0">
                <a:defRPr>
                  <a:solidFill>
                    <a:schemeClr val="tx1"/>
                  </a:solidFill>
                  <a:latin typeface="Arial" charset="0"/>
                  <a:ea typeface="ＭＳ Ｐゴシック" pitchFamily="-111"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111"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111"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111"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111" charset="-128"/>
                </a:defRPr>
              </a:lvl9pPr>
            </a:lstStyle>
            <a:p>
              <a:pPr marL="0" marR="0" lvl="0" indent="0" algn="l" defTabSz="761970" rtl="0" eaLnBrk="1" fontAlgn="base" latinLnBrk="0" hangingPunct="1">
                <a:lnSpc>
                  <a:spcPct val="100000"/>
                </a:lnSpc>
                <a:spcBef>
                  <a:spcPct val="0"/>
                </a:spcBef>
                <a:spcAft>
                  <a:spcPct val="0"/>
                </a:spcAft>
                <a:buClrTx/>
                <a:buSzTx/>
                <a:buFontTx/>
                <a:buNone/>
                <a:tabLst/>
                <a:defRPr/>
              </a:pPr>
              <a:r>
                <a:rPr kumimoji="0" lang="en-US" altLang="en-US" sz="1500" b="0" i="0" u="none" strike="noStrike" kern="1200" cap="none" spc="0" normalizeH="0" baseline="0" noProof="0" dirty="0">
                  <a:ln>
                    <a:noFill/>
                  </a:ln>
                  <a:solidFill>
                    <a:srgbClr val="000000"/>
                  </a:solidFill>
                  <a:effectLst/>
                  <a:uLnTx/>
                  <a:uFillTx/>
                  <a:latin typeface="Trebuchet MS" panose="020B0603020202020204" pitchFamily="34" charset="0"/>
                  <a:ea typeface="ＭＳ Ｐゴシック" pitchFamily="-111" charset="-128"/>
                  <a:cs typeface="+mn-cs"/>
                </a:rPr>
                <a:t>30 minutes</a:t>
              </a:r>
            </a:p>
          </p:txBody>
        </p:sp>
      </p:grpSp>
      <p:pic>
        <p:nvPicPr>
          <p:cNvPr id="9" name="Picture 8">
            <a:extLst>
              <a:ext uri="{FF2B5EF4-FFF2-40B4-BE49-F238E27FC236}">
                <a16:creationId xmlns:a16="http://schemas.microsoft.com/office/drawing/2014/main" id="{1A335B6D-DBDB-4FA5-AFB3-42ED729C4809}"/>
              </a:ext>
            </a:extLst>
          </p:cNvPr>
          <p:cNvPicPr>
            <a:picLocks noChangeAspect="1"/>
          </p:cNvPicPr>
          <p:nvPr/>
        </p:nvPicPr>
        <p:blipFill>
          <a:blip r:embed="rId4"/>
          <a:stretch>
            <a:fillRect/>
          </a:stretch>
        </p:blipFill>
        <p:spPr>
          <a:xfrm>
            <a:off x="979615" y="6065203"/>
            <a:ext cx="604974" cy="592256"/>
          </a:xfrm>
          <a:prstGeom prst="rect">
            <a:avLst/>
          </a:prstGeom>
        </p:spPr>
      </p:pic>
      <p:sp>
        <p:nvSpPr>
          <p:cNvPr id="13" name="TextBox 12">
            <a:extLst>
              <a:ext uri="{FF2B5EF4-FFF2-40B4-BE49-F238E27FC236}">
                <a16:creationId xmlns:a16="http://schemas.microsoft.com/office/drawing/2014/main" id="{55BDB1CB-5129-4150-BCD3-548DC29DE718}"/>
              </a:ext>
            </a:extLst>
          </p:cNvPr>
          <p:cNvSpPr txBox="1"/>
          <p:nvPr/>
        </p:nvSpPr>
        <p:spPr>
          <a:xfrm>
            <a:off x="1584589" y="6405394"/>
            <a:ext cx="1261850" cy="276999"/>
          </a:xfrm>
          <a:prstGeom prst="rect">
            <a:avLst/>
          </a:prstGeom>
          <a:noFill/>
        </p:spPr>
        <p:txBody>
          <a:bodyPr wrap="square" rtlCol="0">
            <a:spAutoFit/>
          </a:bodyPr>
          <a:lstStyle/>
          <a:p>
            <a:r>
              <a:rPr lang="en-US" sz="1200" dirty="0"/>
              <a:t>LARC Workbook</a:t>
            </a:r>
          </a:p>
        </p:txBody>
      </p:sp>
    </p:spTree>
    <p:extLst>
      <p:ext uri="{BB962C8B-B14F-4D97-AF65-F5344CB8AC3E}">
        <p14:creationId xmlns:p14="http://schemas.microsoft.com/office/powerpoint/2010/main" val="250090032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3">
            <a:extLst>
              <a:ext uri="{FF2B5EF4-FFF2-40B4-BE49-F238E27FC236}">
                <a16:creationId xmlns:a16="http://schemas.microsoft.com/office/drawing/2014/main" id="{279919D4-2463-4CAF-B074-3A216312993D}"/>
              </a:ext>
            </a:extLst>
          </p:cNvPr>
          <p:cNvGraphicFramePr>
            <a:graphicFrameLocks/>
          </p:cNvGraphicFramePr>
          <p:nvPr>
            <p:extLst>
              <p:ext uri="{D42A27DB-BD31-4B8C-83A1-F6EECF244321}">
                <p14:modId xmlns:p14="http://schemas.microsoft.com/office/powerpoint/2010/main" val="2282439329"/>
              </p:ext>
            </p:extLst>
          </p:nvPr>
        </p:nvGraphicFramePr>
        <p:xfrm>
          <a:off x="685801" y="1984084"/>
          <a:ext cx="10515600" cy="2560320"/>
        </p:xfrm>
        <a:graphic>
          <a:graphicData uri="http://schemas.openxmlformats.org/drawingml/2006/table">
            <a:tbl>
              <a:tblPr firstRow="1" bandRow="1">
                <a:tableStyleId>{5C22544A-7EE6-4342-B048-85BDC9FD1C3A}</a:tableStyleId>
              </a:tblPr>
              <a:tblGrid>
                <a:gridCol w="1158551">
                  <a:extLst>
                    <a:ext uri="{9D8B030D-6E8A-4147-A177-3AD203B41FA5}">
                      <a16:colId xmlns:a16="http://schemas.microsoft.com/office/drawing/2014/main" val="305600398"/>
                    </a:ext>
                  </a:extLst>
                </a:gridCol>
                <a:gridCol w="2799184">
                  <a:extLst>
                    <a:ext uri="{9D8B030D-6E8A-4147-A177-3AD203B41FA5}">
                      <a16:colId xmlns:a16="http://schemas.microsoft.com/office/drawing/2014/main" val="1989326819"/>
                    </a:ext>
                  </a:extLst>
                </a:gridCol>
                <a:gridCol w="2164702">
                  <a:extLst>
                    <a:ext uri="{9D8B030D-6E8A-4147-A177-3AD203B41FA5}">
                      <a16:colId xmlns:a16="http://schemas.microsoft.com/office/drawing/2014/main" val="1232146250"/>
                    </a:ext>
                  </a:extLst>
                </a:gridCol>
                <a:gridCol w="2034073">
                  <a:extLst>
                    <a:ext uri="{9D8B030D-6E8A-4147-A177-3AD203B41FA5}">
                      <a16:colId xmlns:a16="http://schemas.microsoft.com/office/drawing/2014/main" val="361526415"/>
                    </a:ext>
                  </a:extLst>
                </a:gridCol>
                <a:gridCol w="2359090">
                  <a:extLst>
                    <a:ext uri="{9D8B030D-6E8A-4147-A177-3AD203B41FA5}">
                      <a16:colId xmlns:a16="http://schemas.microsoft.com/office/drawing/2014/main" val="37130988"/>
                    </a:ext>
                  </a:extLst>
                </a:gridCol>
              </a:tblGrid>
              <a:tr h="0">
                <a:tc>
                  <a:txBody>
                    <a:bodyPr/>
                    <a:lstStyle/>
                    <a:p>
                      <a:pPr algn="ctr"/>
                      <a:endParaRPr lang="en-US" dirty="0"/>
                    </a:p>
                    <a:p>
                      <a:pPr algn="ctr"/>
                      <a:r>
                        <a:rPr lang="en-US" dirty="0">
                          <a:solidFill>
                            <a:schemeClr val="tx1"/>
                          </a:solidFill>
                        </a:rPr>
                        <a:t>TEAM</a:t>
                      </a:r>
                    </a:p>
                  </a:txBody>
                  <a:tcPr>
                    <a:solidFill>
                      <a:srgbClr val="00B0F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 of Patients Treated (Completed)</a:t>
                      </a:r>
                    </a:p>
                  </a:txBody>
                  <a:tcPr/>
                </a:tc>
                <a:tc>
                  <a:txBody>
                    <a:bodyPr/>
                    <a:lstStyle/>
                    <a:p>
                      <a:pPr algn="ctr"/>
                      <a:r>
                        <a:rPr lang="en-US" dirty="0"/>
                        <a:t># Treated “Correctly”</a:t>
                      </a:r>
                    </a:p>
                  </a:txBody>
                  <a:tcPr/>
                </a:tc>
                <a:tc>
                  <a:txBody>
                    <a:bodyPr/>
                    <a:lstStyle/>
                    <a:p>
                      <a:pPr algn="ctr"/>
                      <a:r>
                        <a:rPr lang="en-US" dirty="0"/>
                        <a:t># Patients in Process</a:t>
                      </a:r>
                    </a:p>
                  </a:txBody>
                  <a:tcPr/>
                </a:tc>
                <a:tc>
                  <a:txBody>
                    <a:bodyPr/>
                    <a:lstStyle/>
                    <a:p>
                      <a:pPr algn="ctr"/>
                      <a:r>
                        <a:rPr lang="en-US" dirty="0"/>
                        <a:t>Time to First Patient Completed</a:t>
                      </a:r>
                    </a:p>
                  </a:txBody>
                  <a:tcPr/>
                </a:tc>
                <a:extLst>
                  <a:ext uri="{0D108BD9-81ED-4DB2-BD59-A6C34878D82A}">
                    <a16:rowId xmlns:a16="http://schemas.microsoft.com/office/drawing/2014/main" val="1662803209"/>
                  </a:ext>
                </a:extLst>
              </a:tr>
              <a:tr h="370840">
                <a:tc>
                  <a:txBody>
                    <a:bodyPr/>
                    <a:lstStyle/>
                    <a:p>
                      <a:pPr algn="ctr"/>
                      <a:r>
                        <a:rPr lang="en-US" dirty="0"/>
                        <a:t>1</a:t>
                      </a:r>
                    </a:p>
                  </a:txBody>
                  <a:tcPr>
                    <a:solidFill>
                      <a:srgbClr val="00B0F0"/>
                    </a:solidFill>
                  </a:tcPr>
                </a:tc>
                <a:tc>
                  <a:txBody>
                    <a:bodyPr/>
                    <a:lstStyle/>
                    <a:p>
                      <a:endParaRPr lang="en-US"/>
                    </a:p>
                  </a:txBody>
                  <a:tcPr/>
                </a:tc>
                <a:tc>
                  <a:txBody>
                    <a:bodyPr/>
                    <a:lstStyle/>
                    <a:p>
                      <a:endParaRPr lang="en-US" dirty="0"/>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3373216631"/>
                  </a:ext>
                </a:extLst>
              </a:tr>
              <a:tr h="370840">
                <a:tc>
                  <a:txBody>
                    <a:bodyPr/>
                    <a:lstStyle/>
                    <a:p>
                      <a:pPr algn="ctr"/>
                      <a:r>
                        <a:rPr lang="en-US" dirty="0"/>
                        <a:t>2</a:t>
                      </a:r>
                    </a:p>
                  </a:txBody>
                  <a:tcPr>
                    <a:solidFill>
                      <a:srgbClr val="00B0F0"/>
                    </a:solidFill>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1325045357"/>
                  </a:ext>
                </a:extLst>
              </a:tr>
              <a:tr h="370840">
                <a:tc>
                  <a:txBody>
                    <a:bodyPr/>
                    <a:lstStyle/>
                    <a:p>
                      <a:pPr algn="ctr"/>
                      <a:r>
                        <a:rPr lang="en-US" dirty="0"/>
                        <a:t>3</a:t>
                      </a:r>
                    </a:p>
                  </a:txBody>
                  <a:tcPr>
                    <a:solidFill>
                      <a:srgbClr val="00B0F0"/>
                    </a:solidFill>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tc>
                <a:extLst>
                  <a:ext uri="{0D108BD9-81ED-4DB2-BD59-A6C34878D82A}">
                    <a16:rowId xmlns:a16="http://schemas.microsoft.com/office/drawing/2014/main" val="1229023444"/>
                  </a:ext>
                </a:extLst>
              </a:tr>
            </a:tbl>
          </a:graphicData>
        </a:graphic>
      </p:graphicFrame>
      <p:sp>
        <p:nvSpPr>
          <p:cNvPr id="6" name="Title 5">
            <a:extLst>
              <a:ext uri="{FF2B5EF4-FFF2-40B4-BE49-F238E27FC236}">
                <a16:creationId xmlns:a16="http://schemas.microsoft.com/office/drawing/2014/main" id="{73853504-E127-468A-8837-32A0887E8E13}"/>
              </a:ext>
            </a:extLst>
          </p:cNvPr>
          <p:cNvSpPr>
            <a:spLocks noGrp="1"/>
          </p:cNvSpPr>
          <p:nvPr>
            <p:ph type="ctrTitle"/>
          </p:nvPr>
        </p:nvSpPr>
        <p:spPr>
          <a:xfrm>
            <a:off x="5328559" y="751121"/>
            <a:ext cx="1534882" cy="563524"/>
          </a:xfrm>
        </p:spPr>
        <p:txBody>
          <a:bodyPr/>
          <a:lstStyle/>
          <a:p>
            <a:r>
              <a:rPr lang="en-US" dirty="0"/>
              <a:t>Metrics</a:t>
            </a:r>
          </a:p>
        </p:txBody>
      </p:sp>
      <p:sp>
        <p:nvSpPr>
          <p:cNvPr id="2" name="Slide Number Placeholder 1">
            <a:extLst>
              <a:ext uri="{FF2B5EF4-FFF2-40B4-BE49-F238E27FC236}">
                <a16:creationId xmlns:a16="http://schemas.microsoft.com/office/drawing/2014/main" id="{5DDAECFC-A86E-4618-9ED3-BE834CC8DE5D}"/>
              </a:ext>
            </a:extLst>
          </p:cNvPr>
          <p:cNvSpPr>
            <a:spLocks noGrp="1"/>
          </p:cNvSpPr>
          <p:nvPr>
            <p:ph type="sldNum" sz="quarter" idx="12"/>
          </p:nvPr>
        </p:nvSpPr>
        <p:spPr/>
        <p:txBody>
          <a:bodyPr/>
          <a:lstStyle/>
          <a:p>
            <a:pPr marL="0" marR="0" lvl="0" indent="0" algn="r" defTabSz="914400" rtl="0" eaLnBrk="1" fontAlgn="auto" latinLnBrk="0" hangingPunct="1">
              <a:lnSpc>
                <a:spcPct val="90000"/>
              </a:lnSpc>
              <a:spcBef>
                <a:spcPts val="0"/>
              </a:spcBef>
              <a:spcAft>
                <a:spcPts val="0"/>
              </a:spcAft>
              <a:buClrTx/>
              <a:buSzTx/>
              <a:buFontTx/>
              <a:buNone/>
              <a:tabLst/>
              <a:defRPr/>
            </a:pPr>
            <a:fld id="{1EA85E74-CFD1-43C2-9168-DB4B3F980C18}" type="slidenum">
              <a:rPr kumimoji="0" lang="en-US" sz="1401" b="0" i="0" u="none" strike="noStrike" kern="1200" cap="none" spc="0" normalizeH="0" baseline="0" noProof="0" smtClean="0">
                <a:ln>
                  <a:noFill/>
                </a:ln>
                <a:solidFill>
                  <a:srgbClr val="000000"/>
                </a:solidFill>
                <a:effectLst/>
                <a:uLnTx/>
                <a:uFillTx/>
                <a:latin typeface="Trebuchet MS"/>
                <a:ea typeface="+mn-ea"/>
                <a:cs typeface="+mn-cs"/>
              </a:rPr>
              <a:pPr marL="0" marR="0" lvl="0" indent="0" algn="r" defTabSz="914400" rtl="0" eaLnBrk="1" fontAlgn="auto" latinLnBrk="0" hangingPunct="1">
                <a:lnSpc>
                  <a:spcPct val="90000"/>
                </a:lnSpc>
                <a:spcBef>
                  <a:spcPts val="0"/>
                </a:spcBef>
                <a:spcAft>
                  <a:spcPts val="0"/>
                </a:spcAft>
                <a:buClrTx/>
                <a:buSzTx/>
                <a:buFontTx/>
                <a:buNone/>
                <a:tabLst/>
                <a:defRPr/>
              </a:pPr>
              <a:t>69</a:t>
            </a:fld>
            <a:endParaRPr kumimoji="0" lang="en-US" sz="1401" b="0" i="0" u="none" strike="noStrike" kern="1200" cap="none" spc="0" normalizeH="0" baseline="0" noProof="0">
              <a:ln>
                <a:noFill/>
              </a:ln>
              <a:solidFill>
                <a:srgbClr val="000000"/>
              </a:solidFill>
              <a:effectLst/>
              <a:uLnTx/>
              <a:uFillTx/>
              <a:latin typeface="Trebuchet MS"/>
              <a:ea typeface="+mn-ea"/>
              <a:cs typeface="+mn-cs"/>
            </a:endParaRPr>
          </a:p>
        </p:txBody>
      </p:sp>
      <p:pic>
        <p:nvPicPr>
          <p:cNvPr id="7" name="Picture 6">
            <a:extLst>
              <a:ext uri="{FF2B5EF4-FFF2-40B4-BE49-F238E27FC236}">
                <a16:creationId xmlns:a16="http://schemas.microsoft.com/office/drawing/2014/main" id="{33569E3C-387D-453E-A3B0-0CAEDEAA9B89}"/>
              </a:ext>
            </a:extLst>
          </p:cNvPr>
          <p:cNvPicPr>
            <a:picLocks noChangeAspect="1"/>
          </p:cNvPicPr>
          <p:nvPr/>
        </p:nvPicPr>
        <p:blipFill>
          <a:blip r:embed="rId3"/>
          <a:stretch>
            <a:fillRect/>
          </a:stretch>
        </p:blipFill>
        <p:spPr>
          <a:xfrm>
            <a:off x="979615" y="6065203"/>
            <a:ext cx="604974" cy="592256"/>
          </a:xfrm>
          <a:prstGeom prst="rect">
            <a:avLst/>
          </a:prstGeom>
        </p:spPr>
      </p:pic>
      <p:sp>
        <p:nvSpPr>
          <p:cNvPr id="8" name="TextBox 7">
            <a:extLst>
              <a:ext uri="{FF2B5EF4-FFF2-40B4-BE49-F238E27FC236}">
                <a16:creationId xmlns:a16="http://schemas.microsoft.com/office/drawing/2014/main" id="{D7680CA6-3768-4474-9858-D3F70F42B6E2}"/>
              </a:ext>
            </a:extLst>
          </p:cNvPr>
          <p:cNvSpPr txBox="1"/>
          <p:nvPr/>
        </p:nvSpPr>
        <p:spPr>
          <a:xfrm>
            <a:off x="1584589" y="6405394"/>
            <a:ext cx="1261850" cy="276999"/>
          </a:xfrm>
          <a:prstGeom prst="rect">
            <a:avLst/>
          </a:prstGeom>
          <a:noFill/>
        </p:spPr>
        <p:txBody>
          <a:bodyPr wrap="square" rtlCol="0">
            <a:spAutoFit/>
          </a:bodyPr>
          <a:lstStyle/>
          <a:p>
            <a:r>
              <a:rPr lang="en-US" sz="1200" dirty="0"/>
              <a:t>LARC Workbook</a:t>
            </a:r>
          </a:p>
        </p:txBody>
      </p:sp>
    </p:spTree>
    <p:extLst>
      <p:ext uri="{BB962C8B-B14F-4D97-AF65-F5344CB8AC3E}">
        <p14:creationId xmlns:p14="http://schemas.microsoft.com/office/powerpoint/2010/main" val="39072327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44CC678E-0F40-4D66-ACBA-974937BF7D59}"/>
              </a:ext>
            </a:extLst>
          </p:cNvPr>
          <p:cNvSpPr>
            <a:spLocks noGrp="1"/>
          </p:cNvSpPr>
          <p:nvPr>
            <p:ph type="ctrTitle"/>
          </p:nvPr>
        </p:nvSpPr>
        <p:spPr>
          <a:xfrm>
            <a:off x="4095751" y="761697"/>
            <a:ext cx="4000497" cy="563524"/>
          </a:xfrm>
        </p:spPr>
        <p:txBody>
          <a:bodyPr/>
          <a:lstStyle/>
          <a:p>
            <a:r>
              <a:rPr lang="en-US" dirty="0"/>
              <a:t>Project Deliverables</a:t>
            </a:r>
          </a:p>
        </p:txBody>
      </p:sp>
      <p:sp>
        <p:nvSpPr>
          <p:cNvPr id="2" name="Slide Number Placeholder 1">
            <a:extLst>
              <a:ext uri="{FF2B5EF4-FFF2-40B4-BE49-F238E27FC236}">
                <a16:creationId xmlns:a16="http://schemas.microsoft.com/office/drawing/2014/main" id="{A3EAE054-63BF-45E2-BA89-DAB10C9C4A1D}"/>
              </a:ext>
            </a:extLst>
          </p:cNvPr>
          <p:cNvSpPr>
            <a:spLocks noGrp="1"/>
          </p:cNvSpPr>
          <p:nvPr>
            <p:ph type="sldNum" sz="quarter" idx="12"/>
          </p:nvPr>
        </p:nvSpPr>
        <p:spPr/>
        <p:txBody>
          <a:bodyPr/>
          <a:lstStyle/>
          <a:p>
            <a:pPr marL="0" marR="0" lvl="0" indent="0" algn="r" defTabSz="914400" rtl="0" eaLnBrk="1" fontAlgn="auto" latinLnBrk="0" hangingPunct="1">
              <a:lnSpc>
                <a:spcPct val="90000"/>
              </a:lnSpc>
              <a:spcBef>
                <a:spcPts val="0"/>
              </a:spcBef>
              <a:spcAft>
                <a:spcPts val="0"/>
              </a:spcAft>
              <a:buClrTx/>
              <a:buSzTx/>
              <a:buFontTx/>
              <a:buNone/>
              <a:tabLst/>
              <a:defRPr/>
            </a:pPr>
            <a:fld id="{1EA85E74-CFD1-43C2-9168-DB4B3F980C18}" type="slidenum">
              <a:rPr kumimoji="0" lang="en-US" sz="1401" b="0" i="0" u="none" strike="noStrike" kern="1200" cap="none" spc="0" normalizeH="0" baseline="0" noProof="0" smtClean="0">
                <a:ln>
                  <a:noFill/>
                </a:ln>
                <a:solidFill>
                  <a:srgbClr val="000000"/>
                </a:solidFill>
                <a:effectLst/>
                <a:uLnTx/>
                <a:uFillTx/>
                <a:latin typeface="Trebuchet MS"/>
                <a:ea typeface="+mn-ea"/>
                <a:cs typeface="+mn-cs"/>
              </a:rPr>
              <a:pPr marL="0" marR="0" lvl="0" indent="0" algn="r" defTabSz="914400" rtl="0" eaLnBrk="1" fontAlgn="auto" latinLnBrk="0" hangingPunct="1">
                <a:lnSpc>
                  <a:spcPct val="90000"/>
                </a:lnSpc>
                <a:spcBef>
                  <a:spcPts val="0"/>
                </a:spcBef>
                <a:spcAft>
                  <a:spcPts val="0"/>
                </a:spcAft>
                <a:buClrTx/>
                <a:buSzTx/>
                <a:buFontTx/>
                <a:buNone/>
                <a:tabLst/>
                <a:defRPr/>
              </a:pPr>
              <a:t>7</a:t>
            </a:fld>
            <a:endParaRPr kumimoji="0" lang="en-US" sz="1401" b="0" i="0" u="none" strike="noStrike" kern="1200" cap="none" spc="0" normalizeH="0" baseline="0" noProof="0">
              <a:ln>
                <a:noFill/>
              </a:ln>
              <a:solidFill>
                <a:srgbClr val="000000"/>
              </a:solidFill>
              <a:effectLst/>
              <a:uLnTx/>
              <a:uFillTx/>
              <a:latin typeface="Trebuchet MS"/>
              <a:ea typeface="+mn-ea"/>
              <a:cs typeface="+mn-cs"/>
            </a:endParaRPr>
          </a:p>
        </p:txBody>
      </p:sp>
      <p:grpSp>
        <p:nvGrpSpPr>
          <p:cNvPr id="5" name="Group 4">
            <a:extLst>
              <a:ext uri="{FF2B5EF4-FFF2-40B4-BE49-F238E27FC236}">
                <a16:creationId xmlns:a16="http://schemas.microsoft.com/office/drawing/2014/main" id="{AAAC08BB-FF2C-4156-BC74-FBF1FB795EA2}"/>
              </a:ext>
            </a:extLst>
          </p:cNvPr>
          <p:cNvGrpSpPr/>
          <p:nvPr/>
        </p:nvGrpSpPr>
        <p:grpSpPr>
          <a:xfrm>
            <a:off x="979615" y="1579952"/>
            <a:ext cx="10383644" cy="3698096"/>
            <a:chOff x="890337" y="1765430"/>
            <a:chExt cx="10383644" cy="3698096"/>
          </a:xfrm>
        </p:grpSpPr>
        <p:sp>
          <p:nvSpPr>
            <p:cNvPr id="9" name="Line 7">
              <a:extLst>
                <a:ext uri="{FF2B5EF4-FFF2-40B4-BE49-F238E27FC236}">
                  <a16:creationId xmlns:a16="http://schemas.microsoft.com/office/drawing/2014/main" id="{D9815889-7CA6-4893-AAE1-DA96AB52D92E}"/>
                </a:ext>
              </a:extLst>
            </p:cNvPr>
            <p:cNvSpPr>
              <a:spLocks noChangeShapeType="1"/>
            </p:cNvSpPr>
            <p:nvPr/>
          </p:nvSpPr>
          <p:spPr bwMode="auto">
            <a:xfrm>
              <a:off x="11272169" y="1805926"/>
              <a:ext cx="1812" cy="3657600"/>
            </a:xfrm>
            <a:prstGeom prst="line">
              <a:avLst/>
            </a:prstGeom>
            <a:noFill/>
            <a:ln w="9525">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a:ea typeface="+mn-ea"/>
                <a:cs typeface="+mn-cs"/>
              </a:endParaRPr>
            </a:p>
          </p:txBody>
        </p:sp>
        <p:grpSp>
          <p:nvGrpSpPr>
            <p:cNvPr id="4" name="Group 3">
              <a:extLst>
                <a:ext uri="{FF2B5EF4-FFF2-40B4-BE49-F238E27FC236}">
                  <a16:creationId xmlns:a16="http://schemas.microsoft.com/office/drawing/2014/main" id="{9EB825B9-5C4A-406A-91FD-48B5D221CBF7}"/>
                </a:ext>
              </a:extLst>
            </p:cNvPr>
            <p:cNvGrpSpPr/>
            <p:nvPr/>
          </p:nvGrpSpPr>
          <p:grpSpPr>
            <a:xfrm>
              <a:off x="890337" y="1765430"/>
              <a:ext cx="10287178" cy="3688678"/>
              <a:chOff x="890337" y="1765430"/>
              <a:chExt cx="10287178" cy="3688678"/>
            </a:xfrm>
          </p:grpSpPr>
          <p:sp>
            <p:nvSpPr>
              <p:cNvPr id="7" name="Line 5">
                <a:extLst>
                  <a:ext uri="{FF2B5EF4-FFF2-40B4-BE49-F238E27FC236}">
                    <a16:creationId xmlns:a16="http://schemas.microsoft.com/office/drawing/2014/main" id="{534DE7E4-C134-4645-B170-A9ED7CD2C6C7}"/>
                  </a:ext>
                </a:extLst>
              </p:cNvPr>
              <p:cNvSpPr>
                <a:spLocks noChangeShapeType="1"/>
              </p:cNvSpPr>
              <p:nvPr/>
            </p:nvSpPr>
            <p:spPr bwMode="auto">
              <a:xfrm>
                <a:off x="6153617" y="1765430"/>
                <a:ext cx="38100" cy="3657600"/>
              </a:xfrm>
              <a:prstGeom prst="line">
                <a:avLst/>
              </a:prstGeom>
              <a:noFill/>
              <a:ln w="9525">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a:ea typeface="+mn-ea"/>
                  <a:cs typeface="+mn-cs"/>
                </a:endParaRPr>
              </a:p>
            </p:txBody>
          </p:sp>
          <p:grpSp>
            <p:nvGrpSpPr>
              <p:cNvPr id="3" name="Group 2">
                <a:extLst>
                  <a:ext uri="{FF2B5EF4-FFF2-40B4-BE49-F238E27FC236}">
                    <a16:creationId xmlns:a16="http://schemas.microsoft.com/office/drawing/2014/main" id="{7E23AA9C-7484-4ED9-99DB-F12CF33F8BC6}"/>
                  </a:ext>
                </a:extLst>
              </p:cNvPr>
              <p:cNvGrpSpPr/>
              <p:nvPr/>
            </p:nvGrpSpPr>
            <p:grpSpPr>
              <a:xfrm>
                <a:off x="1091828" y="1772640"/>
                <a:ext cx="10085687" cy="3664912"/>
                <a:chOff x="1091828" y="1772640"/>
                <a:chExt cx="10085687" cy="3664912"/>
              </a:xfrm>
            </p:grpSpPr>
            <p:sp>
              <p:nvSpPr>
                <p:cNvPr id="6" name="Rectangle 4">
                  <a:extLst>
                    <a:ext uri="{FF2B5EF4-FFF2-40B4-BE49-F238E27FC236}">
                      <a16:creationId xmlns:a16="http://schemas.microsoft.com/office/drawing/2014/main" id="{53C8A625-F86B-4965-8837-E61119EEC73F}"/>
                    </a:ext>
                  </a:extLst>
                </p:cNvPr>
                <p:cNvSpPr>
                  <a:spLocks noChangeArrowheads="1"/>
                </p:cNvSpPr>
                <p:nvPr/>
              </p:nvSpPr>
              <p:spPr bwMode="auto">
                <a:xfrm>
                  <a:off x="1150033" y="2386331"/>
                  <a:ext cx="4548212" cy="3051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92075" tIns="46038" rIns="92075" bIns="46038">
                  <a:spAutoFit/>
                </a:bodyPr>
                <a:lstStyle>
                  <a:lvl1pPr marL="177800" indent="-177800" eaLnBrk="0" hangingPunct="0">
                    <a:lnSpc>
                      <a:spcPct val="90000"/>
                    </a:lnSpc>
                    <a:spcBef>
                      <a:spcPct val="40000"/>
                    </a:spcBef>
                    <a:buClr>
                      <a:schemeClr val="accent1"/>
                    </a:buClr>
                    <a:buChar char="•"/>
                    <a:defRPr sz="3200" b="1">
                      <a:solidFill>
                        <a:schemeClr val="tx1"/>
                      </a:solidFill>
                      <a:latin typeface="Arial" charset="0"/>
                    </a:defRPr>
                  </a:lvl1pPr>
                  <a:lvl2pPr marL="520700" indent="-228600" eaLnBrk="0" hangingPunct="0">
                    <a:lnSpc>
                      <a:spcPct val="90000"/>
                    </a:lnSpc>
                    <a:spcBef>
                      <a:spcPct val="10000"/>
                    </a:spcBef>
                    <a:buClr>
                      <a:schemeClr val="accent1"/>
                    </a:buClr>
                    <a:buChar char="•"/>
                    <a:defRPr sz="2800">
                      <a:solidFill>
                        <a:schemeClr val="tx1"/>
                      </a:solidFill>
                      <a:latin typeface="Arial" charset="0"/>
                    </a:defRPr>
                  </a:lvl2pPr>
                  <a:lvl3pPr marL="1143000" indent="-228600" eaLnBrk="0" hangingPunct="0">
                    <a:lnSpc>
                      <a:spcPct val="90000"/>
                    </a:lnSpc>
                    <a:spcBef>
                      <a:spcPct val="10000"/>
                    </a:spcBef>
                    <a:buClr>
                      <a:schemeClr val="accent1"/>
                    </a:buClr>
                    <a:buChar char="•"/>
                    <a:defRPr sz="2800">
                      <a:solidFill>
                        <a:schemeClr val="tx1"/>
                      </a:solidFill>
                      <a:latin typeface="Arial" charset="0"/>
                    </a:defRPr>
                  </a:lvl3pPr>
                  <a:lvl4pPr marL="1600200" indent="-228600" eaLnBrk="0" hangingPunct="0">
                    <a:lnSpc>
                      <a:spcPct val="90000"/>
                    </a:lnSpc>
                    <a:spcBef>
                      <a:spcPct val="15000"/>
                    </a:spcBef>
                    <a:buClr>
                      <a:schemeClr val="folHlink"/>
                    </a:buClr>
                    <a:buSzPct val="120000"/>
                    <a:buChar char="•"/>
                    <a:defRPr sz="2800">
                      <a:solidFill>
                        <a:schemeClr val="tx1"/>
                      </a:solidFill>
                      <a:latin typeface="Arial" charset="0"/>
                    </a:defRPr>
                  </a:lvl4pPr>
                  <a:lvl5pPr marL="2057400" indent="-228600" eaLnBrk="0" hangingPunct="0">
                    <a:lnSpc>
                      <a:spcPct val="90000"/>
                    </a:lnSpc>
                    <a:spcBef>
                      <a:spcPct val="15000"/>
                    </a:spcBef>
                    <a:buClr>
                      <a:schemeClr val="folHlink"/>
                    </a:buClr>
                    <a:buSzPct val="120000"/>
                    <a:buChar char="•"/>
                    <a:defRPr sz="2800">
                      <a:solidFill>
                        <a:schemeClr val="tx1"/>
                      </a:solidFill>
                      <a:latin typeface="Arial" charset="0"/>
                    </a:defRPr>
                  </a:lvl5pPr>
                  <a:lvl6pPr marL="2514600" indent="-228600" eaLnBrk="0" fontAlgn="base" hangingPunct="0">
                    <a:lnSpc>
                      <a:spcPct val="90000"/>
                    </a:lnSpc>
                    <a:spcBef>
                      <a:spcPct val="15000"/>
                    </a:spcBef>
                    <a:spcAft>
                      <a:spcPct val="0"/>
                    </a:spcAft>
                    <a:buClr>
                      <a:schemeClr val="folHlink"/>
                    </a:buClr>
                    <a:buSzPct val="120000"/>
                    <a:buChar char="•"/>
                    <a:defRPr sz="2800">
                      <a:solidFill>
                        <a:schemeClr val="tx1"/>
                      </a:solidFill>
                      <a:latin typeface="Arial" charset="0"/>
                    </a:defRPr>
                  </a:lvl6pPr>
                  <a:lvl7pPr marL="2971800" indent="-228600" eaLnBrk="0" fontAlgn="base" hangingPunct="0">
                    <a:lnSpc>
                      <a:spcPct val="90000"/>
                    </a:lnSpc>
                    <a:spcBef>
                      <a:spcPct val="15000"/>
                    </a:spcBef>
                    <a:spcAft>
                      <a:spcPct val="0"/>
                    </a:spcAft>
                    <a:buClr>
                      <a:schemeClr val="folHlink"/>
                    </a:buClr>
                    <a:buSzPct val="120000"/>
                    <a:buChar char="•"/>
                    <a:defRPr sz="2800">
                      <a:solidFill>
                        <a:schemeClr val="tx1"/>
                      </a:solidFill>
                      <a:latin typeface="Arial" charset="0"/>
                    </a:defRPr>
                  </a:lvl7pPr>
                  <a:lvl8pPr marL="3429000" indent="-228600" eaLnBrk="0" fontAlgn="base" hangingPunct="0">
                    <a:lnSpc>
                      <a:spcPct val="90000"/>
                    </a:lnSpc>
                    <a:spcBef>
                      <a:spcPct val="15000"/>
                    </a:spcBef>
                    <a:spcAft>
                      <a:spcPct val="0"/>
                    </a:spcAft>
                    <a:buClr>
                      <a:schemeClr val="folHlink"/>
                    </a:buClr>
                    <a:buSzPct val="120000"/>
                    <a:buChar char="•"/>
                    <a:defRPr sz="2800">
                      <a:solidFill>
                        <a:schemeClr val="tx1"/>
                      </a:solidFill>
                      <a:latin typeface="Arial" charset="0"/>
                    </a:defRPr>
                  </a:lvl8pPr>
                  <a:lvl9pPr marL="3886200" indent="-228600" eaLnBrk="0" fontAlgn="base" hangingPunct="0">
                    <a:lnSpc>
                      <a:spcPct val="90000"/>
                    </a:lnSpc>
                    <a:spcBef>
                      <a:spcPct val="15000"/>
                    </a:spcBef>
                    <a:spcAft>
                      <a:spcPct val="0"/>
                    </a:spcAft>
                    <a:buClr>
                      <a:schemeClr val="folHlink"/>
                    </a:buClr>
                    <a:buSzPct val="120000"/>
                    <a:buChar char="•"/>
                    <a:defRPr sz="2800">
                      <a:solidFill>
                        <a:schemeClr val="tx1"/>
                      </a:solidFill>
                      <a:latin typeface="Arial" charset="0"/>
                    </a:defRPr>
                  </a:lvl9pPr>
                </a:lstStyle>
                <a:p>
                  <a:pPr marL="177800" marR="0" lvl="0" indent="-177800" algn="l" defTabSz="914400" rtl="0" eaLnBrk="0" fontAlgn="auto" latinLnBrk="0" hangingPunct="0">
                    <a:lnSpc>
                      <a:spcPct val="110000"/>
                    </a:lnSpc>
                    <a:spcBef>
                      <a:spcPct val="0"/>
                    </a:spcBef>
                    <a:spcAft>
                      <a:spcPts val="0"/>
                    </a:spcAft>
                    <a:buClrTx/>
                    <a:buSzPct val="75000"/>
                    <a:buFont typeface="Wingdings" charset="2"/>
                    <a:buChar char="q"/>
                    <a:tabLst/>
                    <a:defRPr/>
                  </a:pPr>
                  <a:r>
                    <a:rPr kumimoji="0" lang="en-US" altLang="en-US" sz="1600" b="0" i="0" u="none" strike="noStrike" kern="1200" cap="none" spc="0" normalizeH="0" baseline="0" noProof="0" dirty="0">
                      <a:ln>
                        <a:noFill/>
                      </a:ln>
                      <a:solidFill>
                        <a:srgbClr val="000000"/>
                      </a:solidFill>
                      <a:effectLst/>
                      <a:uLnTx/>
                      <a:uFillTx/>
                      <a:latin typeface="Trebuchet MS"/>
                      <a:ea typeface="+mn-ea"/>
                      <a:cs typeface="+mn-cs"/>
                    </a:rPr>
                    <a:t>Identify Stakeholders</a:t>
                  </a:r>
                </a:p>
                <a:p>
                  <a:pPr marL="177800" marR="0" lvl="0" indent="-177800" algn="l" defTabSz="914400" rtl="0" eaLnBrk="0" fontAlgn="auto" latinLnBrk="0" hangingPunct="0">
                    <a:lnSpc>
                      <a:spcPct val="110000"/>
                    </a:lnSpc>
                    <a:spcBef>
                      <a:spcPct val="0"/>
                    </a:spcBef>
                    <a:spcAft>
                      <a:spcPts val="0"/>
                    </a:spcAft>
                    <a:buClrTx/>
                    <a:buSzPct val="75000"/>
                    <a:buFont typeface="Wingdings" charset="2"/>
                    <a:buChar char="q"/>
                    <a:tabLst/>
                    <a:defRPr/>
                  </a:pPr>
                  <a:r>
                    <a:rPr kumimoji="0" lang="en-US" altLang="en-US" sz="1600" b="0" i="0" u="none" strike="noStrike" kern="1200" cap="none" spc="0" normalizeH="0" baseline="0" noProof="0" dirty="0">
                      <a:ln>
                        <a:noFill/>
                      </a:ln>
                      <a:solidFill>
                        <a:srgbClr val="000000"/>
                      </a:solidFill>
                      <a:effectLst/>
                      <a:uLnTx/>
                      <a:uFillTx/>
                      <a:latin typeface="Trebuchet MS"/>
                      <a:ea typeface="+mn-ea"/>
                      <a:cs typeface="+mn-cs"/>
                    </a:rPr>
                    <a:t>Team Formation </a:t>
                  </a:r>
                </a:p>
                <a:p>
                  <a:pPr marL="177800" marR="0" lvl="0" indent="-177800" algn="l" defTabSz="914400" rtl="0" eaLnBrk="0" fontAlgn="auto" latinLnBrk="0" hangingPunct="0">
                    <a:lnSpc>
                      <a:spcPct val="110000"/>
                    </a:lnSpc>
                    <a:spcBef>
                      <a:spcPct val="0"/>
                    </a:spcBef>
                    <a:spcAft>
                      <a:spcPts val="0"/>
                    </a:spcAft>
                    <a:buClrTx/>
                    <a:buSzPct val="75000"/>
                    <a:buFont typeface="Wingdings" charset="2"/>
                    <a:buChar char="q"/>
                    <a:tabLst/>
                    <a:defRPr/>
                  </a:pPr>
                  <a:r>
                    <a:rPr kumimoji="0" lang="en-US" altLang="en-US" sz="1600" b="0" i="0" u="none" strike="noStrike" kern="1200" cap="none" spc="0" normalizeH="0" baseline="0" noProof="0" dirty="0">
                      <a:ln>
                        <a:noFill/>
                      </a:ln>
                      <a:solidFill>
                        <a:srgbClr val="000000"/>
                      </a:solidFill>
                      <a:effectLst/>
                      <a:uLnTx/>
                      <a:uFillTx/>
                      <a:latin typeface="Trebuchet MS"/>
                      <a:ea typeface="+mn-ea"/>
                      <a:cs typeface="+mn-cs"/>
                    </a:rPr>
                    <a:t>Map the Process (Current)</a:t>
                  </a:r>
                </a:p>
                <a:p>
                  <a:pPr marL="177800" marR="0" lvl="0" indent="-177800" algn="l" defTabSz="914400" rtl="0" eaLnBrk="0" fontAlgn="auto" latinLnBrk="0" hangingPunct="0">
                    <a:lnSpc>
                      <a:spcPct val="110000"/>
                    </a:lnSpc>
                    <a:spcBef>
                      <a:spcPct val="0"/>
                    </a:spcBef>
                    <a:spcAft>
                      <a:spcPts val="0"/>
                    </a:spcAft>
                    <a:buClrTx/>
                    <a:buSzPct val="75000"/>
                    <a:buFont typeface="Wingdings" charset="2"/>
                    <a:buChar char="q"/>
                    <a:tabLst/>
                    <a:defRPr/>
                  </a:pPr>
                  <a:r>
                    <a:rPr kumimoji="0" lang="en-US" altLang="en-US" sz="1600" b="0" i="0" u="none" strike="noStrike" kern="1200" cap="none" spc="0" normalizeH="0" baseline="0" noProof="0" dirty="0">
                      <a:ln>
                        <a:noFill/>
                      </a:ln>
                      <a:solidFill>
                        <a:srgbClr val="000000"/>
                      </a:solidFill>
                      <a:effectLst/>
                      <a:uLnTx/>
                      <a:uFillTx/>
                      <a:latin typeface="Trebuchet MS"/>
                      <a:ea typeface="+mn-ea"/>
                      <a:cs typeface="+mn-cs"/>
                    </a:rPr>
                    <a:t>Identify/Prioritize Opportunities</a:t>
                  </a:r>
                </a:p>
                <a:p>
                  <a:pPr marL="177800" marR="0" lvl="1" indent="-177800" algn="l" defTabSz="914400" rtl="0" eaLnBrk="0" fontAlgn="auto" latinLnBrk="0" hangingPunct="0">
                    <a:lnSpc>
                      <a:spcPct val="110000"/>
                    </a:lnSpc>
                    <a:spcBef>
                      <a:spcPct val="0"/>
                    </a:spcBef>
                    <a:spcAft>
                      <a:spcPts val="0"/>
                    </a:spcAft>
                    <a:buClrTx/>
                    <a:buSzPct val="75000"/>
                    <a:buFont typeface="Wingdings" charset="2"/>
                    <a:buChar char="q"/>
                    <a:tabLst/>
                    <a:defRPr/>
                  </a:pPr>
                  <a:r>
                    <a:rPr kumimoji="0" lang="en-US" sz="1600" b="0" i="0" u="none" strike="noStrike" kern="1200" cap="none" spc="0" normalizeH="0" baseline="0" noProof="0" dirty="0">
                      <a:ln>
                        <a:noFill/>
                      </a:ln>
                      <a:solidFill>
                        <a:srgbClr val="000000"/>
                      </a:solidFill>
                      <a:effectLst/>
                      <a:uLnTx/>
                      <a:uFillTx/>
                      <a:latin typeface="Trebuchet MS"/>
                      <a:ea typeface="+mn-ea"/>
                      <a:cs typeface="+mn-cs"/>
                    </a:rPr>
                    <a:t>Project Outline</a:t>
                  </a:r>
                </a:p>
                <a:p>
                  <a:pPr marL="177800" marR="0" lvl="0" indent="-177800" algn="l" defTabSz="914400" rtl="0" eaLnBrk="0" fontAlgn="auto" latinLnBrk="0" hangingPunct="0">
                    <a:lnSpc>
                      <a:spcPct val="110000"/>
                    </a:lnSpc>
                    <a:spcBef>
                      <a:spcPct val="0"/>
                    </a:spcBef>
                    <a:spcAft>
                      <a:spcPts val="0"/>
                    </a:spcAft>
                    <a:buClrTx/>
                    <a:buSzPct val="75000"/>
                    <a:buFont typeface="Wingdings" charset="2"/>
                    <a:buChar char="q"/>
                    <a:tabLst/>
                    <a:defRPr/>
                  </a:pPr>
                  <a:r>
                    <a:rPr kumimoji="0" lang="en-US" altLang="en-US" sz="1600" b="0" i="0" u="none" strike="noStrike" kern="1200" cap="none" spc="0" normalizeH="0" baseline="0" noProof="0" dirty="0">
                      <a:ln>
                        <a:noFill/>
                      </a:ln>
                      <a:solidFill>
                        <a:srgbClr val="000000"/>
                      </a:solidFill>
                      <a:effectLst/>
                      <a:uLnTx/>
                      <a:uFillTx/>
                      <a:latin typeface="Trebuchet MS"/>
                      <a:ea typeface="+mn-ea"/>
                      <a:cs typeface="+mn-cs"/>
                    </a:rPr>
                    <a:t>Baseline Metrics - Data Collection Tool/Plan</a:t>
                  </a:r>
                </a:p>
                <a:p>
                  <a:pPr marL="177800" marR="0" lvl="0" indent="-177800" algn="l" defTabSz="914400" rtl="0" eaLnBrk="0" fontAlgn="auto" latinLnBrk="0" hangingPunct="0">
                    <a:lnSpc>
                      <a:spcPct val="110000"/>
                    </a:lnSpc>
                    <a:spcBef>
                      <a:spcPct val="0"/>
                    </a:spcBef>
                    <a:spcAft>
                      <a:spcPts val="0"/>
                    </a:spcAft>
                    <a:buClrTx/>
                    <a:buSzPct val="75000"/>
                    <a:buFont typeface="Wingdings" charset="2"/>
                    <a:buChar char="q"/>
                    <a:tabLst/>
                    <a:defRPr/>
                  </a:pPr>
                  <a:r>
                    <a:rPr kumimoji="0" lang="en-US" altLang="en-US" sz="1600" b="0" i="0" u="none" strike="noStrike" kern="1200" cap="none" spc="0" normalizeH="0" baseline="0" noProof="0" dirty="0">
                      <a:ln>
                        <a:noFill/>
                      </a:ln>
                      <a:solidFill>
                        <a:srgbClr val="000000"/>
                      </a:solidFill>
                      <a:effectLst/>
                      <a:uLnTx/>
                      <a:uFillTx/>
                      <a:latin typeface="Trebuchet MS"/>
                      <a:ea typeface="+mn-ea"/>
                      <a:cs typeface="+mn-cs"/>
                    </a:rPr>
                    <a:t>Action Plan</a:t>
                  </a:r>
                </a:p>
                <a:p>
                  <a:pPr marL="177800" marR="0" lvl="0" indent="-177800" algn="l" defTabSz="914400" rtl="0" eaLnBrk="0" fontAlgn="auto" latinLnBrk="0" hangingPunct="0">
                    <a:lnSpc>
                      <a:spcPct val="110000"/>
                    </a:lnSpc>
                    <a:spcBef>
                      <a:spcPct val="0"/>
                    </a:spcBef>
                    <a:spcAft>
                      <a:spcPts val="0"/>
                    </a:spcAft>
                    <a:buClrTx/>
                    <a:buSzPct val="75000"/>
                    <a:buFont typeface="Wingdings" charset="2"/>
                    <a:buChar char="q"/>
                    <a:tabLst/>
                    <a:defRPr/>
                  </a:pPr>
                  <a:r>
                    <a:rPr kumimoji="0" lang="en-US" altLang="en-US" sz="1600" b="0" i="0" u="none" strike="noStrike" kern="1200" cap="none" spc="0" normalizeH="0" baseline="0" noProof="0" dirty="0">
                      <a:ln>
                        <a:noFill/>
                      </a:ln>
                      <a:solidFill>
                        <a:srgbClr val="000000"/>
                      </a:solidFill>
                      <a:effectLst/>
                      <a:uLnTx/>
                      <a:uFillTx/>
                      <a:latin typeface="Trebuchet MS"/>
                      <a:ea typeface="+mn-ea"/>
                      <a:cs typeface="+mn-cs"/>
                    </a:rPr>
                    <a:t>Elevator Speech</a:t>
                  </a:r>
                  <a:endParaRPr kumimoji="0" lang="en-US" altLang="en-US" sz="1600" b="0" i="0" u="none" strike="noStrike" kern="1200" cap="none" spc="0" normalizeH="0" baseline="0" noProof="0" dirty="0">
                    <a:ln>
                      <a:noFill/>
                    </a:ln>
                    <a:solidFill>
                      <a:srgbClr val="FF0000"/>
                    </a:solidFill>
                    <a:effectLst/>
                    <a:uLnTx/>
                    <a:uFillTx/>
                    <a:latin typeface="Trebuchet MS"/>
                    <a:ea typeface="+mn-ea"/>
                    <a:cs typeface="+mn-cs"/>
                  </a:endParaRPr>
                </a:p>
                <a:p>
                  <a:pPr marL="177800" marR="0" lvl="0" indent="-177800" algn="l" defTabSz="914400" rtl="0" eaLnBrk="0" fontAlgn="auto" latinLnBrk="0" hangingPunct="0">
                    <a:lnSpc>
                      <a:spcPct val="110000"/>
                    </a:lnSpc>
                    <a:spcBef>
                      <a:spcPct val="0"/>
                    </a:spcBef>
                    <a:spcAft>
                      <a:spcPts val="0"/>
                    </a:spcAft>
                    <a:buClrTx/>
                    <a:buSzPct val="75000"/>
                    <a:buFont typeface="Wingdings" charset="2"/>
                    <a:buChar char="q"/>
                    <a:tabLst/>
                    <a:defRPr/>
                  </a:pPr>
                  <a:r>
                    <a:rPr kumimoji="0" lang="en-US" altLang="en-US" sz="1600" b="0" i="0" u="none" strike="noStrike" kern="1200" cap="none" spc="0" normalizeH="0" baseline="0" noProof="0" dirty="0">
                      <a:ln>
                        <a:noFill/>
                      </a:ln>
                      <a:solidFill>
                        <a:srgbClr val="000000"/>
                      </a:solidFill>
                      <a:effectLst/>
                      <a:uLnTx/>
                      <a:uFillTx/>
                      <a:latin typeface="Trebuchet MS"/>
                      <a:ea typeface="+mn-ea"/>
                      <a:cs typeface="+mn-cs"/>
                    </a:rPr>
                    <a:t>Root Cause Analysis</a:t>
                  </a:r>
                </a:p>
                <a:p>
                  <a:pPr marL="177800" marR="0" lvl="0" indent="-177800" algn="l" defTabSz="914400" rtl="0" eaLnBrk="0" fontAlgn="auto" latinLnBrk="0" hangingPunct="0">
                    <a:lnSpc>
                      <a:spcPct val="110000"/>
                    </a:lnSpc>
                    <a:spcBef>
                      <a:spcPct val="0"/>
                    </a:spcBef>
                    <a:spcAft>
                      <a:spcPts val="0"/>
                    </a:spcAft>
                    <a:buClrTx/>
                    <a:buSzPct val="75000"/>
                    <a:buFont typeface="Wingdings" charset="2"/>
                    <a:buChar char="q"/>
                    <a:tabLst/>
                    <a:defRPr/>
                  </a:pPr>
                  <a:r>
                    <a:rPr kumimoji="0" lang="en-US" altLang="en-US" sz="1600" b="0" i="0" u="none" strike="noStrike" kern="1200" cap="none" spc="0" normalizeH="0" baseline="0" noProof="0" dirty="0">
                      <a:ln>
                        <a:noFill/>
                      </a:ln>
                      <a:solidFill>
                        <a:srgbClr val="000000"/>
                      </a:solidFill>
                      <a:effectLst/>
                      <a:uLnTx/>
                      <a:uFillTx/>
                      <a:latin typeface="Trebuchet MS"/>
                      <a:ea typeface="+mn-ea"/>
                      <a:cs typeface="+mn-cs"/>
                    </a:rPr>
                    <a:t>1 Rapid/Small Test of Change (PDSA)</a:t>
                  </a:r>
                </a:p>
                <a:p>
                  <a:pPr marL="177800" marR="0" lvl="0" indent="-177800" algn="l" defTabSz="914400" rtl="0" eaLnBrk="0" fontAlgn="auto" latinLnBrk="0" hangingPunct="0">
                    <a:lnSpc>
                      <a:spcPct val="110000"/>
                    </a:lnSpc>
                    <a:spcBef>
                      <a:spcPct val="0"/>
                    </a:spcBef>
                    <a:spcAft>
                      <a:spcPts val="0"/>
                    </a:spcAft>
                    <a:buClrTx/>
                    <a:buSzPct val="75000"/>
                    <a:buFont typeface="Wingdings" charset="2"/>
                    <a:buChar char="q"/>
                    <a:tabLst/>
                    <a:defRPr/>
                  </a:pPr>
                  <a:r>
                    <a:rPr kumimoji="0" lang="en-US" altLang="en-US" sz="1600" b="0" i="0" u="none" strike="noStrike" kern="1200" cap="none" spc="0" normalizeH="0" baseline="0" noProof="0" dirty="0">
                      <a:ln>
                        <a:noFill/>
                      </a:ln>
                      <a:solidFill>
                        <a:srgbClr val="000000"/>
                      </a:solidFill>
                      <a:effectLst/>
                      <a:uLnTx/>
                      <a:uFillTx/>
                      <a:latin typeface="Trebuchet MS"/>
                      <a:ea typeface="+mn-ea"/>
                      <a:cs typeface="+mn-cs"/>
                    </a:rPr>
                    <a:t>Presentation</a:t>
                  </a:r>
                </a:p>
              </p:txBody>
            </p:sp>
            <p:sp>
              <p:nvSpPr>
                <p:cNvPr id="10" name="Rectangle 8">
                  <a:extLst>
                    <a:ext uri="{FF2B5EF4-FFF2-40B4-BE49-F238E27FC236}">
                      <a16:creationId xmlns:a16="http://schemas.microsoft.com/office/drawing/2014/main" id="{C84CC3B1-09E8-4A32-BF36-D9A74F3173D8}"/>
                    </a:ext>
                  </a:extLst>
                </p:cNvPr>
                <p:cNvSpPr>
                  <a:spLocks noChangeArrowheads="1"/>
                </p:cNvSpPr>
                <p:nvPr/>
              </p:nvSpPr>
              <p:spPr bwMode="auto">
                <a:xfrm>
                  <a:off x="6407614" y="2386331"/>
                  <a:ext cx="4769901" cy="3051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92075" tIns="46038" rIns="92075" bIns="46038">
                  <a:spAutoFit/>
                </a:bodyPr>
                <a:lstStyle>
                  <a:lvl1pPr marL="177800" indent="-177800" eaLnBrk="0" hangingPunct="0">
                    <a:lnSpc>
                      <a:spcPct val="90000"/>
                    </a:lnSpc>
                    <a:spcBef>
                      <a:spcPct val="40000"/>
                    </a:spcBef>
                    <a:buClr>
                      <a:schemeClr val="accent1"/>
                    </a:buClr>
                    <a:buChar char="•"/>
                    <a:tabLst>
                      <a:tab pos="228600" algn="l"/>
                    </a:tabLst>
                    <a:defRPr sz="3200" b="1">
                      <a:solidFill>
                        <a:schemeClr val="tx1"/>
                      </a:solidFill>
                      <a:latin typeface="Arial" charset="0"/>
                    </a:defRPr>
                  </a:lvl1pPr>
                  <a:lvl2pPr marL="685800" indent="-228600" eaLnBrk="0" hangingPunct="0">
                    <a:lnSpc>
                      <a:spcPct val="90000"/>
                    </a:lnSpc>
                    <a:spcBef>
                      <a:spcPct val="10000"/>
                    </a:spcBef>
                    <a:buClr>
                      <a:schemeClr val="accent1"/>
                    </a:buClr>
                    <a:buChar char="•"/>
                    <a:tabLst>
                      <a:tab pos="228600" algn="l"/>
                    </a:tabLst>
                    <a:defRPr sz="2800">
                      <a:solidFill>
                        <a:schemeClr val="tx1"/>
                      </a:solidFill>
                      <a:latin typeface="Arial" charset="0"/>
                    </a:defRPr>
                  </a:lvl2pPr>
                  <a:lvl3pPr marL="1143000" indent="-228600" eaLnBrk="0" hangingPunct="0">
                    <a:lnSpc>
                      <a:spcPct val="90000"/>
                    </a:lnSpc>
                    <a:spcBef>
                      <a:spcPct val="10000"/>
                    </a:spcBef>
                    <a:buClr>
                      <a:schemeClr val="accent1"/>
                    </a:buClr>
                    <a:buChar char="•"/>
                    <a:tabLst>
                      <a:tab pos="228600" algn="l"/>
                    </a:tabLst>
                    <a:defRPr sz="2800">
                      <a:solidFill>
                        <a:schemeClr val="tx1"/>
                      </a:solidFill>
                      <a:latin typeface="Arial" charset="0"/>
                    </a:defRPr>
                  </a:lvl3pPr>
                  <a:lvl4pPr marL="1600200" indent="-228600" eaLnBrk="0" hangingPunct="0">
                    <a:lnSpc>
                      <a:spcPct val="90000"/>
                    </a:lnSpc>
                    <a:spcBef>
                      <a:spcPct val="15000"/>
                    </a:spcBef>
                    <a:buClr>
                      <a:schemeClr val="folHlink"/>
                    </a:buClr>
                    <a:buSzPct val="120000"/>
                    <a:buChar char="•"/>
                    <a:tabLst>
                      <a:tab pos="228600" algn="l"/>
                    </a:tabLst>
                    <a:defRPr sz="2800">
                      <a:solidFill>
                        <a:schemeClr val="tx1"/>
                      </a:solidFill>
                      <a:latin typeface="Arial" charset="0"/>
                    </a:defRPr>
                  </a:lvl4pPr>
                  <a:lvl5pPr marL="2057400" indent="-228600" eaLnBrk="0" hangingPunct="0">
                    <a:lnSpc>
                      <a:spcPct val="90000"/>
                    </a:lnSpc>
                    <a:spcBef>
                      <a:spcPct val="15000"/>
                    </a:spcBef>
                    <a:buClr>
                      <a:schemeClr val="folHlink"/>
                    </a:buClr>
                    <a:buSzPct val="120000"/>
                    <a:buChar char="•"/>
                    <a:tabLst>
                      <a:tab pos="228600" algn="l"/>
                    </a:tabLst>
                    <a:defRPr sz="2800">
                      <a:solidFill>
                        <a:schemeClr val="tx1"/>
                      </a:solidFill>
                      <a:latin typeface="Arial" charset="0"/>
                    </a:defRPr>
                  </a:lvl5pPr>
                  <a:lvl6pPr marL="2514600" indent="-228600" eaLnBrk="0" fontAlgn="base" hangingPunct="0">
                    <a:lnSpc>
                      <a:spcPct val="90000"/>
                    </a:lnSpc>
                    <a:spcBef>
                      <a:spcPct val="15000"/>
                    </a:spcBef>
                    <a:spcAft>
                      <a:spcPct val="0"/>
                    </a:spcAft>
                    <a:buClr>
                      <a:schemeClr val="folHlink"/>
                    </a:buClr>
                    <a:buSzPct val="120000"/>
                    <a:buChar char="•"/>
                    <a:tabLst>
                      <a:tab pos="228600" algn="l"/>
                    </a:tabLst>
                    <a:defRPr sz="2800">
                      <a:solidFill>
                        <a:schemeClr val="tx1"/>
                      </a:solidFill>
                      <a:latin typeface="Arial" charset="0"/>
                    </a:defRPr>
                  </a:lvl6pPr>
                  <a:lvl7pPr marL="2971800" indent="-228600" eaLnBrk="0" fontAlgn="base" hangingPunct="0">
                    <a:lnSpc>
                      <a:spcPct val="90000"/>
                    </a:lnSpc>
                    <a:spcBef>
                      <a:spcPct val="15000"/>
                    </a:spcBef>
                    <a:spcAft>
                      <a:spcPct val="0"/>
                    </a:spcAft>
                    <a:buClr>
                      <a:schemeClr val="folHlink"/>
                    </a:buClr>
                    <a:buSzPct val="120000"/>
                    <a:buChar char="•"/>
                    <a:tabLst>
                      <a:tab pos="228600" algn="l"/>
                    </a:tabLst>
                    <a:defRPr sz="2800">
                      <a:solidFill>
                        <a:schemeClr val="tx1"/>
                      </a:solidFill>
                      <a:latin typeface="Arial" charset="0"/>
                    </a:defRPr>
                  </a:lvl7pPr>
                  <a:lvl8pPr marL="3429000" indent="-228600" eaLnBrk="0" fontAlgn="base" hangingPunct="0">
                    <a:lnSpc>
                      <a:spcPct val="90000"/>
                    </a:lnSpc>
                    <a:spcBef>
                      <a:spcPct val="15000"/>
                    </a:spcBef>
                    <a:spcAft>
                      <a:spcPct val="0"/>
                    </a:spcAft>
                    <a:buClr>
                      <a:schemeClr val="folHlink"/>
                    </a:buClr>
                    <a:buSzPct val="120000"/>
                    <a:buChar char="•"/>
                    <a:tabLst>
                      <a:tab pos="228600" algn="l"/>
                    </a:tabLst>
                    <a:defRPr sz="2800">
                      <a:solidFill>
                        <a:schemeClr val="tx1"/>
                      </a:solidFill>
                      <a:latin typeface="Arial" charset="0"/>
                    </a:defRPr>
                  </a:lvl8pPr>
                  <a:lvl9pPr marL="3886200" indent="-228600" eaLnBrk="0" fontAlgn="base" hangingPunct="0">
                    <a:lnSpc>
                      <a:spcPct val="90000"/>
                    </a:lnSpc>
                    <a:spcBef>
                      <a:spcPct val="15000"/>
                    </a:spcBef>
                    <a:spcAft>
                      <a:spcPct val="0"/>
                    </a:spcAft>
                    <a:buClr>
                      <a:schemeClr val="folHlink"/>
                    </a:buClr>
                    <a:buSzPct val="120000"/>
                    <a:buChar char="•"/>
                    <a:tabLst>
                      <a:tab pos="228600" algn="l"/>
                    </a:tabLst>
                    <a:defRPr sz="2800">
                      <a:solidFill>
                        <a:schemeClr val="tx1"/>
                      </a:solidFill>
                      <a:latin typeface="Arial" charset="0"/>
                    </a:defRPr>
                  </a:lvl9pPr>
                </a:lstStyle>
                <a:p>
                  <a:pPr marL="177800" marR="0" lvl="1" indent="-177800" algn="l" defTabSz="914400" rtl="0" eaLnBrk="0" fontAlgn="auto" latinLnBrk="0" hangingPunct="0">
                    <a:lnSpc>
                      <a:spcPct val="110000"/>
                    </a:lnSpc>
                    <a:spcBef>
                      <a:spcPct val="0"/>
                    </a:spcBef>
                    <a:spcAft>
                      <a:spcPts val="0"/>
                    </a:spcAft>
                    <a:buClrTx/>
                    <a:buSzPct val="75000"/>
                    <a:buFont typeface="Wingdings" charset="2"/>
                    <a:buChar char="q"/>
                    <a:tabLst>
                      <a:tab pos="228600" algn="l"/>
                    </a:tabLst>
                    <a:defRPr/>
                  </a:pPr>
                  <a:r>
                    <a:rPr kumimoji="0" lang="en-US" altLang="en-US" sz="1600" b="0" i="0" u="none" strike="noStrike" kern="1200" cap="none" spc="0" normalizeH="0" baseline="0" noProof="0" dirty="0">
                      <a:ln>
                        <a:noFill/>
                      </a:ln>
                      <a:solidFill>
                        <a:srgbClr val="000000"/>
                      </a:solidFill>
                      <a:effectLst/>
                      <a:uLnTx/>
                      <a:uFillTx/>
                      <a:latin typeface="Trebuchet MS"/>
                      <a:ea typeface="+mn-ea"/>
                      <a:cs typeface="+mn-cs"/>
                    </a:rPr>
                    <a:t>Update Project Outline, if necessary</a:t>
                  </a:r>
                </a:p>
                <a:p>
                  <a:pPr marL="177800" marR="0" lvl="0" indent="-177800" algn="l" defTabSz="914400" rtl="0" eaLnBrk="0" fontAlgn="auto" latinLnBrk="0" hangingPunct="0">
                    <a:lnSpc>
                      <a:spcPct val="110000"/>
                    </a:lnSpc>
                    <a:spcBef>
                      <a:spcPct val="0"/>
                    </a:spcBef>
                    <a:spcAft>
                      <a:spcPts val="0"/>
                    </a:spcAft>
                    <a:buClrTx/>
                    <a:buSzPct val="75000"/>
                    <a:buFont typeface="Wingdings" charset="2"/>
                    <a:buChar char="q"/>
                    <a:tabLst>
                      <a:tab pos="228600" algn="l"/>
                    </a:tabLst>
                    <a:defRPr/>
                  </a:pPr>
                  <a:r>
                    <a:rPr kumimoji="0" lang="en-US" altLang="en-US" sz="1600" b="0" i="0" u="none" strike="noStrike" kern="1200" cap="none" spc="0" normalizeH="0" baseline="0" noProof="0" dirty="0">
                      <a:ln>
                        <a:noFill/>
                      </a:ln>
                      <a:solidFill>
                        <a:srgbClr val="000000"/>
                      </a:solidFill>
                      <a:effectLst/>
                      <a:uLnTx/>
                      <a:uFillTx/>
                      <a:latin typeface="Trebuchet MS"/>
                      <a:ea typeface="+mn-ea"/>
                      <a:cs typeface="+mn-cs"/>
                    </a:rPr>
                    <a:t>1</a:t>
                  </a:r>
                  <a:r>
                    <a:rPr kumimoji="0" lang="en-US" altLang="en-US" sz="1600" b="0" i="0" u="none" strike="noStrike" kern="1200" cap="none" spc="0" normalizeH="0" baseline="0" noProof="0" dirty="0">
                      <a:ln>
                        <a:noFill/>
                      </a:ln>
                      <a:solidFill>
                        <a:srgbClr val="FF0000"/>
                      </a:solidFill>
                      <a:effectLst/>
                      <a:uLnTx/>
                      <a:uFillTx/>
                      <a:latin typeface="Trebuchet MS"/>
                      <a:ea typeface="+mn-ea"/>
                      <a:cs typeface="+mn-cs"/>
                    </a:rPr>
                    <a:t> </a:t>
                  </a:r>
                  <a:r>
                    <a:rPr kumimoji="0" lang="en-US" altLang="en-US" sz="1600" b="0" i="0" u="none" strike="noStrike" kern="1200" cap="none" spc="0" normalizeH="0" baseline="0" noProof="0" dirty="0">
                      <a:ln>
                        <a:noFill/>
                      </a:ln>
                      <a:solidFill>
                        <a:srgbClr val="000000"/>
                      </a:solidFill>
                      <a:effectLst/>
                      <a:uLnTx/>
                      <a:uFillTx/>
                      <a:latin typeface="Trebuchet MS"/>
                      <a:ea typeface="+mn-ea"/>
                      <a:cs typeface="+mn-cs"/>
                    </a:rPr>
                    <a:t>5S Exercise</a:t>
                  </a:r>
                </a:p>
                <a:p>
                  <a:pPr marL="177800" marR="0" lvl="0" indent="-177800" algn="l" defTabSz="914400" rtl="0" eaLnBrk="0" fontAlgn="auto" latinLnBrk="0" hangingPunct="0">
                    <a:lnSpc>
                      <a:spcPct val="110000"/>
                    </a:lnSpc>
                    <a:spcBef>
                      <a:spcPct val="0"/>
                    </a:spcBef>
                    <a:spcAft>
                      <a:spcPts val="0"/>
                    </a:spcAft>
                    <a:buClrTx/>
                    <a:buSzPct val="75000"/>
                    <a:buFont typeface="Wingdings" charset="2"/>
                    <a:buChar char="q"/>
                    <a:tabLst>
                      <a:tab pos="228600" algn="l"/>
                    </a:tabLst>
                    <a:defRPr/>
                  </a:pPr>
                  <a:r>
                    <a:rPr kumimoji="0" lang="en-US" altLang="en-US" sz="1600" b="0" i="0" u="none" strike="noStrike" kern="1200" cap="none" spc="0" normalizeH="0" baseline="0" noProof="0" dirty="0">
                      <a:ln>
                        <a:noFill/>
                      </a:ln>
                      <a:solidFill>
                        <a:srgbClr val="000000"/>
                      </a:solidFill>
                      <a:effectLst/>
                      <a:uLnTx/>
                      <a:uFillTx/>
                      <a:latin typeface="Trebuchet MS"/>
                      <a:ea typeface="+mn-ea"/>
                      <a:cs typeface="+mn-cs"/>
                    </a:rPr>
                    <a:t>1 Visual Management Application</a:t>
                  </a:r>
                </a:p>
                <a:p>
                  <a:pPr marL="177800" marR="0" lvl="0" indent="-177800" algn="l" defTabSz="914400" rtl="0" eaLnBrk="0" fontAlgn="auto" latinLnBrk="0" hangingPunct="0">
                    <a:lnSpc>
                      <a:spcPct val="110000"/>
                    </a:lnSpc>
                    <a:spcBef>
                      <a:spcPct val="0"/>
                    </a:spcBef>
                    <a:spcAft>
                      <a:spcPts val="0"/>
                    </a:spcAft>
                    <a:buClr>
                      <a:srgbClr val="009DDC"/>
                    </a:buClr>
                    <a:buSzPct val="75000"/>
                    <a:buFont typeface="Wingdings" charset="2"/>
                    <a:buChar char="q"/>
                    <a:tabLst>
                      <a:tab pos="228600" algn="l"/>
                    </a:tabLst>
                    <a:defRPr/>
                  </a:pPr>
                  <a:r>
                    <a:rPr kumimoji="0" lang="en-US" altLang="en-US" sz="1600" b="0" i="0" u="none" strike="noStrike" kern="1200" cap="none" spc="0" normalizeH="0" baseline="0" noProof="0" dirty="0">
                      <a:ln>
                        <a:noFill/>
                      </a:ln>
                      <a:solidFill>
                        <a:srgbClr val="000000"/>
                      </a:solidFill>
                      <a:effectLst/>
                      <a:uLnTx/>
                      <a:uFillTx/>
                      <a:latin typeface="Trebuchet MS"/>
                      <a:ea typeface="+mn-ea"/>
                      <a:cs typeface="+mn-cs"/>
                    </a:rPr>
                    <a:t>2 or more Tests of Change (PDSA)</a:t>
                  </a:r>
                </a:p>
                <a:p>
                  <a:pPr marL="177800" marR="0" lvl="0" indent="-177800" algn="l" defTabSz="914400" rtl="0" eaLnBrk="0" fontAlgn="auto" latinLnBrk="0" hangingPunct="0">
                    <a:lnSpc>
                      <a:spcPct val="110000"/>
                    </a:lnSpc>
                    <a:spcBef>
                      <a:spcPct val="0"/>
                    </a:spcBef>
                    <a:spcAft>
                      <a:spcPts val="0"/>
                    </a:spcAft>
                    <a:buClr>
                      <a:srgbClr val="009DDC"/>
                    </a:buClr>
                    <a:buSzPct val="75000"/>
                    <a:buFont typeface="Wingdings" charset="2"/>
                    <a:buChar char="q"/>
                    <a:tabLst>
                      <a:tab pos="228600" algn="l"/>
                    </a:tabLst>
                    <a:defRPr/>
                  </a:pPr>
                  <a:r>
                    <a:rPr kumimoji="0" lang="en-US" altLang="en-US" sz="1600" b="0" i="0" u="none" strike="noStrike" kern="1200" cap="none" spc="0" normalizeH="0" baseline="0" noProof="0" dirty="0">
                      <a:ln>
                        <a:noFill/>
                      </a:ln>
                      <a:solidFill>
                        <a:srgbClr val="000000"/>
                      </a:solidFill>
                      <a:effectLst/>
                      <a:uLnTx/>
                      <a:uFillTx/>
                      <a:latin typeface="Trebuchet MS"/>
                      <a:ea typeface="+mn-ea"/>
                      <a:cs typeface="+mn-cs"/>
                    </a:rPr>
                    <a:t>Select and Implement Change</a:t>
                  </a:r>
                </a:p>
                <a:p>
                  <a:pPr marL="177800" marR="0" lvl="0" indent="-177800" algn="l" defTabSz="914400" rtl="0" eaLnBrk="0" fontAlgn="auto" latinLnBrk="0" hangingPunct="0">
                    <a:lnSpc>
                      <a:spcPct val="110000"/>
                    </a:lnSpc>
                    <a:spcBef>
                      <a:spcPct val="0"/>
                    </a:spcBef>
                    <a:spcAft>
                      <a:spcPts val="0"/>
                    </a:spcAft>
                    <a:buClr>
                      <a:srgbClr val="009DDC"/>
                    </a:buClr>
                    <a:buSzPct val="75000"/>
                    <a:buFont typeface="Wingdings" charset="2"/>
                    <a:buChar char="q"/>
                    <a:tabLst>
                      <a:tab pos="228600" algn="l"/>
                    </a:tabLst>
                    <a:defRPr/>
                  </a:pPr>
                  <a:r>
                    <a:rPr kumimoji="0" lang="en-US" altLang="en-US" sz="1600" b="0" i="0" u="none" strike="noStrike" kern="1200" cap="none" spc="0" normalizeH="0" baseline="0" noProof="0" dirty="0">
                      <a:ln>
                        <a:noFill/>
                      </a:ln>
                      <a:solidFill>
                        <a:srgbClr val="000000"/>
                      </a:solidFill>
                      <a:effectLst/>
                      <a:uLnTx/>
                      <a:uFillTx/>
                      <a:latin typeface="Trebuchet MS"/>
                      <a:ea typeface="+mn-ea"/>
                      <a:cs typeface="+mn-cs"/>
                    </a:rPr>
                    <a:t>Modify Solution(s) where necessary by additional Test of Change (PDSA)</a:t>
                  </a:r>
                </a:p>
                <a:p>
                  <a:pPr marL="177800" marR="0" lvl="0" indent="-177800" algn="l" defTabSz="914400" rtl="0" eaLnBrk="0" fontAlgn="auto" latinLnBrk="0" hangingPunct="0">
                    <a:lnSpc>
                      <a:spcPct val="110000"/>
                    </a:lnSpc>
                    <a:spcBef>
                      <a:spcPct val="0"/>
                    </a:spcBef>
                    <a:spcAft>
                      <a:spcPts val="0"/>
                    </a:spcAft>
                    <a:buClrTx/>
                    <a:buSzPct val="75000"/>
                    <a:buFont typeface="Wingdings" charset="2"/>
                    <a:buChar char="q"/>
                    <a:tabLst>
                      <a:tab pos="228600" algn="l"/>
                    </a:tabLst>
                    <a:defRPr/>
                  </a:pPr>
                  <a:r>
                    <a:rPr kumimoji="0" lang="en-US" altLang="en-US" sz="1600" b="0" i="0" u="none" strike="noStrike" kern="1200" cap="none" spc="0" normalizeH="0" baseline="0" noProof="0" dirty="0">
                      <a:ln>
                        <a:noFill/>
                      </a:ln>
                      <a:solidFill>
                        <a:srgbClr val="000000"/>
                      </a:solidFill>
                      <a:effectLst/>
                      <a:uLnTx/>
                      <a:uFillTx/>
                      <a:latin typeface="Trebuchet MS"/>
                      <a:ea typeface="+mn-ea"/>
                      <a:cs typeface="+mn-cs"/>
                    </a:rPr>
                    <a:t>Create Future State Map</a:t>
                  </a:r>
                </a:p>
                <a:p>
                  <a:pPr marL="177800" marR="0" lvl="0" indent="-177800" algn="l" defTabSz="914400" rtl="0" eaLnBrk="0" fontAlgn="auto" latinLnBrk="0" hangingPunct="0">
                    <a:lnSpc>
                      <a:spcPct val="110000"/>
                    </a:lnSpc>
                    <a:spcBef>
                      <a:spcPct val="0"/>
                    </a:spcBef>
                    <a:spcAft>
                      <a:spcPts val="0"/>
                    </a:spcAft>
                    <a:buClrTx/>
                    <a:buSzPct val="75000"/>
                    <a:buFont typeface="Wingdings" charset="2"/>
                    <a:buChar char="q"/>
                    <a:tabLst>
                      <a:tab pos="228600" algn="l"/>
                    </a:tabLst>
                    <a:defRPr/>
                  </a:pPr>
                  <a:r>
                    <a:rPr kumimoji="0" lang="en-US" altLang="en-US" sz="1600" b="0" i="0" u="none" strike="noStrike" kern="1200" cap="none" spc="0" normalizeH="0" baseline="0" noProof="0" dirty="0">
                      <a:ln>
                        <a:noFill/>
                      </a:ln>
                      <a:solidFill>
                        <a:srgbClr val="000000"/>
                      </a:solidFill>
                      <a:effectLst/>
                      <a:uLnTx/>
                      <a:uFillTx/>
                      <a:latin typeface="Trebuchet MS"/>
                      <a:ea typeface="+mn-ea"/>
                      <a:cs typeface="+mn-cs"/>
                    </a:rPr>
                    <a:t>Create Standard Work</a:t>
                  </a:r>
                </a:p>
                <a:p>
                  <a:pPr marL="177800" marR="0" lvl="0" indent="-177800" algn="l" defTabSz="914400" rtl="0" eaLnBrk="0" fontAlgn="auto" latinLnBrk="0" hangingPunct="0">
                    <a:lnSpc>
                      <a:spcPct val="110000"/>
                    </a:lnSpc>
                    <a:spcBef>
                      <a:spcPct val="0"/>
                    </a:spcBef>
                    <a:spcAft>
                      <a:spcPts val="0"/>
                    </a:spcAft>
                    <a:buClrTx/>
                    <a:buSzPct val="75000"/>
                    <a:buFont typeface="Wingdings" charset="2"/>
                    <a:buChar char="q"/>
                    <a:tabLst>
                      <a:tab pos="228600" algn="l"/>
                    </a:tabLst>
                    <a:defRPr/>
                  </a:pPr>
                  <a:r>
                    <a:rPr kumimoji="0" lang="en-US" altLang="en-US" sz="1600" b="0" i="0" u="none" strike="noStrike" kern="1200" cap="none" spc="0" normalizeH="0" baseline="0" noProof="0" dirty="0">
                      <a:ln>
                        <a:noFill/>
                      </a:ln>
                      <a:solidFill>
                        <a:srgbClr val="000000"/>
                      </a:solidFill>
                      <a:effectLst/>
                      <a:uLnTx/>
                      <a:uFillTx/>
                      <a:latin typeface="Trebuchet MS"/>
                      <a:ea typeface="+mn-ea"/>
                      <a:cs typeface="+mn-cs"/>
                    </a:rPr>
                    <a:t>Presentation</a:t>
                  </a:r>
                </a:p>
                <a:p>
                  <a:pPr marL="177800" marR="0" lvl="0" indent="-177800" algn="l" defTabSz="914400" rtl="0" eaLnBrk="0" fontAlgn="auto" latinLnBrk="0" hangingPunct="0">
                    <a:lnSpc>
                      <a:spcPct val="110000"/>
                    </a:lnSpc>
                    <a:spcBef>
                      <a:spcPct val="0"/>
                    </a:spcBef>
                    <a:spcAft>
                      <a:spcPts val="0"/>
                    </a:spcAft>
                    <a:buClrTx/>
                    <a:buSzPct val="75000"/>
                    <a:buFont typeface="Wingdings" charset="2"/>
                    <a:buChar char="q"/>
                    <a:tabLst>
                      <a:tab pos="228600" algn="l"/>
                    </a:tabLst>
                    <a:defRPr/>
                  </a:pPr>
                  <a:endParaRPr kumimoji="0" lang="en-US" altLang="en-US" sz="1600" b="0" i="0" u="none" strike="noStrike" kern="1200" cap="none" spc="0" normalizeH="0" baseline="0" noProof="0" dirty="0">
                    <a:ln>
                      <a:noFill/>
                    </a:ln>
                    <a:solidFill>
                      <a:srgbClr val="000000"/>
                    </a:solidFill>
                    <a:effectLst/>
                    <a:uLnTx/>
                    <a:uFillTx/>
                    <a:latin typeface="Trebuchet MS"/>
                    <a:ea typeface="+mn-ea"/>
                    <a:cs typeface="+mn-cs"/>
                  </a:endParaRPr>
                </a:p>
              </p:txBody>
            </p:sp>
            <p:sp>
              <p:nvSpPr>
                <p:cNvPr id="13" name="AutoShape 11">
                  <a:extLst>
                    <a:ext uri="{FF2B5EF4-FFF2-40B4-BE49-F238E27FC236}">
                      <a16:creationId xmlns:a16="http://schemas.microsoft.com/office/drawing/2014/main" id="{1535542C-4424-4388-8E24-A0B81D01CA1A}"/>
                    </a:ext>
                  </a:extLst>
                </p:cNvPr>
                <p:cNvSpPr>
                  <a:spLocks noChangeArrowheads="1"/>
                </p:cNvSpPr>
                <p:nvPr/>
              </p:nvSpPr>
              <p:spPr bwMode="auto">
                <a:xfrm>
                  <a:off x="6407614" y="1772640"/>
                  <a:ext cx="4237639" cy="523862"/>
                </a:xfrm>
                <a:prstGeom prst="homePlate">
                  <a:avLst>
                    <a:gd name="adj" fmla="val 158644"/>
                  </a:avLst>
                </a:prstGeom>
                <a:solidFill>
                  <a:schemeClr val="accent1"/>
                </a:solidFill>
                <a:ln w="9525">
                  <a:solidFill>
                    <a:schemeClr val="accent2"/>
                  </a:solidFill>
                  <a:miter lim="800000"/>
                  <a:headEnd/>
                  <a:tailEnd/>
                </a:ln>
                <a:effectLst/>
              </p:spPr>
              <p:txBody>
                <a:bodyPr wrap="square" lIns="92075" tIns="46038" rIns="92075" bIns="46038">
                  <a:spAutoFit/>
                </a:bodyPr>
                <a:lstStyle>
                  <a:lvl1pPr eaLnBrk="0" hangingPunct="0">
                    <a:lnSpc>
                      <a:spcPct val="90000"/>
                    </a:lnSpc>
                    <a:spcBef>
                      <a:spcPct val="40000"/>
                    </a:spcBef>
                    <a:buClr>
                      <a:schemeClr val="accent1"/>
                    </a:buClr>
                    <a:buChar char="•"/>
                    <a:defRPr sz="3200" b="1">
                      <a:solidFill>
                        <a:schemeClr val="tx1"/>
                      </a:solidFill>
                      <a:latin typeface="Arial" charset="0"/>
                    </a:defRPr>
                  </a:lvl1pPr>
                  <a:lvl2pPr marL="742950" indent="-285750" eaLnBrk="0" hangingPunct="0">
                    <a:lnSpc>
                      <a:spcPct val="90000"/>
                    </a:lnSpc>
                    <a:spcBef>
                      <a:spcPct val="10000"/>
                    </a:spcBef>
                    <a:buClr>
                      <a:schemeClr val="accent1"/>
                    </a:buClr>
                    <a:buChar char="•"/>
                    <a:defRPr sz="2800">
                      <a:solidFill>
                        <a:schemeClr val="tx1"/>
                      </a:solidFill>
                      <a:latin typeface="Arial" charset="0"/>
                    </a:defRPr>
                  </a:lvl2pPr>
                  <a:lvl3pPr marL="1143000" indent="-228600" eaLnBrk="0" hangingPunct="0">
                    <a:lnSpc>
                      <a:spcPct val="90000"/>
                    </a:lnSpc>
                    <a:spcBef>
                      <a:spcPct val="10000"/>
                    </a:spcBef>
                    <a:buClr>
                      <a:schemeClr val="accent1"/>
                    </a:buClr>
                    <a:buChar char="•"/>
                    <a:defRPr sz="2800">
                      <a:solidFill>
                        <a:schemeClr val="tx1"/>
                      </a:solidFill>
                      <a:latin typeface="Arial" charset="0"/>
                    </a:defRPr>
                  </a:lvl3pPr>
                  <a:lvl4pPr marL="1600200" indent="-228600" eaLnBrk="0" hangingPunct="0">
                    <a:lnSpc>
                      <a:spcPct val="90000"/>
                    </a:lnSpc>
                    <a:spcBef>
                      <a:spcPct val="15000"/>
                    </a:spcBef>
                    <a:buClr>
                      <a:schemeClr val="folHlink"/>
                    </a:buClr>
                    <a:buSzPct val="120000"/>
                    <a:buChar char="•"/>
                    <a:defRPr sz="2800">
                      <a:solidFill>
                        <a:schemeClr val="tx1"/>
                      </a:solidFill>
                      <a:latin typeface="Arial" charset="0"/>
                    </a:defRPr>
                  </a:lvl4pPr>
                  <a:lvl5pPr marL="2057400" indent="-228600" eaLnBrk="0" hangingPunct="0">
                    <a:lnSpc>
                      <a:spcPct val="90000"/>
                    </a:lnSpc>
                    <a:spcBef>
                      <a:spcPct val="15000"/>
                    </a:spcBef>
                    <a:buClr>
                      <a:schemeClr val="folHlink"/>
                    </a:buClr>
                    <a:buSzPct val="120000"/>
                    <a:buChar char="•"/>
                    <a:defRPr sz="2800">
                      <a:solidFill>
                        <a:schemeClr val="tx1"/>
                      </a:solidFill>
                      <a:latin typeface="Arial" charset="0"/>
                    </a:defRPr>
                  </a:lvl5pPr>
                  <a:lvl6pPr marL="2514600" indent="-228600" eaLnBrk="0" fontAlgn="base" hangingPunct="0">
                    <a:lnSpc>
                      <a:spcPct val="90000"/>
                    </a:lnSpc>
                    <a:spcBef>
                      <a:spcPct val="15000"/>
                    </a:spcBef>
                    <a:spcAft>
                      <a:spcPct val="0"/>
                    </a:spcAft>
                    <a:buClr>
                      <a:schemeClr val="folHlink"/>
                    </a:buClr>
                    <a:buSzPct val="120000"/>
                    <a:buChar char="•"/>
                    <a:defRPr sz="2800">
                      <a:solidFill>
                        <a:schemeClr val="tx1"/>
                      </a:solidFill>
                      <a:latin typeface="Arial" charset="0"/>
                    </a:defRPr>
                  </a:lvl6pPr>
                  <a:lvl7pPr marL="2971800" indent="-228600" eaLnBrk="0" fontAlgn="base" hangingPunct="0">
                    <a:lnSpc>
                      <a:spcPct val="90000"/>
                    </a:lnSpc>
                    <a:spcBef>
                      <a:spcPct val="15000"/>
                    </a:spcBef>
                    <a:spcAft>
                      <a:spcPct val="0"/>
                    </a:spcAft>
                    <a:buClr>
                      <a:schemeClr val="folHlink"/>
                    </a:buClr>
                    <a:buSzPct val="120000"/>
                    <a:buChar char="•"/>
                    <a:defRPr sz="2800">
                      <a:solidFill>
                        <a:schemeClr val="tx1"/>
                      </a:solidFill>
                      <a:latin typeface="Arial" charset="0"/>
                    </a:defRPr>
                  </a:lvl7pPr>
                  <a:lvl8pPr marL="3429000" indent="-228600" eaLnBrk="0" fontAlgn="base" hangingPunct="0">
                    <a:lnSpc>
                      <a:spcPct val="90000"/>
                    </a:lnSpc>
                    <a:spcBef>
                      <a:spcPct val="15000"/>
                    </a:spcBef>
                    <a:spcAft>
                      <a:spcPct val="0"/>
                    </a:spcAft>
                    <a:buClr>
                      <a:schemeClr val="folHlink"/>
                    </a:buClr>
                    <a:buSzPct val="120000"/>
                    <a:buChar char="•"/>
                    <a:defRPr sz="2800">
                      <a:solidFill>
                        <a:schemeClr val="tx1"/>
                      </a:solidFill>
                      <a:latin typeface="Arial" charset="0"/>
                    </a:defRPr>
                  </a:lvl8pPr>
                  <a:lvl9pPr marL="3886200" indent="-228600" eaLnBrk="0" fontAlgn="base" hangingPunct="0">
                    <a:lnSpc>
                      <a:spcPct val="90000"/>
                    </a:lnSpc>
                    <a:spcBef>
                      <a:spcPct val="15000"/>
                    </a:spcBef>
                    <a:spcAft>
                      <a:spcPct val="0"/>
                    </a:spcAft>
                    <a:buClr>
                      <a:schemeClr val="folHlink"/>
                    </a:buClr>
                    <a:buSzPct val="120000"/>
                    <a:buChar char="•"/>
                    <a:defRPr sz="2800">
                      <a:solidFill>
                        <a:schemeClr val="tx1"/>
                      </a:solidFill>
                      <a:latin typeface="Arial" charset="0"/>
                    </a:defRPr>
                  </a:lvl9pPr>
                </a:lstStyle>
                <a:p>
                  <a:pPr marL="0" marR="0" lvl="0" indent="0" algn="ctr" defTabSz="914400" rtl="0" eaLnBrk="0" fontAlgn="auto" latinLnBrk="0" hangingPunct="0">
                    <a:lnSpc>
                      <a:spcPct val="100000"/>
                    </a:lnSpc>
                    <a:spcBef>
                      <a:spcPct val="0"/>
                    </a:spcBef>
                    <a:spcAft>
                      <a:spcPts val="0"/>
                    </a:spcAft>
                    <a:buClrTx/>
                    <a:buSzTx/>
                    <a:buFontTx/>
                    <a:buNone/>
                    <a:tabLst/>
                    <a:defRPr/>
                  </a:pPr>
                  <a:r>
                    <a:rPr kumimoji="0" lang="en-US" altLang="en-US" sz="1400" b="1" i="1" u="none" strike="noStrike" kern="1200" cap="none" spc="0" normalizeH="0" baseline="0" noProof="0" dirty="0">
                      <a:ln>
                        <a:noFill/>
                      </a:ln>
                      <a:solidFill>
                        <a:srgbClr val="000000"/>
                      </a:solidFill>
                      <a:effectLst/>
                      <a:uLnTx/>
                      <a:uFillTx/>
                      <a:latin typeface="Trebuchet MS"/>
                      <a:ea typeface="+mn-ea"/>
                      <a:cs typeface="+mn-cs"/>
                    </a:rPr>
                    <a:t>Learning Session 2</a:t>
                  </a:r>
                </a:p>
                <a:p>
                  <a:pPr marL="0" marR="0" lvl="0" indent="0" algn="ctr" defTabSz="914400" rtl="0" eaLnBrk="0" fontAlgn="auto" latinLnBrk="0" hangingPunct="0">
                    <a:lnSpc>
                      <a:spcPct val="100000"/>
                    </a:lnSpc>
                    <a:spcBef>
                      <a:spcPct val="0"/>
                    </a:spcBef>
                    <a:spcAft>
                      <a:spcPts val="0"/>
                    </a:spcAft>
                    <a:buClrTx/>
                    <a:buSzTx/>
                    <a:buFontTx/>
                    <a:buNone/>
                    <a:tabLst/>
                    <a:defRPr/>
                  </a:pPr>
                  <a:r>
                    <a:rPr kumimoji="0" lang="en-US" altLang="en-US" sz="1400" b="1" i="1" u="none" strike="noStrike" kern="1200" cap="none" spc="0" normalizeH="0" baseline="0" noProof="0" dirty="0">
                      <a:ln>
                        <a:noFill/>
                      </a:ln>
                      <a:solidFill>
                        <a:prstClr val="white"/>
                      </a:solidFill>
                      <a:effectLst/>
                      <a:uLnTx/>
                      <a:uFillTx/>
                      <a:latin typeface="Trebuchet MS"/>
                      <a:ea typeface="+mn-ea"/>
                      <a:cs typeface="+mn-cs"/>
                    </a:rPr>
                    <a:t>IMPROVE / CONTROL</a:t>
                  </a:r>
                </a:p>
              </p:txBody>
            </p:sp>
            <p:sp>
              <p:nvSpPr>
                <p:cNvPr id="15" name="AutoShape 11">
                  <a:extLst>
                    <a:ext uri="{FF2B5EF4-FFF2-40B4-BE49-F238E27FC236}">
                      <a16:creationId xmlns:a16="http://schemas.microsoft.com/office/drawing/2014/main" id="{618F9F2F-94B9-4476-B092-CC637ABDC9D4}"/>
                    </a:ext>
                  </a:extLst>
                </p:cNvPr>
                <p:cNvSpPr>
                  <a:spLocks noChangeArrowheads="1"/>
                </p:cNvSpPr>
                <p:nvPr/>
              </p:nvSpPr>
              <p:spPr bwMode="auto">
                <a:xfrm>
                  <a:off x="1091828" y="1772640"/>
                  <a:ext cx="4237639" cy="523862"/>
                </a:xfrm>
                <a:prstGeom prst="homePlate">
                  <a:avLst>
                    <a:gd name="adj" fmla="val 158644"/>
                  </a:avLst>
                </a:prstGeom>
                <a:solidFill>
                  <a:schemeClr val="accent1"/>
                </a:solidFill>
                <a:ln w="9525">
                  <a:solidFill>
                    <a:schemeClr val="accent2"/>
                  </a:solidFill>
                  <a:miter lim="800000"/>
                  <a:headEnd/>
                  <a:tailEnd/>
                </a:ln>
                <a:effectLst/>
              </p:spPr>
              <p:txBody>
                <a:bodyPr wrap="square" lIns="92075" tIns="46038" rIns="92075" bIns="46038">
                  <a:spAutoFit/>
                </a:bodyPr>
                <a:lstStyle>
                  <a:lvl1pPr eaLnBrk="0" hangingPunct="0">
                    <a:lnSpc>
                      <a:spcPct val="90000"/>
                    </a:lnSpc>
                    <a:spcBef>
                      <a:spcPct val="40000"/>
                    </a:spcBef>
                    <a:buClr>
                      <a:schemeClr val="accent1"/>
                    </a:buClr>
                    <a:buChar char="•"/>
                    <a:defRPr sz="3200" b="1">
                      <a:solidFill>
                        <a:schemeClr val="tx1"/>
                      </a:solidFill>
                      <a:latin typeface="Arial" charset="0"/>
                    </a:defRPr>
                  </a:lvl1pPr>
                  <a:lvl2pPr marL="742950" indent="-285750" eaLnBrk="0" hangingPunct="0">
                    <a:lnSpc>
                      <a:spcPct val="90000"/>
                    </a:lnSpc>
                    <a:spcBef>
                      <a:spcPct val="10000"/>
                    </a:spcBef>
                    <a:buClr>
                      <a:schemeClr val="accent1"/>
                    </a:buClr>
                    <a:buChar char="•"/>
                    <a:defRPr sz="2800">
                      <a:solidFill>
                        <a:schemeClr val="tx1"/>
                      </a:solidFill>
                      <a:latin typeface="Arial" charset="0"/>
                    </a:defRPr>
                  </a:lvl2pPr>
                  <a:lvl3pPr marL="1143000" indent="-228600" eaLnBrk="0" hangingPunct="0">
                    <a:lnSpc>
                      <a:spcPct val="90000"/>
                    </a:lnSpc>
                    <a:spcBef>
                      <a:spcPct val="10000"/>
                    </a:spcBef>
                    <a:buClr>
                      <a:schemeClr val="accent1"/>
                    </a:buClr>
                    <a:buChar char="•"/>
                    <a:defRPr sz="2800">
                      <a:solidFill>
                        <a:schemeClr val="tx1"/>
                      </a:solidFill>
                      <a:latin typeface="Arial" charset="0"/>
                    </a:defRPr>
                  </a:lvl3pPr>
                  <a:lvl4pPr marL="1600200" indent="-228600" eaLnBrk="0" hangingPunct="0">
                    <a:lnSpc>
                      <a:spcPct val="90000"/>
                    </a:lnSpc>
                    <a:spcBef>
                      <a:spcPct val="15000"/>
                    </a:spcBef>
                    <a:buClr>
                      <a:schemeClr val="folHlink"/>
                    </a:buClr>
                    <a:buSzPct val="120000"/>
                    <a:buChar char="•"/>
                    <a:defRPr sz="2800">
                      <a:solidFill>
                        <a:schemeClr val="tx1"/>
                      </a:solidFill>
                      <a:latin typeface="Arial" charset="0"/>
                    </a:defRPr>
                  </a:lvl4pPr>
                  <a:lvl5pPr marL="2057400" indent="-228600" eaLnBrk="0" hangingPunct="0">
                    <a:lnSpc>
                      <a:spcPct val="90000"/>
                    </a:lnSpc>
                    <a:spcBef>
                      <a:spcPct val="15000"/>
                    </a:spcBef>
                    <a:buClr>
                      <a:schemeClr val="folHlink"/>
                    </a:buClr>
                    <a:buSzPct val="120000"/>
                    <a:buChar char="•"/>
                    <a:defRPr sz="2800">
                      <a:solidFill>
                        <a:schemeClr val="tx1"/>
                      </a:solidFill>
                      <a:latin typeface="Arial" charset="0"/>
                    </a:defRPr>
                  </a:lvl5pPr>
                  <a:lvl6pPr marL="2514600" indent="-228600" eaLnBrk="0" fontAlgn="base" hangingPunct="0">
                    <a:lnSpc>
                      <a:spcPct val="90000"/>
                    </a:lnSpc>
                    <a:spcBef>
                      <a:spcPct val="15000"/>
                    </a:spcBef>
                    <a:spcAft>
                      <a:spcPct val="0"/>
                    </a:spcAft>
                    <a:buClr>
                      <a:schemeClr val="folHlink"/>
                    </a:buClr>
                    <a:buSzPct val="120000"/>
                    <a:buChar char="•"/>
                    <a:defRPr sz="2800">
                      <a:solidFill>
                        <a:schemeClr val="tx1"/>
                      </a:solidFill>
                      <a:latin typeface="Arial" charset="0"/>
                    </a:defRPr>
                  </a:lvl6pPr>
                  <a:lvl7pPr marL="2971800" indent="-228600" eaLnBrk="0" fontAlgn="base" hangingPunct="0">
                    <a:lnSpc>
                      <a:spcPct val="90000"/>
                    </a:lnSpc>
                    <a:spcBef>
                      <a:spcPct val="15000"/>
                    </a:spcBef>
                    <a:spcAft>
                      <a:spcPct val="0"/>
                    </a:spcAft>
                    <a:buClr>
                      <a:schemeClr val="folHlink"/>
                    </a:buClr>
                    <a:buSzPct val="120000"/>
                    <a:buChar char="•"/>
                    <a:defRPr sz="2800">
                      <a:solidFill>
                        <a:schemeClr val="tx1"/>
                      </a:solidFill>
                      <a:latin typeface="Arial" charset="0"/>
                    </a:defRPr>
                  </a:lvl7pPr>
                  <a:lvl8pPr marL="3429000" indent="-228600" eaLnBrk="0" fontAlgn="base" hangingPunct="0">
                    <a:lnSpc>
                      <a:spcPct val="90000"/>
                    </a:lnSpc>
                    <a:spcBef>
                      <a:spcPct val="15000"/>
                    </a:spcBef>
                    <a:spcAft>
                      <a:spcPct val="0"/>
                    </a:spcAft>
                    <a:buClr>
                      <a:schemeClr val="folHlink"/>
                    </a:buClr>
                    <a:buSzPct val="120000"/>
                    <a:buChar char="•"/>
                    <a:defRPr sz="2800">
                      <a:solidFill>
                        <a:schemeClr val="tx1"/>
                      </a:solidFill>
                      <a:latin typeface="Arial" charset="0"/>
                    </a:defRPr>
                  </a:lvl8pPr>
                  <a:lvl9pPr marL="3886200" indent="-228600" eaLnBrk="0" fontAlgn="base" hangingPunct="0">
                    <a:lnSpc>
                      <a:spcPct val="90000"/>
                    </a:lnSpc>
                    <a:spcBef>
                      <a:spcPct val="15000"/>
                    </a:spcBef>
                    <a:spcAft>
                      <a:spcPct val="0"/>
                    </a:spcAft>
                    <a:buClr>
                      <a:schemeClr val="folHlink"/>
                    </a:buClr>
                    <a:buSzPct val="120000"/>
                    <a:buChar char="•"/>
                    <a:defRPr sz="2800">
                      <a:solidFill>
                        <a:schemeClr val="tx1"/>
                      </a:solidFill>
                      <a:latin typeface="Arial" charset="0"/>
                    </a:defRPr>
                  </a:lvl9pPr>
                </a:lstStyle>
                <a:p>
                  <a:pPr marL="0" marR="0" lvl="0" indent="0" algn="ctr" defTabSz="914400" rtl="0" eaLnBrk="0" fontAlgn="auto" latinLnBrk="0" hangingPunct="0">
                    <a:lnSpc>
                      <a:spcPct val="100000"/>
                    </a:lnSpc>
                    <a:spcBef>
                      <a:spcPct val="0"/>
                    </a:spcBef>
                    <a:spcAft>
                      <a:spcPts val="0"/>
                    </a:spcAft>
                    <a:buClrTx/>
                    <a:buSzTx/>
                    <a:buFontTx/>
                    <a:buNone/>
                    <a:tabLst/>
                    <a:defRPr/>
                  </a:pPr>
                  <a:r>
                    <a:rPr kumimoji="0" lang="en-US" altLang="en-US" sz="1400" b="1" i="1" u="none" strike="noStrike" kern="1200" cap="none" spc="0" normalizeH="0" baseline="0" noProof="0" dirty="0">
                      <a:ln>
                        <a:noFill/>
                      </a:ln>
                      <a:solidFill>
                        <a:srgbClr val="000000"/>
                      </a:solidFill>
                      <a:effectLst/>
                      <a:uLnTx/>
                      <a:uFillTx/>
                      <a:latin typeface="Trebuchet MS"/>
                      <a:ea typeface="+mn-ea"/>
                      <a:cs typeface="+mn-cs"/>
                    </a:rPr>
                    <a:t>Learning Session 1</a:t>
                  </a:r>
                </a:p>
                <a:p>
                  <a:pPr marL="0" marR="0" lvl="0" indent="0" algn="ctr" defTabSz="914400" rtl="0" eaLnBrk="0" fontAlgn="auto" latinLnBrk="0" hangingPunct="0">
                    <a:lnSpc>
                      <a:spcPct val="100000"/>
                    </a:lnSpc>
                    <a:spcBef>
                      <a:spcPct val="0"/>
                    </a:spcBef>
                    <a:spcAft>
                      <a:spcPts val="0"/>
                    </a:spcAft>
                    <a:buClrTx/>
                    <a:buSzTx/>
                    <a:buFontTx/>
                    <a:buNone/>
                    <a:tabLst/>
                    <a:defRPr/>
                  </a:pPr>
                  <a:r>
                    <a:rPr kumimoji="0" lang="en-US" altLang="en-US" sz="1400" b="1" i="1" u="none" strike="noStrike" kern="1200" cap="none" spc="0" normalizeH="0" baseline="0" noProof="0" dirty="0">
                      <a:ln>
                        <a:noFill/>
                      </a:ln>
                      <a:solidFill>
                        <a:prstClr val="white"/>
                      </a:solidFill>
                      <a:effectLst/>
                      <a:uLnTx/>
                      <a:uFillTx/>
                      <a:latin typeface="Trebuchet MS"/>
                      <a:ea typeface="+mn-ea"/>
                      <a:cs typeface="+mn-cs"/>
                    </a:rPr>
                    <a:t>DEFINE / MEASURE / ANALYZE </a:t>
                  </a:r>
                </a:p>
              </p:txBody>
            </p:sp>
          </p:grpSp>
          <p:sp>
            <p:nvSpPr>
              <p:cNvPr id="16" name="Line 5">
                <a:extLst>
                  <a:ext uri="{FF2B5EF4-FFF2-40B4-BE49-F238E27FC236}">
                    <a16:creationId xmlns:a16="http://schemas.microsoft.com/office/drawing/2014/main" id="{38BFA262-F9FF-4E65-97A5-EEDC9F4EED9E}"/>
                  </a:ext>
                </a:extLst>
              </p:cNvPr>
              <p:cNvSpPr>
                <a:spLocks noChangeShapeType="1"/>
              </p:cNvSpPr>
              <p:nvPr/>
            </p:nvSpPr>
            <p:spPr bwMode="auto">
              <a:xfrm>
                <a:off x="890337" y="1796508"/>
                <a:ext cx="38100" cy="3657600"/>
              </a:xfrm>
              <a:prstGeom prst="line">
                <a:avLst/>
              </a:prstGeom>
              <a:noFill/>
              <a:ln w="9525">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a:ea typeface="+mn-ea"/>
                  <a:cs typeface="+mn-cs"/>
                </a:endParaRPr>
              </a:p>
            </p:txBody>
          </p:sp>
        </p:grpSp>
      </p:grpSp>
      <p:pic>
        <p:nvPicPr>
          <p:cNvPr id="14" name="Picture 13">
            <a:extLst>
              <a:ext uri="{FF2B5EF4-FFF2-40B4-BE49-F238E27FC236}">
                <a16:creationId xmlns:a16="http://schemas.microsoft.com/office/drawing/2014/main" id="{F9E7147A-5928-465B-ACBA-5B3C3D393720}"/>
              </a:ext>
            </a:extLst>
          </p:cNvPr>
          <p:cNvPicPr>
            <a:picLocks noChangeAspect="1"/>
          </p:cNvPicPr>
          <p:nvPr/>
        </p:nvPicPr>
        <p:blipFill>
          <a:blip r:embed="rId2"/>
          <a:stretch>
            <a:fillRect/>
          </a:stretch>
        </p:blipFill>
        <p:spPr>
          <a:xfrm>
            <a:off x="979615" y="6065203"/>
            <a:ext cx="604974" cy="592256"/>
          </a:xfrm>
          <a:prstGeom prst="rect">
            <a:avLst/>
          </a:prstGeom>
        </p:spPr>
      </p:pic>
      <p:sp>
        <p:nvSpPr>
          <p:cNvPr id="17" name="TextBox 16">
            <a:extLst>
              <a:ext uri="{FF2B5EF4-FFF2-40B4-BE49-F238E27FC236}">
                <a16:creationId xmlns:a16="http://schemas.microsoft.com/office/drawing/2014/main" id="{B49F1516-A9E9-4B47-99F6-177E31BB5FAC}"/>
              </a:ext>
            </a:extLst>
          </p:cNvPr>
          <p:cNvSpPr txBox="1"/>
          <p:nvPr/>
        </p:nvSpPr>
        <p:spPr>
          <a:xfrm>
            <a:off x="1584589" y="6405394"/>
            <a:ext cx="1261850" cy="276999"/>
          </a:xfrm>
          <a:prstGeom prst="rect">
            <a:avLst/>
          </a:prstGeom>
          <a:noFill/>
        </p:spPr>
        <p:txBody>
          <a:bodyPr wrap="square" rtlCol="0">
            <a:spAutoFit/>
          </a:bodyPr>
          <a:lstStyle/>
          <a:p>
            <a:r>
              <a:rPr lang="en-US" sz="1200" dirty="0"/>
              <a:t>LARC Workbook</a:t>
            </a:r>
          </a:p>
        </p:txBody>
      </p:sp>
    </p:spTree>
    <p:extLst>
      <p:ext uri="{BB962C8B-B14F-4D97-AF65-F5344CB8AC3E}">
        <p14:creationId xmlns:p14="http://schemas.microsoft.com/office/powerpoint/2010/main" val="305323650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EA17078E-D928-4BA4-8819-1C03213CCAAB}"/>
              </a:ext>
            </a:extLst>
          </p:cNvPr>
          <p:cNvSpPr txBox="1">
            <a:spLocks/>
          </p:cNvSpPr>
          <p:nvPr/>
        </p:nvSpPr>
        <p:spPr>
          <a:xfrm>
            <a:off x="1235529" y="1562040"/>
            <a:ext cx="9720939" cy="3733919"/>
          </a:xfrm>
          <a:prstGeom prst="rect">
            <a:avLst/>
          </a:prstGeom>
        </p:spPr>
        <p:txBody>
          <a:bodyPr/>
          <a:lstStyle>
            <a:lvl1pPr marL="205740" indent="-205740" algn="l" defTabSz="822960" rtl="0" eaLnBrk="1" latinLnBrk="0" hangingPunct="1">
              <a:lnSpc>
                <a:spcPct val="90000"/>
              </a:lnSpc>
              <a:spcBef>
                <a:spcPts val="900"/>
              </a:spcBef>
              <a:buFont typeface="Arial" panose="020B0604020202020204" pitchFamily="34" charset="0"/>
              <a:buChar char="•"/>
              <a:defRPr sz="2520" kern="1200">
                <a:solidFill>
                  <a:schemeClr val="tx1"/>
                </a:solidFill>
                <a:latin typeface="+mn-lt"/>
                <a:ea typeface="+mn-ea"/>
                <a:cs typeface="+mn-cs"/>
              </a:defRPr>
            </a:lvl1pPr>
            <a:lvl2pPr marL="617220" indent="-205740" algn="l" defTabSz="822960" rtl="0" eaLnBrk="1" latinLnBrk="0" hangingPunct="1">
              <a:lnSpc>
                <a:spcPct val="90000"/>
              </a:lnSpc>
              <a:spcBef>
                <a:spcPts val="450"/>
              </a:spcBef>
              <a:buFont typeface="Arial" panose="020B0604020202020204" pitchFamily="34" charset="0"/>
              <a:buChar char="•"/>
              <a:defRPr sz="2160" kern="1200">
                <a:solidFill>
                  <a:schemeClr val="tx1"/>
                </a:solidFill>
                <a:latin typeface="+mn-lt"/>
                <a:ea typeface="+mn-ea"/>
                <a:cs typeface="+mn-cs"/>
              </a:defRPr>
            </a:lvl2pPr>
            <a:lvl3pPr marL="1028700" indent="-205740" algn="l" defTabSz="822960" rtl="0" eaLnBrk="1" latinLnBrk="0" hangingPunct="1">
              <a:lnSpc>
                <a:spcPct val="90000"/>
              </a:lnSpc>
              <a:spcBef>
                <a:spcPts val="450"/>
              </a:spcBef>
              <a:buFont typeface="Arial" panose="020B0604020202020204" pitchFamily="34" charset="0"/>
              <a:buChar char="•"/>
              <a:defRPr sz="1800" kern="1200">
                <a:solidFill>
                  <a:schemeClr val="tx1"/>
                </a:solidFill>
                <a:latin typeface="+mn-lt"/>
                <a:ea typeface="+mn-ea"/>
                <a:cs typeface="+mn-cs"/>
              </a:defRPr>
            </a:lvl3pPr>
            <a:lvl4pPr marL="144018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4pPr>
            <a:lvl5pPr marL="185166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5pPr>
            <a:lvl6pPr marL="226314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6pPr>
            <a:lvl7pPr marL="267462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7pPr>
            <a:lvl8pPr marL="308610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8pPr>
            <a:lvl9pPr marL="349758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9pPr>
          </a:lstStyle>
          <a:p>
            <a:pPr marL="205740" marR="0" lvl="0" indent="-205740" algn="l" defTabSz="822960" rtl="0" eaLnBrk="1" fontAlgn="auto" latinLnBrk="0" hangingPunct="1">
              <a:lnSpc>
                <a:spcPct val="90000"/>
              </a:lnSpc>
              <a:spcBef>
                <a:spcPts val="900"/>
              </a:spcBef>
              <a:spcAft>
                <a:spcPts val="0"/>
              </a:spcAft>
              <a:buClrTx/>
              <a:buSzTx/>
              <a:buFont typeface="Arial" panose="020B0604020202020204" pitchFamily="34" charset="0"/>
              <a:buChar char="•"/>
              <a:tabLst/>
              <a:defRPr/>
            </a:pPr>
            <a:r>
              <a:rPr kumimoji="0" lang="en-US" sz="3600" b="0" i="0" u="none" strike="noStrike" kern="1200" cap="none" spc="0" normalizeH="0" baseline="0" noProof="0" dirty="0">
                <a:ln>
                  <a:noFill/>
                </a:ln>
                <a:solidFill>
                  <a:srgbClr val="000000"/>
                </a:solidFill>
                <a:effectLst/>
                <a:uLnTx/>
                <a:uFillTx/>
                <a:latin typeface="Trebuchet MS"/>
                <a:ea typeface="+mn-ea"/>
                <a:cs typeface="+mn-cs"/>
              </a:rPr>
              <a:t>How did it go this time?</a:t>
            </a:r>
          </a:p>
          <a:p>
            <a:pPr marL="205740" marR="0" lvl="0" indent="-205740" algn="l" defTabSz="822960" rtl="0" eaLnBrk="1" fontAlgn="auto" latinLnBrk="0" hangingPunct="1">
              <a:lnSpc>
                <a:spcPct val="90000"/>
              </a:lnSpc>
              <a:spcBef>
                <a:spcPts val="900"/>
              </a:spcBef>
              <a:spcAft>
                <a:spcPts val="0"/>
              </a:spcAft>
              <a:buClrTx/>
              <a:buSzTx/>
              <a:buFont typeface="Arial" panose="020B0604020202020204" pitchFamily="34" charset="0"/>
              <a:buChar char="•"/>
              <a:tabLst/>
              <a:defRPr/>
            </a:pPr>
            <a:r>
              <a:rPr kumimoji="0" lang="en-US" sz="3600" b="0" i="0" u="none" strike="noStrike" kern="1200" cap="none" spc="0" normalizeH="0" baseline="0" noProof="0" dirty="0">
                <a:ln>
                  <a:noFill/>
                </a:ln>
                <a:solidFill>
                  <a:srgbClr val="000000"/>
                </a:solidFill>
                <a:effectLst/>
                <a:uLnTx/>
                <a:uFillTx/>
                <a:latin typeface="Trebuchet MS"/>
                <a:ea typeface="+mn-ea"/>
                <a:cs typeface="+mn-cs"/>
              </a:rPr>
              <a:t>How were the outcomes?</a:t>
            </a:r>
          </a:p>
          <a:p>
            <a:pPr marL="205740" marR="0" lvl="0" indent="-205740" algn="l" defTabSz="822960" rtl="0" eaLnBrk="1" fontAlgn="auto" latinLnBrk="0" hangingPunct="1">
              <a:lnSpc>
                <a:spcPct val="90000"/>
              </a:lnSpc>
              <a:spcBef>
                <a:spcPts val="900"/>
              </a:spcBef>
              <a:spcAft>
                <a:spcPts val="0"/>
              </a:spcAft>
              <a:buClrTx/>
              <a:buSzTx/>
              <a:buFont typeface="Arial" panose="020B0604020202020204" pitchFamily="34" charset="0"/>
              <a:buChar char="•"/>
              <a:tabLst/>
              <a:defRPr/>
            </a:pPr>
            <a:r>
              <a:rPr kumimoji="0" lang="en-US" sz="3600" b="0" i="0" u="none" strike="noStrike" kern="1200" cap="none" spc="0" normalizeH="0" baseline="0" noProof="0" dirty="0">
                <a:ln>
                  <a:noFill/>
                </a:ln>
                <a:solidFill>
                  <a:srgbClr val="000000"/>
                </a:solidFill>
                <a:effectLst/>
                <a:uLnTx/>
                <a:uFillTx/>
                <a:latin typeface="Trebuchet MS"/>
                <a:ea typeface="+mn-ea"/>
                <a:cs typeface="+mn-cs"/>
              </a:rPr>
              <a:t>Are there additional improvements you could make?</a:t>
            </a:r>
          </a:p>
          <a:p>
            <a:pPr marL="205740" marR="0" lvl="0" indent="-205740" algn="l" defTabSz="822960" rtl="0" eaLnBrk="1" fontAlgn="auto" latinLnBrk="0" hangingPunct="1">
              <a:lnSpc>
                <a:spcPct val="90000"/>
              </a:lnSpc>
              <a:spcBef>
                <a:spcPts val="900"/>
              </a:spcBef>
              <a:spcAft>
                <a:spcPts val="0"/>
              </a:spcAft>
              <a:buClrTx/>
              <a:buSzTx/>
              <a:buFont typeface="Arial" panose="020B0604020202020204" pitchFamily="34" charset="0"/>
              <a:buChar char="•"/>
              <a:tabLst/>
              <a:defRPr/>
            </a:pPr>
            <a:r>
              <a:rPr kumimoji="0" lang="en-US" sz="3600" b="0" i="0" u="none" strike="noStrike" kern="1200" cap="none" spc="0" normalizeH="0" baseline="0" noProof="0" dirty="0">
                <a:ln>
                  <a:noFill/>
                </a:ln>
                <a:solidFill>
                  <a:srgbClr val="000000"/>
                </a:solidFill>
                <a:effectLst/>
                <a:uLnTx/>
                <a:uFillTx/>
                <a:latin typeface="Trebuchet MS"/>
                <a:ea typeface="+mn-ea"/>
                <a:cs typeface="+mn-cs"/>
              </a:rPr>
              <a:t>Was it easier?</a:t>
            </a:r>
          </a:p>
          <a:p>
            <a:pPr marL="205740" marR="0" lvl="0" indent="-205740" algn="l" defTabSz="822960" rtl="0" eaLnBrk="1" fontAlgn="auto" latinLnBrk="0" hangingPunct="1">
              <a:lnSpc>
                <a:spcPct val="90000"/>
              </a:lnSpc>
              <a:spcBef>
                <a:spcPts val="900"/>
              </a:spcBef>
              <a:spcAft>
                <a:spcPts val="0"/>
              </a:spcAft>
              <a:buClrTx/>
              <a:buSzTx/>
              <a:buFont typeface="Arial" panose="020B0604020202020204" pitchFamily="34" charset="0"/>
              <a:buChar char="•"/>
              <a:tabLst/>
              <a:defRPr/>
            </a:pPr>
            <a:r>
              <a:rPr kumimoji="0" lang="en-US" sz="3600" b="0" i="0" u="none" strike="noStrike" kern="1200" cap="none" spc="0" normalizeH="0" baseline="0" noProof="0" dirty="0">
                <a:ln>
                  <a:noFill/>
                </a:ln>
                <a:solidFill>
                  <a:srgbClr val="000000"/>
                </a:solidFill>
                <a:effectLst/>
                <a:uLnTx/>
                <a:uFillTx/>
                <a:latin typeface="Trebuchet MS"/>
                <a:ea typeface="+mn-ea"/>
                <a:cs typeface="+mn-cs"/>
              </a:rPr>
              <a:t>Are good systems important?</a:t>
            </a:r>
          </a:p>
          <a:p>
            <a:pPr marL="205740" marR="0" lvl="0" indent="-205740" algn="l" defTabSz="822960" rtl="0" eaLnBrk="1" fontAlgn="auto" latinLnBrk="0" hangingPunct="1">
              <a:lnSpc>
                <a:spcPct val="90000"/>
              </a:lnSpc>
              <a:spcBef>
                <a:spcPts val="900"/>
              </a:spcBef>
              <a:spcAft>
                <a:spcPts val="0"/>
              </a:spcAft>
              <a:buClrTx/>
              <a:buSzTx/>
              <a:buFont typeface="Arial" panose="020B0604020202020204" pitchFamily="34" charset="0"/>
              <a:buChar char="•"/>
              <a:tabLst/>
              <a:defRPr/>
            </a:pPr>
            <a:endParaRPr kumimoji="0" lang="en-US" sz="2520" b="0" i="0" u="none" strike="noStrike" kern="1200" cap="none" spc="0" normalizeH="0" baseline="0" noProof="0" dirty="0">
              <a:ln>
                <a:noFill/>
              </a:ln>
              <a:solidFill>
                <a:srgbClr val="000000"/>
              </a:solidFill>
              <a:effectLst/>
              <a:uLnTx/>
              <a:uFillTx/>
              <a:latin typeface="Trebuchet MS"/>
              <a:ea typeface="+mn-ea"/>
              <a:cs typeface="+mn-cs"/>
            </a:endParaRPr>
          </a:p>
        </p:txBody>
      </p:sp>
      <p:sp>
        <p:nvSpPr>
          <p:cNvPr id="6" name="Title 5">
            <a:extLst>
              <a:ext uri="{FF2B5EF4-FFF2-40B4-BE49-F238E27FC236}">
                <a16:creationId xmlns:a16="http://schemas.microsoft.com/office/drawing/2014/main" id="{F463DC67-E02C-4F68-BD9D-12B812A59F58}"/>
              </a:ext>
            </a:extLst>
          </p:cNvPr>
          <p:cNvSpPr>
            <a:spLocks noGrp="1"/>
          </p:cNvSpPr>
          <p:nvPr>
            <p:ph type="ctrTitle"/>
          </p:nvPr>
        </p:nvSpPr>
        <p:spPr>
          <a:xfrm>
            <a:off x="4256316" y="785793"/>
            <a:ext cx="3679367" cy="563524"/>
          </a:xfrm>
        </p:spPr>
        <p:txBody>
          <a:bodyPr>
            <a:normAutofit/>
          </a:bodyPr>
          <a:lstStyle/>
          <a:p>
            <a:r>
              <a:rPr lang="en-US" dirty="0"/>
              <a:t>Debrief – Phase #2</a:t>
            </a:r>
          </a:p>
        </p:txBody>
      </p:sp>
      <p:sp>
        <p:nvSpPr>
          <p:cNvPr id="2" name="Slide Number Placeholder 1">
            <a:extLst>
              <a:ext uri="{FF2B5EF4-FFF2-40B4-BE49-F238E27FC236}">
                <a16:creationId xmlns:a16="http://schemas.microsoft.com/office/drawing/2014/main" id="{178E52D1-12B4-496B-8AC5-A695E0EBE2E9}"/>
              </a:ext>
            </a:extLst>
          </p:cNvPr>
          <p:cNvSpPr>
            <a:spLocks noGrp="1"/>
          </p:cNvSpPr>
          <p:nvPr>
            <p:ph type="sldNum" sz="quarter" idx="12"/>
          </p:nvPr>
        </p:nvSpPr>
        <p:spPr/>
        <p:txBody>
          <a:bodyPr/>
          <a:lstStyle/>
          <a:p>
            <a:pPr marL="0" marR="0" lvl="0" indent="0" algn="r" defTabSz="914400" rtl="0" eaLnBrk="1" fontAlgn="auto" latinLnBrk="0" hangingPunct="1">
              <a:lnSpc>
                <a:spcPct val="90000"/>
              </a:lnSpc>
              <a:spcBef>
                <a:spcPts val="0"/>
              </a:spcBef>
              <a:spcAft>
                <a:spcPts val="0"/>
              </a:spcAft>
              <a:buClrTx/>
              <a:buSzTx/>
              <a:buFontTx/>
              <a:buNone/>
              <a:tabLst/>
              <a:defRPr/>
            </a:pPr>
            <a:fld id="{1EA85E74-CFD1-43C2-9168-DB4B3F980C18}" type="slidenum">
              <a:rPr kumimoji="0" lang="en-US" sz="1401" b="0" i="0" u="none" strike="noStrike" kern="1200" cap="none" spc="0" normalizeH="0" baseline="0" noProof="0" smtClean="0">
                <a:ln>
                  <a:noFill/>
                </a:ln>
                <a:solidFill>
                  <a:srgbClr val="000000"/>
                </a:solidFill>
                <a:effectLst/>
                <a:uLnTx/>
                <a:uFillTx/>
                <a:latin typeface="Trebuchet MS"/>
                <a:ea typeface="+mn-ea"/>
                <a:cs typeface="+mn-cs"/>
              </a:rPr>
              <a:pPr marL="0" marR="0" lvl="0" indent="0" algn="r" defTabSz="914400" rtl="0" eaLnBrk="1" fontAlgn="auto" latinLnBrk="0" hangingPunct="1">
                <a:lnSpc>
                  <a:spcPct val="90000"/>
                </a:lnSpc>
                <a:spcBef>
                  <a:spcPts val="0"/>
                </a:spcBef>
                <a:spcAft>
                  <a:spcPts val="0"/>
                </a:spcAft>
                <a:buClrTx/>
                <a:buSzTx/>
                <a:buFontTx/>
                <a:buNone/>
                <a:tabLst/>
                <a:defRPr/>
              </a:pPr>
              <a:t>70</a:t>
            </a:fld>
            <a:endParaRPr kumimoji="0" lang="en-US" sz="1401" b="0" i="0" u="none" strike="noStrike" kern="1200" cap="none" spc="0" normalizeH="0" baseline="0" noProof="0">
              <a:ln>
                <a:noFill/>
              </a:ln>
              <a:solidFill>
                <a:srgbClr val="000000"/>
              </a:solidFill>
              <a:effectLst/>
              <a:uLnTx/>
              <a:uFillTx/>
              <a:latin typeface="Trebuchet MS"/>
              <a:ea typeface="+mn-ea"/>
              <a:cs typeface="+mn-cs"/>
            </a:endParaRPr>
          </a:p>
        </p:txBody>
      </p:sp>
      <p:pic>
        <p:nvPicPr>
          <p:cNvPr id="7" name="Picture 6">
            <a:extLst>
              <a:ext uri="{FF2B5EF4-FFF2-40B4-BE49-F238E27FC236}">
                <a16:creationId xmlns:a16="http://schemas.microsoft.com/office/drawing/2014/main" id="{3DB28A81-9B05-4446-8734-42F431D1006D}"/>
              </a:ext>
            </a:extLst>
          </p:cNvPr>
          <p:cNvPicPr>
            <a:picLocks noChangeAspect="1"/>
          </p:cNvPicPr>
          <p:nvPr/>
        </p:nvPicPr>
        <p:blipFill>
          <a:blip r:embed="rId3"/>
          <a:stretch>
            <a:fillRect/>
          </a:stretch>
        </p:blipFill>
        <p:spPr>
          <a:xfrm>
            <a:off x="979615" y="6065203"/>
            <a:ext cx="604974" cy="592256"/>
          </a:xfrm>
          <a:prstGeom prst="rect">
            <a:avLst/>
          </a:prstGeom>
        </p:spPr>
      </p:pic>
      <p:sp>
        <p:nvSpPr>
          <p:cNvPr id="8" name="TextBox 7">
            <a:extLst>
              <a:ext uri="{FF2B5EF4-FFF2-40B4-BE49-F238E27FC236}">
                <a16:creationId xmlns:a16="http://schemas.microsoft.com/office/drawing/2014/main" id="{771B3A0A-63D8-4F05-A2EB-DFAEE3C504B2}"/>
              </a:ext>
            </a:extLst>
          </p:cNvPr>
          <p:cNvSpPr txBox="1"/>
          <p:nvPr/>
        </p:nvSpPr>
        <p:spPr>
          <a:xfrm>
            <a:off x="1584589" y="6405394"/>
            <a:ext cx="1261850" cy="276999"/>
          </a:xfrm>
          <a:prstGeom prst="rect">
            <a:avLst/>
          </a:prstGeom>
          <a:noFill/>
        </p:spPr>
        <p:txBody>
          <a:bodyPr wrap="square" rtlCol="0">
            <a:spAutoFit/>
          </a:bodyPr>
          <a:lstStyle/>
          <a:p>
            <a:r>
              <a:rPr lang="en-US" sz="1200" dirty="0"/>
              <a:t>LARC Workbook</a:t>
            </a:r>
          </a:p>
        </p:txBody>
      </p:sp>
    </p:spTree>
    <p:extLst>
      <p:ext uri="{BB962C8B-B14F-4D97-AF65-F5344CB8AC3E}">
        <p14:creationId xmlns:p14="http://schemas.microsoft.com/office/powerpoint/2010/main" val="406278769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E5D43B8-960A-4D5C-A506-409FA201286C}"/>
              </a:ext>
            </a:extLst>
          </p:cNvPr>
          <p:cNvPicPr>
            <a:picLocks noChangeAspect="1"/>
          </p:cNvPicPr>
          <p:nvPr/>
        </p:nvPicPr>
        <p:blipFill>
          <a:blip r:embed="rId3"/>
          <a:stretch>
            <a:fillRect/>
          </a:stretch>
        </p:blipFill>
        <p:spPr>
          <a:xfrm>
            <a:off x="1879332" y="1045029"/>
            <a:ext cx="8647547" cy="4732779"/>
          </a:xfrm>
          <a:prstGeom prst="rect">
            <a:avLst/>
          </a:prstGeom>
          <a:ln>
            <a:solidFill>
              <a:srgbClr val="003296"/>
            </a:solidFill>
          </a:ln>
        </p:spPr>
      </p:pic>
      <p:sp>
        <p:nvSpPr>
          <p:cNvPr id="2" name="Slide Number Placeholder 1">
            <a:extLst>
              <a:ext uri="{FF2B5EF4-FFF2-40B4-BE49-F238E27FC236}">
                <a16:creationId xmlns:a16="http://schemas.microsoft.com/office/drawing/2014/main" id="{49929D17-7E6B-4E0E-B47D-0D8C14D4490B}"/>
              </a:ext>
            </a:extLst>
          </p:cNvPr>
          <p:cNvSpPr>
            <a:spLocks noGrp="1"/>
          </p:cNvSpPr>
          <p:nvPr>
            <p:ph type="sldNum" sz="quarter" idx="12"/>
          </p:nvPr>
        </p:nvSpPr>
        <p:spPr/>
        <p:txBody>
          <a:bodyPr/>
          <a:lstStyle/>
          <a:p>
            <a:pPr marL="0" marR="0" lvl="0" indent="0" algn="r" defTabSz="914400" rtl="0" eaLnBrk="1" fontAlgn="auto" latinLnBrk="0" hangingPunct="1">
              <a:lnSpc>
                <a:spcPct val="90000"/>
              </a:lnSpc>
              <a:spcBef>
                <a:spcPts val="0"/>
              </a:spcBef>
              <a:spcAft>
                <a:spcPts val="0"/>
              </a:spcAft>
              <a:buClrTx/>
              <a:buSzTx/>
              <a:buFontTx/>
              <a:buNone/>
              <a:tabLst/>
              <a:defRPr/>
            </a:pPr>
            <a:fld id="{1EA85E74-CFD1-43C2-9168-DB4B3F980C18}" type="slidenum">
              <a:rPr kumimoji="0" lang="en-US" sz="1401" b="0" i="0" u="none" strike="noStrike" kern="1200" cap="none" spc="0" normalizeH="0" baseline="0" noProof="0" smtClean="0">
                <a:ln>
                  <a:noFill/>
                </a:ln>
                <a:solidFill>
                  <a:srgbClr val="000000"/>
                </a:solidFill>
                <a:effectLst/>
                <a:uLnTx/>
                <a:uFillTx/>
                <a:latin typeface="Trebuchet MS"/>
                <a:ea typeface="+mn-ea"/>
                <a:cs typeface="+mn-cs"/>
              </a:rPr>
              <a:pPr marL="0" marR="0" lvl="0" indent="0" algn="r" defTabSz="914400" rtl="0" eaLnBrk="1" fontAlgn="auto" latinLnBrk="0" hangingPunct="1">
                <a:lnSpc>
                  <a:spcPct val="90000"/>
                </a:lnSpc>
                <a:spcBef>
                  <a:spcPts val="0"/>
                </a:spcBef>
                <a:spcAft>
                  <a:spcPts val="0"/>
                </a:spcAft>
                <a:buClrTx/>
                <a:buSzTx/>
                <a:buFontTx/>
                <a:buNone/>
                <a:tabLst/>
                <a:defRPr/>
              </a:pPr>
              <a:t>71</a:t>
            </a:fld>
            <a:endParaRPr kumimoji="0" lang="en-US" sz="1401" b="0" i="0" u="none" strike="noStrike" kern="1200" cap="none" spc="0" normalizeH="0" baseline="0" noProof="0">
              <a:ln>
                <a:noFill/>
              </a:ln>
              <a:solidFill>
                <a:srgbClr val="000000"/>
              </a:solidFill>
              <a:effectLst/>
              <a:uLnTx/>
              <a:uFillTx/>
              <a:latin typeface="Trebuchet MS"/>
              <a:ea typeface="+mn-ea"/>
              <a:cs typeface="+mn-cs"/>
            </a:endParaRPr>
          </a:p>
        </p:txBody>
      </p:sp>
      <p:pic>
        <p:nvPicPr>
          <p:cNvPr id="4" name="Picture 3">
            <a:extLst>
              <a:ext uri="{FF2B5EF4-FFF2-40B4-BE49-F238E27FC236}">
                <a16:creationId xmlns:a16="http://schemas.microsoft.com/office/drawing/2014/main" id="{42BCA802-828D-439B-9EF1-93A81F59EB25}"/>
              </a:ext>
            </a:extLst>
          </p:cNvPr>
          <p:cNvPicPr>
            <a:picLocks noChangeAspect="1"/>
          </p:cNvPicPr>
          <p:nvPr/>
        </p:nvPicPr>
        <p:blipFill>
          <a:blip r:embed="rId4"/>
          <a:stretch>
            <a:fillRect/>
          </a:stretch>
        </p:blipFill>
        <p:spPr>
          <a:xfrm>
            <a:off x="979615" y="6065203"/>
            <a:ext cx="604974" cy="592256"/>
          </a:xfrm>
          <a:prstGeom prst="rect">
            <a:avLst/>
          </a:prstGeom>
        </p:spPr>
      </p:pic>
      <p:sp>
        <p:nvSpPr>
          <p:cNvPr id="5" name="TextBox 4">
            <a:extLst>
              <a:ext uri="{FF2B5EF4-FFF2-40B4-BE49-F238E27FC236}">
                <a16:creationId xmlns:a16="http://schemas.microsoft.com/office/drawing/2014/main" id="{CA5A58A7-DE81-47ED-A7B5-ADCDB4E6B5EC}"/>
              </a:ext>
            </a:extLst>
          </p:cNvPr>
          <p:cNvSpPr txBox="1"/>
          <p:nvPr/>
        </p:nvSpPr>
        <p:spPr>
          <a:xfrm>
            <a:off x="1584589" y="6405394"/>
            <a:ext cx="1261850" cy="276999"/>
          </a:xfrm>
          <a:prstGeom prst="rect">
            <a:avLst/>
          </a:prstGeom>
          <a:noFill/>
        </p:spPr>
        <p:txBody>
          <a:bodyPr wrap="square" rtlCol="0">
            <a:spAutoFit/>
          </a:bodyPr>
          <a:lstStyle/>
          <a:p>
            <a:r>
              <a:rPr lang="en-US" sz="1200" dirty="0"/>
              <a:t>LARC Workbook</a:t>
            </a:r>
          </a:p>
        </p:txBody>
      </p:sp>
    </p:spTree>
    <p:extLst>
      <p:ext uri="{BB962C8B-B14F-4D97-AF65-F5344CB8AC3E}">
        <p14:creationId xmlns:p14="http://schemas.microsoft.com/office/powerpoint/2010/main" val="156718796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44CC678E-0F40-4D66-ACBA-974937BF7D59}"/>
              </a:ext>
            </a:extLst>
          </p:cNvPr>
          <p:cNvSpPr>
            <a:spLocks noGrp="1"/>
          </p:cNvSpPr>
          <p:nvPr>
            <p:ph type="ctrTitle"/>
          </p:nvPr>
        </p:nvSpPr>
        <p:spPr>
          <a:xfrm>
            <a:off x="3937058" y="819608"/>
            <a:ext cx="4147453" cy="563524"/>
          </a:xfrm>
        </p:spPr>
        <p:txBody>
          <a:bodyPr/>
          <a:lstStyle/>
          <a:p>
            <a:r>
              <a:rPr lang="en-US" dirty="0"/>
              <a:t>Project Deliverables</a:t>
            </a:r>
          </a:p>
        </p:txBody>
      </p:sp>
      <p:sp>
        <p:nvSpPr>
          <p:cNvPr id="2" name="Slide Number Placeholder 1">
            <a:extLst>
              <a:ext uri="{FF2B5EF4-FFF2-40B4-BE49-F238E27FC236}">
                <a16:creationId xmlns:a16="http://schemas.microsoft.com/office/drawing/2014/main" id="{A3EAE054-63BF-45E2-BA89-DAB10C9C4A1D}"/>
              </a:ext>
            </a:extLst>
          </p:cNvPr>
          <p:cNvSpPr>
            <a:spLocks noGrp="1"/>
          </p:cNvSpPr>
          <p:nvPr>
            <p:ph type="sldNum" sz="quarter" idx="12"/>
          </p:nvPr>
        </p:nvSpPr>
        <p:spPr/>
        <p:txBody>
          <a:bodyPr/>
          <a:lstStyle/>
          <a:p>
            <a:pPr marL="0" marR="0" lvl="0" indent="0" algn="r" defTabSz="914400" rtl="0" eaLnBrk="1" fontAlgn="auto" latinLnBrk="0" hangingPunct="1">
              <a:lnSpc>
                <a:spcPct val="90000"/>
              </a:lnSpc>
              <a:spcBef>
                <a:spcPts val="0"/>
              </a:spcBef>
              <a:spcAft>
                <a:spcPts val="0"/>
              </a:spcAft>
              <a:buClrTx/>
              <a:buSzTx/>
              <a:buFontTx/>
              <a:buNone/>
              <a:tabLst/>
              <a:defRPr/>
            </a:pPr>
            <a:fld id="{1EA85E74-CFD1-43C2-9168-DB4B3F980C18}" type="slidenum">
              <a:rPr kumimoji="0" lang="en-US" sz="1401" b="0" i="0" u="none" strike="noStrike" kern="1200" cap="none" spc="0" normalizeH="0" baseline="0" noProof="0" smtClean="0">
                <a:ln>
                  <a:noFill/>
                </a:ln>
                <a:solidFill>
                  <a:srgbClr val="000000"/>
                </a:solidFill>
                <a:effectLst/>
                <a:uLnTx/>
                <a:uFillTx/>
                <a:latin typeface="Trebuchet MS"/>
                <a:ea typeface="+mn-ea"/>
                <a:cs typeface="+mn-cs"/>
              </a:rPr>
              <a:pPr marL="0" marR="0" lvl="0" indent="0" algn="r" defTabSz="914400" rtl="0" eaLnBrk="1" fontAlgn="auto" latinLnBrk="0" hangingPunct="1">
                <a:lnSpc>
                  <a:spcPct val="90000"/>
                </a:lnSpc>
                <a:spcBef>
                  <a:spcPts val="0"/>
                </a:spcBef>
                <a:spcAft>
                  <a:spcPts val="0"/>
                </a:spcAft>
                <a:buClrTx/>
                <a:buSzTx/>
                <a:buFontTx/>
                <a:buNone/>
                <a:tabLst/>
                <a:defRPr/>
              </a:pPr>
              <a:t>72</a:t>
            </a:fld>
            <a:endParaRPr kumimoji="0" lang="en-US" sz="1401" b="0" i="0" u="none" strike="noStrike" kern="1200" cap="none" spc="0" normalizeH="0" baseline="0" noProof="0">
              <a:ln>
                <a:noFill/>
              </a:ln>
              <a:solidFill>
                <a:srgbClr val="000000"/>
              </a:solidFill>
              <a:effectLst/>
              <a:uLnTx/>
              <a:uFillTx/>
              <a:latin typeface="Trebuchet MS"/>
              <a:ea typeface="+mn-ea"/>
              <a:cs typeface="+mn-cs"/>
            </a:endParaRPr>
          </a:p>
        </p:txBody>
      </p:sp>
      <p:grpSp>
        <p:nvGrpSpPr>
          <p:cNvPr id="3" name="Group 2">
            <a:extLst>
              <a:ext uri="{FF2B5EF4-FFF2-40B4-BE49-F238E27FC236}">
                <a16:creationId xmlns:a16="http://schemas.microsoft.com/office/drawing/2014/main" id="{98FCE33E-D8B2-43FD-9529-67A76E857B11}"/>
              </a:ext>
            </a:extLst>
          </p:cNvPr>
          <p:cNvGrpSpPr/>
          <p:nvPr/>
        </p:nvGrpSpPr>
        <p:grpSpPr>
          <a:xfrm>
            <a:off x="979615" y="1723323"/>
            <a:ext cx="10108095" cy="3429669"/>
            <a:chOff x="1150033" y="1444077"/>
            <a:chExt cx="10108095" cy="3429669"/>
          </a:xfrm>
        </p:grpSpPr>
        <p:sp>
          <p:nvSpPr>
            <p:cNvPr id="6" name="Rectangle 4">
              <a:extLst>
                <a:ext uri="{FF2B5EF4-FFF2-40B4-BE49-F238E27FC236}">
                  <a16:creationId xmlns:a16="http://schemas.microsoft.com/office/drawing/2014/main" id="{53C8A625-F86B-4965-8837-E61119EEC73F}"/>
                </a:ext>
              </a:extLst>
            </p:cNvPr>
            <p:cNvSpPr>
              <a:spLocks noChangeArrowheads="1"/>
            </p:cNvSpPr>
            <p:nvPr/>
          </p:nvSpPr>
          <p:spPr bwMode="auto">
            <a:xfrm>
              <a:off x="1150033" y="2574589"/>
              <a:ext cx="4636685" cy="22991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92075" tIns="46038" rIns="92075" bIns="46038">
              <a:spAutoFit/>
            </a:bodyPr>
            <a:lstStyle>
              <a:lvl1pPr marL="177800" indent="-177800" eaLnBrk="0" hangingPunct="0">
                <a:lnSpc>
                  <a:spcPct val="90000"/>
                </a:lnSpc>
                <a:spcBef>
                  <a:spcPct val="40000"/>
                </a:spcBef>
                <a:buClr>
                  <a:schemeClr val="accent1"/>
                </a:buClr>
                <a:buChar char="•"/>
                <a:defRPr sz="3200" b="1">
                  <a:solidFill>
                    <a:schemeClr val="tx1"/>
                  </a:solidFill>
                  <a:latin typeface="Arial" charset="0"/>
                </a:defRPr>
              </a:lvl1pPr>
              <a:lvl2pPr marL="520700" indent="-228600" eaLnBrk="0" hangingPunct="0">
                <a:lnSpc>
                  <a:spcPct val="90000"/>
                </a:lnSpc>
                <a:spcBef>
                  <a:spcPct val="10000"/>
                </a:spcBef>
                <a:buClr>
                  <a:schemeClr val="accent1"/>
                </a:buClr>
                <a:buChar char="•"/>
                <a:defRPr sz="2800">
                  <a:solidFill>
                    <a:schemeClr val="tx1"/>
                  </a:solidFill>
                  <a:latin typeface="Arial" charset="0"/>
                </a:defRPr>
              </a:lvl2pPr>
              <a:lvl3pPr marL="1143000" indent="-228600" eaLnBrk="0" hangingPunct="0">
                <a:lnSpc>
                  <a:spcPct val="90000"/>
                </a:lnSpc>
                <a:spcBef>
                  <a:spcPct val="10000"/>
                </a:spcBef>
                <a:buClr>
                  <a:schemeClr val="accent1"/>
                </a:buClr>
                <a:buChar char="•"/>
                <a:defRPr sz="2800">
                  <a:solidFill>
                    <a:schemeClr val="tx1"/>
                  </a:solidFill>
                  <a:latin typeface="Arial" charset="0"/>
                </a:defRPr>
              </a:lvl3pPr>
              <a:lvl4pPr marL="1600200" indent="-228600" eaLnBrk="0" hangingPunct="0">
                <a:lnSpc>
                  <a:spcPct val="90000"/>
                </a:lnSpc>
                <a:spcBef>
                  <a:spcPct val="15000"/>
                </a:spcBef>
                <a:buClr>
                  <a:schemeClr val="folHlink"/>
                </a:buClr>
                <a:buSzPct val="120000"/>
                <a:buChar char="•"/>
                <a:defRPr sz="2800">
                  <a:solidFill>
                    <a:schemeClr val="tx1"/>
                  </a:solidFill>
                  <a:latin typeface="Arial" charset="0"/>
                </a:defRPr>
              </a:lvl4pPr>
              <a:lvl5pPr marL="2057400" indent="-228600" eaLnBrk="0" hangingPunct="0">
                <a:lnSpc>
                  <a:spcPct val="90000"/>
                </a:lnSpc>
                <a:spcBef>
                  <a:spcPct val="15000"/>
                </a:spcBef>
                <a:buClr>
                  <a:schemeClr val="folHlink"/>
                </a:buClr>
                <a:buSzPct val="120000"/>
                <a:buChar char="•"/>
                <a:defRPr sz="2800">
                  <a:solidFill>
                    <a:schemeClr val="tx1"/>
                  </a:solidFill>
                  <a:latin typeface="Arial" charset="0"/>
                </a:defRPr>
              </a:lvl5pPr>
              <a:lvl6pPr marL="2514600" indent="-228600" eaLnBrk="0" fontAlgn="base" hangingPunct="0">
                <a:lnSpc>
                  <a:spcPct val="90000"/>
                </a:lnSpc>
                <a:spcBef>
                  <a:spcPct val="15000"/>
                </a:spcBef>
                <a:spcAft>
                  <a:spcPct val="0"/>
                </a:spcAft>
                <a:buClr>
                  <a:schemeClr val="folHlink"/>
                </a:buClr>
                <a:buSzPct val="120000"/>
                <a:buChar char="•"/>
                <a:defRPr sz="2800">
                  <a:solidFill>
                    <a:schemeClr val="tx1"/>
                  </a:solidFill>
                  <a:latin typeface="Arial" charset="0"/>
                </a:defRPr>
              </a:lvl6pPr>
              <a:lvl7pPr marL="2971800" indent="-228600" eaLnBrk="0" fontAlgn="base" hangingPunct="0">
                <a:lnSpc>
                  <a:spcPct val="90000"/>
                </a:lnSpc>
                <a:spcBef>
                  <a:spcPct val="15000"/>
                </a:spcBef>
                <a:spcAft>
                  <a:spcPct val="0"/>
                </a:spcAft>
                <a:buClr>
                  <a:schemeClr val="folHlink"/>
                </a:buClr>
                <a:buSzPct val="120000"/>
                <a:buChar char="•"/>
                <a:defRPr sz="2800">
                  <a:solidFill>
                    <a:schemeClr val="tx1"/>
                  </a:solidFill>
                  <a:latin typeface="Arial" charset="0"/>
                </a:defRPr>
              </a:lvl7pPr>
              <a:lvl8pPr marL="3429000" indent="-228600" eaLnBrk="0" fontAlgn="base" hangingPunct="0">
                <a:lnSpc>
                  <a:spcPct val="90000"/>
                </a:lnSpc>
                <a:spcBef>
                  <a:spcPct val="15000"/>
                </a:spcBef>
                <a:spcAft>
                  <a:spcPct val="0"/>
                </a:spcAft>
                <a:buClr>
                  <a:schemeClr val="folHlink"/>
                </a:buClr>
                <a:buSzPct val="120000"/>
                <a:buChar char="•"/>
                <a:defRPr sz="2800">
                  <a:solidFill>
                    <a:schemeClr val="tx1"/>
                  </a:solidFill>
                  <a:latin typeface="Arial" charset="0"/>
                </a:defRPr>
              </a:lvl8pPr>
              <a:lvl9pPr marL="3886200" indent="-228600" eaLnBrk="0" fontAlgn="base" hangingPunct="0">
                <a:lnSpc>
                  <a:spcPct val="90000"/>
                </a:lnSpc>
                <a:spcBef>
                  <a:spcPct val="15000"/>
                </a:spcBef>
                <a:spcAft>
                  <a:spcPct val="0"/>
                </a:spcAft>
                <a:buClr>
                  <a:schemeClr val="folHlink"/>
                </a:buClr>
                <a:buSzPct val="120000"/>
                <a:buChar char="•"/>
                <a:defRPr sz="2800">
                  <a:solidFill>
                    <a:schemeClr val="tx1"/>
                  </a:solidFill>
                  <a:latin typeface="Arial" charset="0"/>
                </a:defRPr>
              </a:lvl9pPr>
            </a:lstStyle>
            <a:p>
              <a:pPr marL="177800" marR="0" lvl="0" indent="-177800" algn="l" defTabSz="914400" rtl="0" eaLnBrk="0" fontAlgn="auto" latinLnBrk="0" hangingPunct="0">
                <a:lnSpc>
                  <a:spcPct val="110000"/>
                </a:lnSpc>
                <a:spcBef>
                  <a:spcPct val="0"/>
                </a:spcBef>
                <a:spcAft>
                  <a:spcPts val="0"/>
                </a:spcAft>
                <a:buClrTx/>
                <a:buSzPct val="75000"/>
                <a:buFont typeface="Wingdings" charset="2"/>
                <a:buChar char="q"/>
                <a:tabLst/>
                <a:defRPr/>
              </a:pPr>
              <a:r>
                <a:rPr kumimoji="0" lang="en-US" altLang="en-US" sz="2200" b="0" i="0" u="none" strike="noStrike" kern="1200" cap="none" spc="0" normalizeH="0" baseline="0" noProof="0" dirty="0">
                  <a:ln>
                    <a:noFill/>
                  </a:ln>
                  <a:solidFill>
                    <a:srgbClr val="000000"/>
                  </a:solidFill>
                  <a:effectLst/>
                  <a:uLnTx/>
                  <a:uFillTx/>
                  <a:latin typeface="Trebuchet MS"/>
                  <a:ea typeface="+mn-ea"/>
                  <a:cs typeface="+mn-cs"/>
                </a:rPr>
                <a:t>Update Project Outline, if necessary</a:t>
              </a:r>
            </a:p>
            <a:p>
              <a:pPr marL="177800" marR="0" lvl="0" indent="-177800" algn="l" defTabSz="914400" rtl="0" eaLnBrk="0" fontAlgn="auto" latinLnBrk="0" hangingPunct="0">
                <a:lnSpc>
                  <a:spcPct val="110000"/>
                </a:lnSpc>
                <a:spcBef>
                  <a:spcPct val="0"/>
                </a:spcBef>
                <a:spcAft>
                  <a:spcPts val="0"/>
                </a:spcAft>
                <a:buClrTx/>
                <a:buSzPct val="75000"/>
                <a:buFont typeface="Wingdings" charset="2"/>
                <a:buChar char="q"/>
                <a:tabLst/>
                <a:defRPr/>
              </a:pPr>
              <a:r>
                <a:rPr kumimoji="0" lang="en-US" altLang="en-US" sz="2200" b="0" i="0" u="none" strike="noStrike" kern="1200" cap="none" spc="0" normalizeH="0" baseline="0" noProof="0" dirty="0">
                  <a:ln>
                    <a:noFill/>
                  </a:ln>
                  <a:solidFill>
                    <a:srgbClr val="000000"/>
                  </a:solidFill>
                  <a:effectLst/>
                  <a:uLnTx/>
                  <a:uFillTx/>
                  <a:latin typeface="Trebuchet MS"/>
                  <a:ea typeface="+mn-ea"/>
                  <a:cs typeface="+mn-cs"/>
                </a:rPr>
                <a:t>1 5S Exercise</a:t>
              </a:r>
            </a:p>
            <a:p>
              <a:pPr marL="177800" marR="0" lvl="0" indent="-177800" algn="l" defTabSz="914400" rtl="0" eaLnBrk="0" fontAlgn="auto" latinLnBrk="0" hangingPunct="0">
                <a:lnSpc>
                  <a:spcPct val="110000"/>
                </a:lnSpc>
                <a:spcBef>
                  <a:spcPct val="0"/>
                </a:spcBef>
                <a:spcAft>
                  <a:spcPts val="0"/>
                </a:spcAft>
                <a:buClrTx/>
                <a:buSzPct val="75000"/>
                <a:buFont typeface="Wingdings" charset="2"/>
                <a:buChar char="q"/>
                <a:tabLst/>
                <a:defRPr/>
              </a:pPr>
              <a:r>
                <a:rPr kumimoji="0" lang="en-US" altLang="en-US" sz="2200" b="0" i="0" u="none" strike="noStrike" kern="1200" cap="none" spc="0" normalizeH="0" baseline="0" noProof="0" dirty="0">
                  <a:ln>
                    <a:noFill/>
                  </a:ln>
                  <a:solidFill>
                    <a:srgbClr val="000000"/>
                  </a:solidFill>
                  <a:effectLst/>
                  <a:uLnTx/>
                  <a:uFillTx/>
                  <a:latin typeface="Trebuchet MS"/>
                  <a:ea typeface="+mn-ea"/>
                  <a:cs typeface="+mn-cs"/>
                </a:rPr>
                <a:t>1 Visual Management Application</a:t>
              </a:r>
            </a:p>
            <a:p>
              <a:pPr marL="177800" marR="0" lvl="0" indent="-177800" algn="l" defTabSz="914400" rtl="0" eaLnBrk="0" fontAlgn="auto" latinLnBrk="0" hangingPunct="0">
                <a:lnSpc>
                  <a:spcPct val="110000"/>
                </a:lnSpc>
                <a:spcBef>
                  <a:spcPct val="0"/>
                </a:spcBef>
                <a:spcAft>
                  <a:spcPts val="0"/>
                </a:spcAft>
                <a:buClrTx/>
                <a:buSzPct val="75000"/>
                <a:buFont typeface="Wingdings" charset="2"/>
                <a:buChar char="q"/>
                <a:tabLst/>
                <a:defRPr/>
              </a:pPr>
              <a:r>
                <a:rPr kumimoji="0" lang="en-US" altLang="en-US" sz="2200" b="0" i="0" u="none" strike="noStrike" kern="1200" cap="none" spc="0" normalizeH="0" baseline="0" noProof="0" dirty="0">
                  <a:ln>
                    <a:noFill/>
                  </a:ln>
                  <a:solidFill>
                    <a:srgbClr val="000000"/>
                  </a:solidFill>
                  <a:effectLst/>
                  <a:uLnTx/>
                  <a:uFillTx/>
                  <a:latin typeface="Trebuchet MS"/>
                  <a:ea typeface="+mn-ea"/>
                  <a:cs typeface="+mn-cs"/>
                </a:rPr>
                <a:t>2 or more Tests of Change (PDSA)</a:t>
              </a:r>
            </a:p>
            <a:p>
              <a:pPr marL="177800" marR="0" lvl="1" indent="-177800" algn="l" defTabSz="914400" rtl="0" eaLnBrk="0" fontAlgn="auto" latinLnBrk="0" hangingPunct="0">
                <a:lnSpc>
                  <a:spcPct val="110000"/>
                </a:lnSpc>
                <a:spcBef>
                  <a:spcPct val="0"/>
                </a:spcBef>
                <a:spcAft>
                  <a:spcPts val="0"/>
                </a:spcAft>
                <a:buClrTx/>
                <a:buSzPct val="75000"/>
                <a:buFont typeface="Wingdings" charset="2"/>
                <a:buChar char="q"/>
                <a:tabLst/>
                <a:defRPr/>
              </a:pPr>
              <a:r>
                <a:rPr kumimoji="0" lang="en-US" sz="2200" b="0" i="0" u="none" strike="noStrike" kern="1200" cap="none" spc="0" normalizeH="0" baseline="0" noProof="0" dirty="0">
                  <a:ln>
                    <a:noFill/>
                  </a:ln>
                  <a:solidFill>
                    <a:srgbClr val="000000"/>
                  </a:solidFill>
                  <a:effectLst/>
                  <a:uLnTx/>
                  <a:uFillTx/>
                  <a:latin typeface="Trebuchet MS"/>
                  <a:ea typeface="+mn-ea"/>
                  <a:cs typeface="+mn-cs"/>
                </a:rPr>
                <a:t>Select and Implement Change</a:t>
              </a:r>
            </a:p>
          </p:txBody>
        </p:sp>
        <p:sp>
          <p:nvSpPr>
            <p:cNvPr id="15" name="AutoShape 11">
              <a:extLst>
                <a:ext uri="{FF2B5EF4-FFF2-40B4-BE49-F238E27FC236}">
                  <a16:creationId xmlns:a16="http://schemas.microsoft.com/office/drawing/2014/main" id="{618F9F2F-94B9-4476-B092-CC637ABDC9D4}"/>
                </a:ext>
              </a:extLst>
            </p:cNvPr>
            <p:cNvSpPr>
              <a:spLocks noChangeArrowheads="1"/>
            </p:cNvSpPr>
            <p:nvPr/>
          </p:nvSpPr>
          <p:spPr bwMode="auto">
            <a:xfrm>
              <a:off x="1150033" y="1444077"/>
              <a:ext cx="9809320" cy="831639"/>
            </a:xfrm>
            <a:prstGeom prst="homePlate">
              <a:avLst>
                <a:gd name="adj" fmla="val 158644"/>
              </a:avLst>
            </a:prstGeom>
            <a:solidFill>
              <a:schemeClr val="accent1"/>
            </a:solidFill>
            <a:ln w="9525">
              <a:solidFill>
                <a:schemeClr val="accent2"/>
              </a:solidFill>
              <a:miter lim="800000"/>
              <a:headEnd/>
              <a:tailEnd/>
            </a:ln>
            <a:effectLst/>
          </p:spPr>
          <p:txBody>
            <a:bodyPr wrap="square" lIns="92075" tIns="46038" rIns="92075" bIns="46038">
              <a:spAutoFit/>
            </a:bodyPr>
            <a:lstStyle>
              <a:lvl1pPr eaLnBrk="0" hangingPunct="0">
                <a:lnSpc>
                  <a:spcPct val="90000"/>
                </a:lnSpc>
                <a:spcBef>
                  <a:spcPct val="40000"/>
                </a:spcBef>
                <a:buClr>
                  <a:schemeClr val="accent1"/>
                </a:buClr>
                <a:buChar char="•"/>
                <a:defRPr sz="3200" b="1">
                  <a:solidFill>
                    <a:schemeClr val="tx1"/>
                  </a:solidFill>
                  <a:latin typeface="Arial" charset="0"/>
                </a:defRPr>
              </a:lvl1pPr>
              <a:lvl2pPr marL="742950" indent="-285750" eaLnBrk="0" hangingPunct="0">
                <a:lnSpc>
                  <a:spcPct val="90000"/>
                </a:lnSpc>
                <a:spcBef>
                  <a:spcPct val="10000"/>
                </a:spcBef>
                <a:buClr>
                  <a:schemeClr val="accent1"/>
                </a:buClr>
                <a:buChar char="•"/>
                <a:defRPr sz="2800">
                  <a:solidFill>
                    <a:schemeClr val="tx1"/>
                  </a:solidFill>
                  <a:latin typeface="Arial" charset="0"/>
                </a:defRPr>
              </a:lvl2pPr>
              <a:lvl3pPr marL="1143000" indent="-228600" eaLnBrk="0" hangingPunct="0">
                <a:lnSpc>
                  <a:spcPct val="90000"/>
                </a:lnSpc>
                <a:spcBef>
                  <a:spcPct val="10000"/>
                </a:spcBef>
                <a:buClr>
                  <a:schemeClr val="accent1"/>
                </a:buClr>
                <a:buChar char="•"/>
                <a:defRPr sz="2800">
                  <a:solidFill>
                    <a:schemeClr val="tx1"/>
                  </a:solidFill>
                  <a:latin typeface="Arial" charset="0"/>
                </a:defRPr>
              </a:lvl3pPr>
              <a:lvl4pPr marL="1600200" indent="-228600" eaLnBrk="0" hangingPunct="0">
                <a:lnSpc>
                  <a:spcPct val="90000"/>
                </a:lnSpc>
                <a:spcBef>
                  <a:spcPct val="15000"/>
                </a:spcBef>
                <a:buClr>
                  <a:schemeClr val="folHlink"/>
                </a:buClr>
                <a:buSzPct val="120000"/>
                <a:buChar char="•"/>
                <a:defRPr sz="2800">
                  <a:solidFill>
                    <a:schemeClr val="tx1"/>
                  </a:solidFill>
                  <a:latin typeface="Arial" charset="0"/>
                </a:defRPr>
              </a:lvl4pPr>
              <a:lvl5pPr marL="2057400" indent="-228600" eaLnBrk="0" hangingPunct="0">
                <a:lnSpc>
                  <a:spcPct val="90000"/>
                </a:lnSpc>
                <a:spcBef>
                  <a:spcPct val="15000"/>
                </a:spcBef>
                <a:buClr>
                  <a:schemeClr val="folHlink"/>
                </a:buClr>
                <a:buSzPct val="120000"/>
                <a:buChar char="•"/>
                <a:defRPr sz="2800">
                  <a:solidFill>
                    <a:schemeClr val="tx1"/>
                  </a:solidFill>
                  <a:latin typeface="Arial" charset="0"/>
                </a:defRPr>
              </a:lvl5pPr>
              <a:lvl6pPr marL="2514600" indent="-228600" eaLnBrk="0" fontAlgn="base" hangingPunct="0">
                <a:lnSpc>
                  <a:spcPct val="90000"/>
                </a:lnSpc>
                <a:spcBef>
                  <a:spcPct val="15000"/>
                </a:spcBef>
                <a:spcAft>
                  <a:spcPct val="0"/>
                </a:spcAft>
                <a:buClr>
                  <a:schemeClr val="folHlink"/>
                </a:buClr>
                <a:buSzPct val="120000"/>
                <a:buChar char="•"/>
                <a:defRPr sz="2800">
                  <a:solidFill>
                    <a:schemeClr val="tx1"/>
                  </a:solidFill>
                  <a:latin typeface="Arial" charset="0"/>
                </a:defRPr>
              </a:lvl6pPr>
              <a:lvl7pPr marL="2971800" indent="-228600" eaLnBrk="0" fontAlgn="base" hangingPunct="0">
                <a:lnSpc>
                  <a:spcPct val="90000"/>
                </a:lnSpc>
                <a:spcBef>
                  <a:spcPct val="15000"/>
                </a:spcBef>
                <a:spcAft>
                  <a:spcPct val="0"/>
                </a:spcAft>
                <a:buClr>
                  <a:schemeClr val="folHlink"/>
                </a:buClr>
                <a:buSzPct val="120000"/>
                <a:buChar char="•"/>
                <a:defRPr sz="2800">
                  <a:solidFill>
                    <a:schemeClr val="tx1"/>
                  </a:solidFill>
                  <a:latin typeface="Arial" charset="0"/>
                </a:defRPr>
              </a:lvl7pPr>
              <a:lvl8pPr marL="3429000" indent="-228600" eaLnBrk="0" fontAlgn="base" hangingPunct="0">
                <a:lnSpc>
                  <a:spcPct val="90000"/>
                </a:lnSpc>
                <a:spcBef>
                  <a:spcPct val="15000"/>
                </a:spcBef>
                <a:spcAft>
                  <a:spcPct val="0"/>
                </a:spcAft>
                <a:buClr>
                  <a:schemeClr val="folHlink"/>
                </a:buClr>
                <a:buSzPct val="120000"/>
                <a:buChar char="•"/>
                <a:defRPr sz="2800">
                  <a:solidFill>
                    <a:schemeClr val="tx1"/>
                  </a:solidFill>
                  <a:latin typeface="Arial" charset="0"/>
                </a:defRPr>
              </a:lvl8pPr>
              <a:lvl9pPr marL="3886200" indent="-228600" eaLnBrk="0" fontAlgn="base" hangingPunct="0">
                <a:lnSpc>
                  <a:spcPct val="90000"/>
                </a:lnSpc>
                <a:spcBef>
                  <a:spcPct val="15000"/>
                </a:spcBef>
                <a:spcAft>
                  <a:spcPct val="0"/>
                </a:spcAft>
                <a:buClr>
                  <a:schemeClr val="folHlink"/>
                </a:buClr>
                <a:buSzPct val="120000"/>
                <a:buChar char="•"/>
                <a:defRPr sz="2800">
                  <a:solidFill>
                    <a:schemeClr val="tx1"/>
                  </a:solidFill>
                  <a:latin typeface="Arial" charset="0"/>
                </a:defRPr>
              </a:lvl9pPr>
            </a:lstStyle>
            <a:p>
              <a:pPr marL="0" marR="0" lvl="0" indent="0" algn="ctr" defTabSz="914400" rtl="0" eaLnBrk="0" fontAlgn="auto" latinLnBrk="0" hangingPunct="0">
                <a:lnSpc>
                  <a:spcPct val="100000"/>
                </a:lnSpc>
                <a:spcBef>
                  <a:spcPct val="0"/>
                </a:spcBef>
                <a:spcAft>
                  <a:spcPts val="0"/>
                </a:spcAft>
                <a:buClrTx/>
                <a:buSzTx/>
                <a:buFontTx/>
                <a:buNone/>
                <a:tabLst/>
                <a:defRPr/>
              </a:pPr>
              <a:r>
                <a:rPr kumimoji="0" lang="en-US" altLang="en-US" sz="2400" b="1" i="1" u="none" strike="noStrike" kern="1200" cap="none" spc="0" normalizeH="0" baseline="0" noProof="0" dirty="0">
                  <a:ln>
                    <a:noFill/>
                  </a:ln>
                  <a:solidFill>
                    <a:srgbClr val="000000"/>
                  </a:solidFill>
                  <a:effectLst/>
                  <a:uLnTx/>
                  <a:uFillTx/>
                  <a:latin typeface="Trebuchet MS"/>
                  <a:ea typeface="+mn-ea"/>
                  <a:cs typeface="+mn-cs"/>
                </a:rPr>
                <a:t>Learning Session 2</a:t>
              </a:r>
            </a:p>
            <a:p>
              <a:pPr marL="0" marR="0" lvl="0" indent="0" algn="ctr" defTabSz="914400" rtl="0" eaLnBrk="0" fontAlgn="auto" latinLnBrk="0" hangingPunct="0">
                <a:lnSpc>
                  <a:spcPct val="100000"/>
                </a:lnSpc>
                <a:spcBef>
                  <a:spcPct val="0"/>
                </a:spcBef>
                <a:spcAft>
                  <a:spcPts val="0"/>
                </a:spcAft>
                <a:buClrTx/>
                <a:buSzTx/>
                <a:buFontTx/>
                <a:buNone/>
                <a:tabLst/>
                <a:defRPr/>
              </a:pPr>
              <a:r>
                <a:rPr kumimoji="0" lang="en-US" altLang="en-US" sz="2400" b="1" i="1" u="none" strike="noStrike" kern="1200" cap="none" spc="0" normalizeH="0" baseline="0" noProof="0" dirty="0">
                  <a:ln>
                    <a:noFill/>
                  </a:ln>
                  <a:solidFill>
                    <a:prstClr val="white"/>
                  </a:solidFill>
                  <a:effectLst/>
                  <a:uLnTx/>
                  <a:uFillTx/>
                  <a:latin typeface="Trebuchet MS"/>
                  <a:ea typeface="+mn-ea"/>
                  <a:cs typeface="+mn-cs"/>
                </a:rPr>
                <a:t>IMPROVE</a:t>
              </a:r>
            </a:p>
          </p:txBody>
        </p:sp>
        <p:sp>
          <p:nvSpPr>
            <p:cNvPr id="14" name="Rectangle 4">
              <a:extLst>
                <a:ext uri="{FF2B5EF4-FFF2-40B4-BE49-F238E27FC236}">
                  <a16:creationId xmlns:a16="http://schemas.microsoft.com/office/drawing/2014/main" id="{6FE3AC3B-0674-47E7-A6E3-8FC80BC98DC5}"/>
                </a:ext>
              </a:extLst>
            </p:cNvPr>
            <p:cNvSpPr>
              <a:spLocks noChangeArrowheads="1"/>
            </p:cNvSpPr>
            <p:nvPr/>
          </p:nvSpPr>
          <p:spPr bwMode="auto">
            <a:xfrm>
              <a:off x="6010785" y="2574589"/>
              <a:ext cx="5247343" cy="22991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92075" tIns="46038" rIns="92075" bIns="46038">
              <a:spAutoFit/>
            </a:bodyPr>
            <a:lstStyle>
              <a:lvl1pPr marL="177800" indent="-177800" eaLnBrk="0" hangingPunct="0">
                <a:lnSpc>
                  <a:spcPct val="90000"/>
                </a:lnSpc>
                <a:spcBef>
                  <a:spcPct val="40000"/>
                </a:spcBef>
                <a:buClr>
                  <a:schemeClr val="accent1"/>
                </a:buClr>
                <a:buChar char="•"/>
                <a:defRPr sz="3200" b="1">
                  <a:solidFill>
                    <a:schemeClr val="tx1"/>
                  </a:solidFill>
                  <a:latin typeface="Arial" charset="0"/>
                </a:defRPr>
              </a:lvl1pPr>
              <a:lvl2pPr marL="520700" indent="-228600" eaLnBrk="0" hangingPunct="0">
                <a:lnSpc>
                  <a:spcPct val="90000"/>
                </a:lnSpc>
                <a:spcBef>
                  <a:spcPct val="10000"/>
                </a:spcBef>
                <a:buClr>
                  <a:schemeClr val="accent1"/>
                </a:buClr>
                <a:buChar char="•"/>
                <a:defRPr sz="2800">
                  <a:solidFill>
                    <a:schemeClr val="tx1"/>
                  </a:solidFill>
                  <a:latin typeface="Arial" charset="0"/>
                </a:defRPr>
              </a:lvl2pPr>
              <a:lvl3pPr marL="1143000" indent="-228600" eaLnBrk="0" hangingPunct="0">
                <a:lnSpc>
                  <a:spcPct val="90000"/>
                </a:lnSpc>
                <a:spcBef>
                  <a:spcPct val="10000"/>
                </a:spcBef>
                <a:buClr>
                  <a:schemeClr val="accent1"/>
                </a:buClr>
                <a:buChar char="•"/>
                <a:defRPr sz="2800">
                  <a:solidFill>
                    <a:schemeClr val="tx1"/>
                  </a:solidFill>
                  <a:latin typeface="Arial" charset="0"/>
                </a:defRPr>
              </a:lvl3pPr>
              <a:lvl4pPr marL="1600200" indent="-228600" eaLnBrk="0" hangingPunct="0">
                <a:lnSpc>
                  <a:spcPct val="90000"/>
                </a:lnSpc>
                <a:spcBef>
                  <a:spcPct val="15000"/>
                </a:spcBef>
                <a:buClr>
                  <a:schemeClr val="folHlink"/>
                </a:buClr>
                <a:buSzPct val="120000"/>
                <a:buChar char="•"/>
                <a:defRPr sz="2800">
                  <a:solidFill>
                    <a:schemeClr val="tx1"/>
                  </a:solidFill>
                  <a:latin typeface="Arial" charset="0"/>
                </a:defRPr>
              </a:lvl4pPr>
              <a:lvl5pPr marL="2057400" indent="-228600" eaLnBrk="0" hangingPunct="0">
                <a:lnSpc>
                  <a:spcPct val="90000"/>
                </a:lnSpc>
                <a:spcBef>
                  <a:spcPct val="15000"/>
                </a:spcBef>
                <a:buClr>
                  <a:schemeClr val="folHlink"/>
                </a:buClr>
                <a:buSzPct val="120000"/>
                <a:buChar char="•"/>
                <a:defRPr sz="2800">
                  <a:solidFill>
                    <a:schemeClr val="tx1"/>
                  </a:solidFill>
                  <a:latin typeface="Arial" charset="0"/>
                </a:defRPr>
              </a:lvl5pPr>
              <a:lvl6pPr marL="2514600" indent="-228600" eaLnBrk="0" fontAlgn="base" hangingPunct="0">
                <a:lnSpc>
                  <a:spcPct val="90000"/>
                </a:lnSpc>
                <a:spcBef>
                  <a:spcPct val="15000"/>
                </a:spcBef>
                <a:spcAft>
                  <a:spcPct val="0"/>
                </a:spcAft>
                <a:buClr>
                  <a:schemeClr val="folHlink"/>
                </a:buClr>
                <a:buSzPct val="120000"/>
                <a:buChar char="•"/>
                <a:defRPr sz="2800">
                  <a:solidFill>
                    <a:schemeClr val="tx1"/>
                  </a:solidFill>
                  <a:latin typeface="Arial" charset="0"/>
                </a:defRPr>
              </a:lvl6pPr>
              <a:lvl7pPr marL="2971800" indent="-228600" eaLnBrk="0" fontAlgn="base" hangingPunct="0">
                <a:lnSpc>
                  <a:spcPct val="90000"/>
                </a:lnSpc>
                <a:spcBef>
                  <a:spcPct val="15000"/>
                </a:spcBef>
                <a:spcAft>
                  <a:spcPct val="0"/>
                </a:spcAft>
                <a:buClr>
                  <a:schemeClr val="folHlink"/>
                </a:buClr>
                <a:buSzPct val="120000"/>
                <a:buChar char="•"/>
                <a:defRPr sz="2800">
                  <a:solidFill>
                    <a:schemeClr val="tx1"/>
                  </a:solidFill>
                  <a:latin typeface="Arial" charset="0"/>
                </a:defRPr>
              </a:lvl7pPr>
              <a:lvl8pPr marL="3429000" indent="-228600" eaLnBrk="0" fontAlgn="base" hangingPunct="0">
                <a:lnSpc>
                  <a:spcPct val="90000"/>
                </a:lnSpc>
                <a:spcBef>
                  <a:spcPct val="15000"/>
                </a:spcBef>
                <a:spcAft>
                  <a:spcPct val="0"/>
                </a:spcAft>
                <a:buClr>
                  <a:schemeClr val="folHlink"/>
                </a:buClr>
                <a:buSzPct val="120000"/>
                <a:buChar char="•"/>
                <a:defRPr sz="2800">
                  <a:solidFill>
                    <a:schemeClr val="tx1"/>
                  </a:solidFill>
                  <a:latin typeface="Arial" charset="0"/>
                </a:defRPr>
              </a:lvl8pPr>
              <a:lvl9pPr marL="3886200" indent="-228600" eaLnBrk="0" fontAlgn="base" hangingPunct="0">
                <a:lnSpc>
                  <a:spcPct val="90000"/>
                </a:lnSpc>
                <a:spcBef>
                  <a:spcPct val="15000"/>
                </a:spcBef>
                <a:spcAft>
                  <a:spcPct val="0"/>
                </a:spcAft>
                <a:buClr>
                  <a:schemeClr val="folHlink"/>
                </a:buClr>
                <a:buSzPct val="120000"/>
                <a:buChar char="•"/>
                <a:defRPr sz="2800">
                  <a:solidFill>
                    <a:schemeClr val="tx1"/>
                  </a:solidFill>
                  <a:latin typeface="Arial" charset="0"/>
                </a:defRPr>
              </a:lvl9pPr>
            </a:lstStyle>
            <a:p>
              <a:pPr marL="177800" marR="0" lvl="0" indent="-177800" algn="l" defTabSz="914400" rtl="0" eaLnBrk="0" fontAlgn="auto" latinLnBrk="0" hangingPunct="0">
                <a:lnSpc>
                  <a:spcPct val="110000"/>
                </a:lnSpc>
                <a:spcBef>
                  <a:spcPct val="0"/>
                </a:spcBef>
                <a:spcAft>
                  <a:spcPts val="0"/>
                </a:spcAft>
                <a:buClrTx/>
                <a:buSzPct val="75000"/>
                <a:buFont typeface="Wingdings" charset="2"/>
                <a:buChar char="q"/>
                <a:tabLst/>
                <a:defRPr/>
              </a:pPr>
              <a:r>
                <a:rPr kumimoji="0" lang="en-US" altLang="en-US" sz="2200" b="0" i="0" u="none" strike="noStrike" kern="1200" cap="none" spc="0" normalizeH="0" baseline="0" noProof="0" dirty="0">
                  <a:ln>
                    <a:noFill/>
                  </a:ln>
                  <a:solidFill>
                    <a:srgbClr val="000000"/>
                  </a:solidFill>
                  <a:effectLst/>
                  <a:uLnTx/>
                  <a:uFillTx/>
                  <a:latin typeface="Trebuchet MS"/>
                  <a:ea typeface="+mn-ea"/>
                  <a:cs typeface="+mn-cs"/>
                </a:rPr>
                <a:t>Modify Solution(s) where necessary by additional Test of Change (PDSA)</a:t>
              </a:r>
            </a:p>
            <a:p>
              <a:pPr marL="177800" marR="0" lvl="0" indent="-177800" algn="l" defTabSz="914400" rtl="0" eaLnBrk="0" fontAlgn="auto" latinLnBrk="0" hangingPunct="0">
                <a:lnSpc>
                  <a:spcPct val="110000"/>
                </a:lnSpc>
                <a:spcBef>
                  <a:spcPct val="0"/>
                </a:spcBef>
                <a:spcAft>
                  <a:spcPts val="0"/>
                </a:spcAft>
                <a:buClrTx/>
                <a:buSzPct val="75000"/>
                <a:buFont typeface="Wingdings" charset="2"/>
                <a:buChar char="q"/>
                <a:tabLst/>
                <a:defRPr/>
              </a:pPr>
              <a:r>
                <a:rPr kumimoji="0" lang="en-US" altLang="en-US" sz="2200" b="0" i="0" u="none" strike="noStrike" kern="1200" cap="none" spc="0" normalizeH="0" baseline="0" noProof="0" dirty="0">
                  <a:ln>
                    <a:noFill/>
                  </a:ln>
                  <a:solidFill>
                    <a:srgbClr val="000000"/>
                  </a:solidFill>
                  <a:effectLst/>
                  <a:uLnTx/>
                  <a:uFillTx/>
                  <a:latin typeface="Trebuchet MS"/>
                  <a:ea typeface="+mn-ea"/>
                  <a:cs typeface="+mn-cs"/>
                </a:rPr>
                <a:t>Data Display</a:t>
              </a:r>
            </a:p>
            <a:p>
              <a:pPr marL="177800" marR="0" lvl="0" indent="-177800" algn="l" defTabSz="914400" rtl="0" eaLnBrk="0" fontAlgn="auto" latinLnBrk="0" hangingPunct="0">
                <a:lnSpc>
                  <a:spcPct val="110000"/>
                </a:lnSpc>
                <a:spcBef>
                  <a:spcPct val="0"/>
                </a:spcBef>
                <a:spcAft>
                  <a:spcPts val="0"/>
                </a:spcAft>
                <a:buClrTx/>
                <a:buSzPct val="75000"/>
                <a:buFont typeface="Wingdings" charset="2"/>
                <a:buChar char="q"/>
                <a:tabLst/>
                <a:defRPr/>
              </a:pPr>
              <a:r>
                <a:rPr kumimoji="0" lang="en-US" altLang="en-US" sz="2200" b="0" i="0" u="none" strike="noStrike" kern="1200" cap="none" spc="0" normalizeH="0" baseline="0" noProof="0" dirty="0">
                  <a:ln>
                    <a:noFill/>
                  </a:ln>
                  <a:solidFill>
                    <a:srgbClr val="000000"/>
                  </a:solidFill>
                  <a:effectLst/>
                  <a:uLnTx/>
                  <a:uFillTx/>
                  <a:latin typeface="Trebuchet MS"/>
                  <a:ea typeface="+mn-ea"/>
                  <a:cs typeface="+mn-cs"/>
                </a:rPr>
                <a:t>Create Future State Map</a:t>
              </a:r>
            </a:p>
            <a:p>
              <a:pPr marL="177800" marR="0" lvl="0" indent="-177800" algn="l" defTabSz="914400" rtl="0" eaLnBrk="0" fontAlgn="auto" latinLnBrk="0" hangingPunct="0">
                <a:lnSpc>
                  <a:spcPct val="110000"/>
                </a:lnSpc>
                <a:spcBef>
                  <a:spcPct val="0"/>
                </a:spcBef>
                <a:spcAft>
                  <a:spcPts val="0"/>
                </a:spcAft>
                <a:buClrTx/>
                <a:buSzPct val="75000"/>
                <a:buFont typeface="Wingdings" charset="2"/>
                <a:buChar char="q"/>
                <a:tabLst/>
                <a:defRPr/>
              </a:pPr>
              <a:r>
                <a:rPr kumimoji="0" lang="en-US" altLang="en-US" sz="2200" b="0" i="0" u="none" strike="noStrike" kern="1200" cap="none" spc="0" normalizeH="0" baseline="0" noProof="0" dirty="0">
                  <a:ln>
                    <a:noFill/>
                  </a:ln>
                  <a:solidFill>
                    <a:srgbClr val="000000"/>
                  </a:solidFill>
                  <a:effectLst/>
                  <a:uLnTx/>
                  <a:uFillTx/>
                  <a:latin typeface="Trebuchet MS"/>
                  <a:ea typeface="+mn-ea"/>
                  <a:cs typeface="+mn-cs"/>
                </a:rPr>
                <a:t>Create Standard Work</a:t>
              </a:r>
            </a:p>
            <a:p>
              <a:pPr marL="177800" marR="0" lvl="0" indent="-177800" algn="l" defTabSz="914400" rtl="0" eaLnBrk="0" fontAlgn="auto" latinLnBrk="0" hangingPunct="0">
                <a:lnSpc>
                  <a:spcPct val="110000"/>
                </a:lnSpc>
                <a:spcBef>
                  <a:spcPct val="0"/>
                </a:spcBef>
                <a:spcAft>
                  <a:spcPts val="0"/>
                </a:spcAft>
                <a:buClrTx/>
                <a:buSzPct val="75000"/>
                <a:buFont typeface="Wingdings" charset="2"/>
                <a:buChar char="q"/>
                <a:tabLst/>
                <a:defRPr/>
              </a:pPr>
              <a:r>
                <a:rPr kumimoji="0" lang="en-US" altLang="en-US" sz="2200" b="0" i="0" u="none" strike="noStrike" kern="1200" cap="none" spc="0" normalizeH="0" baseline="0" noProof="0" dirty="0">
                  <a:ln>
                    <a:noFill/>
                  </a:ln>
                  <a:solidFill>
                    <a:srgbClr val="000000"/>
                  </a:solidFill>
                  <a:effectLst/>
                  <a:uLnTx/>
                  <a:uFillTx/>
                  <a:latin typeface="Trebuchet MS"/>
                  <a:ea typeface="+mn-ea"/>
                  <a:cs typeface="+mn-cs"/>
                </a:rPr>
                <a:t>Presentation</a:t>
              </a:r>
            </a:p>
          </p:txBody>
        </p:sp>
      </p:grpSp>
      <p:pic>
        <p:nvPicPr>
          <p:cNvPr id="8" name="Picture 7">
            <a:extLst>
              <a:ext uri="{FF2B5EF4-FFF2-40B4-BE49-F238E27FC236}">
                <a16:creationId xmlns:a16="http://schemas.microsoft.com/office/drawing/2014/main" id="{282803F6-C9D6-4B4C-8F59-E5B2108CABB8}"/>
              </a:ext>
            </a:extLst>
          </p:cNvPr>
          <p:cNvPicPr>
            <a:picLocks noChangeAspect="1"/>
          </p:cNvPicPr>
          <p:nvPr/>
        </p:nvPicPr>
        <p:blipFill>
          <a:blip r:embed="rId2"/>
          <a:stretch>
            <a:fillRect/>
          </a:stretch>
        </p:blipFill>
        <p:spPr>
          <a:xfrm>
            <a:off x="979615" y="6065203"/>
            <a:ext cx="604974" cy="592256"/>
          </a:xfrm>
          <a:prstGeom prst="rect">
            <a:avLst/>
          </a:prstGeom>
        </p:spPr>
      </p:pic>
      <p:sp>
        <p:nvSpPr>
          <p:cNvPr id="9" name="TextBox 8">
            <a:extLst>
              <a:ext uri="{FF2B5EF4-FFF2-40B4-BE49-F238E27FC236}">
                <a16:creationId xmlns:a16="http://schemas.microsoft.com/office/drawing/2014/main" id="{C1CB19C0-BBB5-4FF0-A6C6-3C8FF3B8C9CF}"/>
              </a:ext>
            </a:extLst>
          </p:cNvPr>
          <p:cNvSpPr txBox="1"/>
          <p:nvPr/>
        </p:nvSpPr>
        <p:spPr>
          <a:xfrm>
            <a:off x="1584589" y="6405394"/>
            <a:ext cx="1261850" cy="276999"/>
          </a:xfrm>
          <a:prstGeom prst="rect">
            <a:avLst/>
          </a:prstGeom>
          <a:noFill/>
        </p:spPr>
        <p:txBody>
          <a:bodyPr wrap="square" rtlCol="0">
            <a:spAutoFit/>
          </a:bodyPr>
          <a:lstStyle/>
          <a:p>
            <a:r>
              <a:rPr lang="en-US" sz="1200" dirty="0"/>
              <a:t>LARC Workbook</a:t>
            </a:r>
          </a:p>
        </p:txBody>
      </p:sp>
    </p:spTree>
    <p:extLst>
      <p:ext uri="{BB962C8B-B14F-4D97-AF65-F5344CB8AC3E}">
        <p14:creationId xmlns:p14="http://schemas.microsoft.com/office/powerpoint/2010/main" val="95211267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5D9BB0F-9DAF-4C10-AC7B-7EFF1874A074}"/>
              </a:ext>
            </a:extLst>
          </p:cNvPr>
          <p:cNvSpPr>
            <a:spLocks noGrp="1"/>
          </p:cNvSpPr>
          <p:nvPr>
            <p:ph type="ctrTitle"/>
          </p:nvPr>
        </p:nvSpPr>
        <p:spPr>
          <a:xfrm>
            <a:off x="914402" y="2547820"/>
            <a:ext cx="8595358" cy="1490780"/>
          </a:xfrm>
        </p:spPr>
        <p:txBody>
          <a:bodyPr>
            <a:normAutofit fontScale="90000"/>
          </a:bodyPr>
          <a:lstStyle/>
          <a:p>
            <a:r>
              <a:rPr lang="en-US" sz="4800" dirty="0"/>
              <a:t>Data Display</a:t>
            </a:r>
            <a:br>
              <a:rPr lang="en-US" sz="4800" dirty="0"/>
            </a:br>
            <a:r>
              <a:rPr lang="en-US" sz="3600" dirty="0">
                <a:solidFill>
                  <a:srgbClr val="FFC000"/>
                </a:solidFill>
              </a:rPr>
              <a:t>Project Learning Board</a:t>
            </a:r>
            <a:br>
              <a:rPr lang="en-US" sz="3600" dirty="0">
                <a:solidFill>
                  <a:srgbClr val="FFC000"/>
                </a:solidFill>
              </a:rPr>
            </a:br>
            <a:r>
              <a:rPr lang="en-US" sz="3600" dirty="0">
                <a:solidFill>
                  <a:srgbClr val="FFC000"/>
                </a:solidFill>
              </a:rPr>
              <a:t>Creating a Run Chart</a:t>
            </a:r>
            <a:br>
              <a:rPr lang="en-US" sz="3600" dirty="0">
                <a:solidFill>
                  <a:srgbClr val="FFC000"/>
                </a:solidFill>
              </a:rPr>
            </a:br>
            <a:br>
              <a:rPr lang="en-US" sz="3600" dirty="0">
                <a:solidFill>
                  <a:srgbClr val="FFC000"/>
                </a:solidFill>
              </a:rPr>
            </a:br>
            <a:br>
              <a:rPr lang="en-US" sz="4800" dirty="0"/>
            </a:br>
            <a:endParaRPr lang="en-US" dirty="0"/>
          </a:p>
        </p:txBody>
      </p:sp>
      <p:sp>
        <p:nvSpPr>
          <p:cNvPr id="6" name="Slide Number Placeholder 5">
            <a:extLst>
              <a:ext uri="{FF2B5EF4-FFF2-40B4-BE49-F238E27FC236}">
                <a16:creationId xmlns:a16="http://schemas.microsoft.com/office/drawing/2014/main" id="{10CDE8EE-6FCB-4AAD-85A4-542849EAAE7A}"/>
              </a:ext>
            </a:extLst>
          </p:cNvPr>
          <p:cNvSpPr>
            <a:spLocks noGrp="1"/>
          </p:cNvSpPr>
          <p:nvPr>
            <p:ph type="sldNum" sz="quarter" idx="12"/>
          </p:nvPr>
        </p:nvSpPr>
        <p:spPr/>
        <p:txBody>
          <a:bodyPr/>
          <a:lstStyle/>
          <a:p>
            <a:pPr marL="0" marR="0" lvl="0" indent="0" algn="r" defTabSz="914400" rtl="0" eaLnBrk="1" fontAlgn="auto" latinLnBrk="0" hangingPunct="1">
              <a:lnSpc>
                <a:spcPct val="90000"/>
              </a:lnSpc>
              <a:spcBef>
                <a:spcPts val="0"/>
              </a:spcBef>
              <a:spcAft>
                <a:spcPts val="0"/>
              </a:spcAft>
              <a:buClrTx/>
              <a:buSzTx/>
              <a:buFontTx/>
              <a:buNone/>
              <a:tabLst/>
              <a:defRPr/>
            </a:pPr>
            <a:fld id="{1EA85E74-CFD1-43C2-9168-DB4B3F980C18}" type="slidenum">
              <a:rPr kumimoji="0" lang="en-US" sz="1401" b="0" i="0" u="none" strike="noStrike" kern="1200" cap="none" spc="0" normalizeH="0" baseline="0" noProof="0" smtClean="0">
                <a:ln>
                  <a:noFill/>
                </a:ln>
                <a:solidFill>
                  <a:prstClr val="white"/>
                </a:solidFill>
                <a:effectLst/>
                <a:uLnTx/>
                <a:uFillTx/>
                <a:latin typeface="Trebuchet MS"/>
                <a:ea typeface="+mn-ea"/>
                <a:cs typeface="+mn-cs"/>
              </a:rPr>
              <a:pPr marL="0" marR="0" lvl="0" indent="0" algn="r" defTabSz="914400" rtl="0" eaLnBrk="1" fontAlgn="auto" latinLnBrk="0" hangingPunct="1">
                <a:lnSpc>
                  <a:spcPct val="90000"/>
                </a:lnSpc>
                <a:spcBef>
                  <a:spcPts val="0"/>
                </a:spcBef>
                <a:spcAft>
                  <a:spcPts val="0"/>
                </a:spcAft>
                <a:buClrTx/>
                <a:buSzTx/>
                <a:buFontTx/>
                <a:buNone/>
                <a:tabLst/>
                <a:defRPr/>
              </a:pPr>
              <a:t>73</a:t>
            </a:fld>
            <a:endParaRPr kumimoji="0" lang="en-US" sz="1401" b="0" i="0" u="none" strike="noStrike" kern="1200" cap="none" spc="0" normalizeH="0" baseline="0" noProof="0">
              <a:ln>
                <a:noFill/>
              </a:ln>
              <a:solidFill>
                <a:prstClr val="white"/>
              </a:solidFill>
              <a:effectLst/>
              <a:uLnTx/>
              <a:uFillTx/>
              <a:latin typeface="Trebuchet MS"/>
              <a:ea typeface="+mn-ea"/>
              <a:cs typeface="+mn-cs"/>
            </a:endParaRPr>
          </a:p>
        </p:txBody>
      </p:sp>
      <p:sp>
        <p:nvSpPr>
          <p:cNvPr id="4" name="TextBox 3">
            <a:extLst>
              <a:ext uri="{FF2B5EF4-FFF2-40B4-BE49-F238E27FC236}">
                <a16:creationId xmlns:a16="http://schemas.microsoft.com/office/drawing/2014/main" id="{AFCF214E-432D-4F0B-8E4C-D394CECE5E61}"/>
              </a:ext>
            </a:extLst>
          </p:cNvPr>
          <p:cNvSpPr txBox="1"/>
          <p:nvPr/>
        </p:nvSpPr>
        <p:spPr>
          <a:xfrm>
            <a:off x="1070788" y="4393511"/>
            <a:ext cx="2578345" cy="369332"/>
          </a:xfrm>
          <a:prstGeom prst="rect">
            <a:avLst/>
          </a:prstGeom>
          <a:noFill/>
          <a:ln w="76200">
            <a:solidFill>
              <a:schemeClr val="accent2"/>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Trebuchet MS"/>
                <a:ea typeface="+mn-ea"/>
                <a:cs typeface="+mn-cs"/>
              </a:rPr>
              <a:t>LARC Workbook, p. 55</a:t>
            </a:r>
          </a:p>
        </p:txBody>
      </p:sp>
      <p:pic>
        <p:nvPicPr>
          <p:cNvPr id="7" name="Picture 6">
            <a:extLst>
              <a:ext uri="{FF2B5EF4-FFF2-40B4-BE49-F238E27FC236}">
                <a16:creationId xmlns:a16="http://schemas.microsoft.com/office/drawing/2014/main" id="{FD4E6105-70EB-40BD-929C-3E26DE8E6091}"/>
              </a:ext>
            </a:extLst>
          </p:cNvPr>
          <p:cNvPicPr>
            <a:picLocks noChangeAspect="1"/>
          </p:cNvPicPr>
          <p:nvPr/>
        </p:nvPicPr>
        <p:blipFill>
          <a:blip r:embed="rId3"/>
          <a:stretch>
            <a:fillRect/>
          </a:stretch>
        </p:blipFill>
        <p:spPr>
          <a:xfrm>
            <a:off x="979615" y="6065203"/>
            <a:ext cx="604974" cy="592256"/>
          </a:xfrm>
          <a:prstGeom prst="rect">
            <a:avLst/>
          </a:prstGeom>
        </p:spPr>
      </p:pic>
      <p:sp>
        <p:nvSpPr>
          <p:cNvPr id="8" name="TextBox 7">
            <a:extLst>
              <a:ext uri="{FF2B5EF4-FFF2-40B4-BE49-F238E27FC236}">
                <a16:creationId xmlns:a16="http://schemas.microsoft.com/office/drawing/2014/main" id="{6922D685-1927-4B1A-B306-32A625DA40E9}"/>
              </a:ext>
            </a:extLst>
          </p:cNvPr>
          <p:cNvSpPr txBox="1"/>
          <p:nvPr/>
        </p:nvSpPr>
        <p:spPr>
          <a:xfrm>
            <a:off x="1584589" y="6405394"/>
            <a:ext cx="1261850" cy="276999"/>
          </a:xfrm>
          <a:prstGeom prst="rect">
            <a:avLst/>
          </a:prstGeom>
          <a:noFill/>
        </p:spPr>
        <p:txBody>
          <a:bodyPr wrap="square" rtlCol="0">
            <a:spAutoFit/>
          </a:bodyPr>
          <a:lstStyle/>
          <a:p>
            <a:r>
              <a:rPr lang="en-US" sz="1200" dirty="0"/>
              <a:t>LARC Workbook</a:t>
            </a:r>
          </a:p>
        </p:txBody>
      </p:sp>
      <p:sp>
        <p:nvSpPr>
          <p:cNvPr id="9" name="TextBox 8">
            <a:extLst>
              <a:ext uri="{FF2B5EF4-FFF2-40B4-BE49-F238E27FC236}">
                <a16:creationId xmlns:a16="http://schemas.microsoft.com/office/drawing/2014/main" id="{F8997668-F6BC-4D01-8DA8-5B11A630F7E5}"/>
              </a:ext>
            </a:extLst>
          </p:cNvPr>
          <p:cNvSpPr txBox="1"/>
          <p:nvPr/>
        </p:nvSpPr>
        <p:spPr>
          <a:xfrm>
            <a:off x="971550" y="4840755"/>
            <a:ext cx="5124450" cy="276999"/>
          </a:xfrm>
          <a:prstGeom prst="rect">
            <a:avLst/>
          </a:prstGeom>
          <a:noFill/>
        </p:spPr>
        <p:txBody>
          <a:bodyPr wrap="square">
            <a:spAutoFit/>
          </a:bodyPr>
          <a:lstStyle/>
          <a:p>
            <a:r>
              <a:rPr lang="en-US" sz="1200" dirty="0">
                <a:solidFill>
                  <a:schemeClr val="bg1"/>
                </a:solidFill>
                <a:hlinkClick r:id="rId4">
                  <a:extLst>
                    <a:ext uri="{A12FA001-AC4F-418D-AE19-62706E023703}">
                      <ahyp:hlinkClr xmlns:ahyp="http://schemas.microsoft.com/office/drawing/2018/hyperlinkcolor" val="tx"/>
                    </a:ext>
                  </a:extLst>
                </a:hlinkClick>
              </a:rPr>
              <a:t>https://www.larccqi.org/uploads/resources/LARC-3.0-WORKBOOK.pdf</a:t>
            </a:r>
            <a:endParaRPr lang="en-US" sz="1200" dirty="0">
              <a:solidFill>
                <a:schemeClr val="bg1"/>
              </a:solidFill>
            </a:endParaRPr>
          </a:p>
        </p:txBody>
      </p:sp>
    </p:spTree>
    <p:extLst>
      <p:ext uri="{BB962C8B-B14F-4D97-AF65-F5344CB8AC3E}">
        <p14:creationId xmlns:p14="http://schemas.microsoft.com/office/powerpoint/2010/main" val="411434168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ontent Placeholder 5">
            <a:extLst>
              <a:ext uri="{FF2B5EF4-FFF2-40B4-BE49-F238E27FC236}">
                <a16:creationId xmlns:a16="http://schemas.microsoft.com/office/drawing/2014/main" id="{0750CF7A-8842-4A32-B86C-E190C2FEBD5C}"/>
              </a:ext>
            </a:extLst>
          </p:cNvPr>
          <p:cNvGraphicFramePr>
            <a:graphicFrameLocks/>
          </p:cNvGraphicFramePr>
          <p:nvPr>
            <p:extLst>
              <p:ext uri="{D42A27DB-BD31-4B8C-83A1-F6EECF244321}">
                <p14:modId xmlns:p14="http://schemas.microsoft.com/office/powerpoint/2010/main" val="581202418"/>
              </p:ext>
            </p:extLst>
          </p:nvPr>
        </p:nvGraphicFramePr>
        <p:xfrm>
          <a:off x="1764454" y="870281"/>
          <a:ext cx="8663092" cy="4140119"/>
        </p:xfrm>
        <a:graphic>
          <a:graphicData uri="http://schemas.openxmlformats.org/drawingml/2006/table">
            <a:tbl>
              <a:tblPr firstRow="1" bandRow="1">
                <a:tableStyleId>{93296810-A885-4BE3-A3E7-6D5BEEA58F35}</a:tableStyleId>
              </a:tblPr>
              <a:tblGrid>
                <a:gridCol w="2134561">
                  <a:extLst>
                    <a:ext uri="{9D8B030D-6E8A-4147-A177-3AD203B41FA5}">
                      <a16:colId xmlns:a16="http://schemas.microsoft.com/office/drawing/2014/main" val="20000"/>
                    </a:ext>
                  </a:extLst>
                </a:gridCol>
                <a:gridCol w="2120785">
                  <a:extLst>
                    <a:ext uri="{9D8B030D-6E8A-4147-A177-3AD203B41FA5}">
                      <a16:colId xmlns:a16="http://schemas.microsoft.com/office/drawing/2014/main" val="20001"/>
                    </a:ext>
                  </a:extLst>
                </a:gridCol>
                <a:gridCol w="239486">
                  <a:extLst>
                    <a:ext uri="{9D8B030D-6E8A-4147-A177-3AD203B41FA5}">
                      <a16:colId xmlns:a16="http://schemas.microsoft.com/office/drawing/2014/main" val="20002"/>
                    </a:ext>
                  </a:extLst>
                </a:gridCol>
                <a:gridCol w="2021553">
                  <a:extLst>
                    <a:ext uri="{9D8B030D-6E8A-4147-A177-3AD203B41FA5}">
                      <a16:colId xmlns:a16="http://schemas.microsoft.com/office/drawing/2014/main" val="20003"/>
                    </a:ext>
                  </a:extLst>
                </a:gridCol>
                <a:gridCol w="1095204">
                  <a:extLst>
                    <a:ext uri="{9D8B030D-6E8A-4147-A177-3AD203B41FA5}">
                      <a16:colId xmlns:a16="http://schemas.microsoft.com/office/drawing/2014/main" val="20004"/>
                    </a:ext>
                  </a:extLst>
                </a:gridCol>
                <a:gridCol w="1051503">
                  <a:extLst>
                    <a:ext uri="{9D8B030D-6E8A-4147-A177-3AD203B41FA5}">
                      <a16:colId xmlns:a16="http://schemas.microsoft.com/office/drawing/2014/main" val="20005"/>
                    </a:ext>
                  </a:extLst>
                </a:gridCol>
              </a:tblGrid>
              <a:tr h="416302">
                <a:tc gridSpan="6">
                  <a:txBody>
                    <a:bodyPr/>
                    <a:lstStyle/>
                    <a:p>
                      <a:pPr algn="ctr"/>
                      <a:r>
                        <a:rPr lang="en-US" dirty="0"/>
                        <a:t>LEARNING BOARD</a:t>
                      </a:r>
                    </a:p>
                  </a:txBody>
                  <a:tcPr/>
                </a:tc>
                <a:tc hMerge="1">
                  <a:txBody>
                    <a:bodyPr/>
                    <a:lstStyle/>
                    <a:p>
                      <a:endParaRPr lang="en-US" dirty="0"/>
                    </a:p>
                  </a:txBody>
                  <a:tcPr/>
                </a:tc>
                <a:tc hMerge="1">
                  <a:txBody>
                    <a:bodyPr/>
                    <a:lstStyle/>
                    <a:p>
                      <a:endParaRPr lang="en-US"/>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10000"/>
                  </a:ext>
                </a:extLst>
              </a:tr>
              <a:tr h="416302">
                <a:tc gridSpan="2">
                  <a:txBody>
                    <a:bodyPr/>
                    <a:lstStyle/>
                    <a:p>
                      <a:pPr algn="ctr"/>
                      <a:r>
                        <a:rPr lang="en-US" b="1" dirty="0"/>
                        <a:t>PROJECT</a:t>
                      </a:r>
                    </a:p>
                  </a:txBody>
                  <a:tcPr/>
                </a:tc>
                <a:tc hMerge="1">
                  <a:txBody>
                    <a:bodyPr/>
                    <a:lstStyle/>
                    <a:p>
                      <a:endParaRPr lang="en-US" dirty="0"/>
                    </a:p>
                  </a:txBody>
                  <a:tcPr/>
                </a:tc>
                <a:tc rowSpan="3">
                  <a:txBody>
                    <a:bodyPr/>
                    <a:lstStyle/>
                    <a:p>
                      <a:endParaRPr lang="en-US" dirty="0"/>
                    </a:p>
                  </a:txBody>
                  <a:tcPr>
                    <a:solidFill>
                      <a:schemeClr val="accent6"/>
                    </a:solidFill>
                  </a:tcPr>
                </a:tc>
                <a:tc gridSpan="3">
                  <a:txBody>
                    <a:bodyPr/>
                    <a:lstStyle/>
                    <a:p>
                      <a:pPr algn="ctr"/>
                      <a:r>
                        <a:rPr lang="en-US" b="1" dirty="0"/>
                        <a:t>JUST</a:t>
                      </a:r>
                      <a:r>
                        <a:rPr lang="en-US" b="1" baseline="0" dirty="0"/>
                        <a:t> DO IT</a:t>
                      </a:r>
                      <a:endParaRPr lang="en-US" b="1" dirty="0"/>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10001"/>
                  </a:ext>
                </a:extLst>
              </a:tr>
              <a:tr h="527316">
                <a:tc>
                  <a:txBody>
                    <a:bodyPr/>
                    <a:lstStyle/>
                    <a:p>
                      <a:pPr algn="ctr"/>
                      <a:r>
                        <a:rPr lang="en-US" sz="2000" b="1" dirty="0"/>
                        <a:t>Aim / Metric</a:t>
                      </a:r>
                    </a:p>
                  </a:txBody>
                  <a:tcPr/>
                </a:tc>
                <a:tc>
                  <a:txBody>
                    <a:bodyPr/>
                    <a:lstStyle/>
                    <a:p>
                      <a:pPr algn="ctr"/>
                      <a:r>
                        <a:rPr lang="en-US" sz="2000" b="1" dirty="0"/>
                        <a:t>Changes</a:t>
                      </a:r>
                    </a:p>
                  </a:txBody>
                  <a:tcPr/>
                </a:tc>
                <a:tc vMerge="1">
                  <a:txBody>
                    <a:bodyPr/>
                    <a:lstStyle/>
                    <a:p>
                      <a:endParaRPr lang="en-US" dirty="0"/>
                    </a:p>
                  </a:txBody>
                  <a:tcPr>
                    <a:solidFill>
                      <a:schemeClr val="accent6"/>
                    </a:solidFill>
                  </a:tcPr>
                </a:tc>
                <a:tc>
                  <a:txBody>
                    <a:bodyPr/>
                    <a:lstStyle/>
                    <a:p>
                      <a:pPr algn="ctr"/>
                      <a:r>
                        <a:rPr lang="en-US" sz="1600" b="1" dirty="0"/>
                        <a:t>Identified Opportunities</a:t>
                      </a:r>
                    </a:p>
                  </a:txBody>
                  <a:tcPr/>
                </a:tc>
                <a:tc>
                  <a:txBody>
                    <a:bodyPr/>
                    <a:lstStyle/>
                    <a:p>
                      <a:pPr algn="ctr"/>
                      <a:r>
                        <a:rPr lang="en-US" sz="1600" b="1" dirty="0"/>
                        <a:t>Actions</a:t>
                      </a:r>
                    </a:p>
                  </a:txBody>
                  <a:tcPr/>
                </a:tc>
                <a:tc>
                  <a:txBody>
                    <a:bodyPr/>
                    <a:lstStyle/>
                    <a:p>
                      <a:pPr algn="ctr"/>
                      <a:r>
                        <a:rPr lang="en-US" sz="1600" b="1" dirty="0"/>
                        <a:t>Resolved</a:t>
                      </a:r>
                    </a:p>
                  </a:txBody>
                  <a:tcPr/>
                </a:tc>
                <a:extLst>
                  <a:ext uri="{0D108BD9-81ED-4DB2-BD59-A6C34878D82A}">
                    <a16:rowId xmlns:a16="http://schemas.microsoft.com/office/drawing/2014/main" val="10002"/>
                  </a:ext>
                </a:extLst>
              </a:tr>
              <a:tr h="2646599">
                <a:tc>
                  <a:txBody>
                    <a:bodyPr/>
                    <a:lstStyle/>
                    <a:p>
                      <a:pPr algn="ctr"/>
                      <a:endParaRPr lang="en-US" sz="2000" b="1" dirty="0"/>
                    </a:p>
                  </a:txBody>
                  <a:tcPr/>
                </a:tc>
                <a:tc>
                  <a:txBody>
                    <a:bodyPr/>
                    <a:lstStyle/>
                    <a:p>
                      <a:pPr algn="ctr"/>
                      <a:endParaRPr lang="en-US" sz="2000" b="1" dirty="0"/>
                    </a:p>
                  </a:txBody>
                  <a:tcPr/>
                </a:tc>
                <a:tc vMerge="1">
                  <a:txBody>
                    <a:bodyPr/>
                    <a:lstStyle/>
                    <a:p>
                      <a:endParaRPr lang="en-US"/>
                    </a:p>
                  </a:txBody>
                  <a:tcPr/>
                </a:tc>
                <a:tc>
                  <a:txBody>
                    <a:bodyPr/>
                    <a:lstStyle/>
                    <a:p>
                      <a:pPr algn="ctr"/>
                      <a:endParaRPr lang="en-US" sz="1600" b="1" dirty="0"/>
                    </a:p>
                  </a:txBody>
                  <a:tcPr/>
                </a:tc>
                <a:tc>
                  <a:txBody>
                    <a:bodyPr/>
                    <a:lstStyle/>
                    <a:p>
                      <a:pPr algn="ctr"/>
                      <a:endParaRPr lang="en-US" sz="1600" b="1" dirty="0"/>
                    </a:p>
                  </a:txBody>
                  <a:tcPr/>
                </a:tc>
                <a:tc>
                  <a:txBody>
                    <a:bodyPr/>
                    <a:lstStyle/>
                    <a:p>
                      <a:pPr algn="ctr"/>
                      <a:endParaRPr lang="en-US" sz="1600" b="1" dirty="0"/>
                    </a:p>
                  </a:txBody>
                  <a:tcPr/>
                </a:tc>
                <a:extLst>
                  <a:ext uri="{0D108BD9-81ED-4DB2-BD59-A6C34878D82A}">
                    <a16:rowId xmlns:a16="http://schemas.microsoft.com/office/drawing/2014/main" val="2217205248"/>
                  </a:ext>
                </a:extLst>
              </a:tr>
            </a:tbl>
          </a:graphicData>
        </a:graphic>
      </p:graphicFrame>
      <p:sp>
        <p:nvSpPr>
          <p:cNvPr id="2" name="Slide Number Placeholder 1">
            <a:extLst>
              <a:ext uri="{FF2B5EF4-FFF2-40B4-BE49-F238E27FC236}">
                <a16:creationId xmlns:a16="http://schemas.microsoft.com/office/drawing/2014/main" id="{A3A33A23-E9E7-47BB-853F-4536AB430D96}"/>
              </a:ext>
            </a:extLst>
          </p:cNvPr>
          <p:cNvSpPr>
            <a:spLocks noGrp="1"/>
          </p:cNvSpPr>
          <p:nvPr>
            <p:ph type="sldNum" sz="quarter" idx="12"/>
          </p:nvPr>
        </p:nvSpPr>
        <p:spPr/>
        <p:txBody>
          <a:bodyPr/>
          <a:lstStyle/>
          <a:p>
            <a:pPr marL="0" marR="0" lvl="0" indent="0" algn="r" defTabSz="914400" rtl="0" eaLnBrk="1" fontAlgn="auto" latinLnBrk="0" hangingPunct="1">
              <a:lnSpc>
                <a:spcPct val="90000"/>
              </a:lnSpc>
              <a:spcBef>
                <a:spcPts val="0"/>
              </a:spcBef>
              <a:spcAft>
                <a:spcPts val="0"/>
              </a:spcAft>
              <a:buClrTx/>
              <a:buSzTx/>
              <a:buFontTx/>
              <a:buNone/>
              <a:tabLst/>
              <a:defRPr/>
            </a:pPr>
            <a:fld id="{1EA85E74-CFD1-43C2-9168-DB4B3F980C18}" type="slidenum">
              <a:rPr kumimoji="0" lang="en-US" sz="1401" b="0" i="0" u="none" strike="noStrike" kern="1200" cap="none" spc="0" normalizeH="0" baseline="0" noProof="0" smtClean="0">
                <a:ln>
                  <a:noFill/>
                </a:ln>
                <a:solidFill>
                  <a:srgbClr val="000000"/>
                </a:solidFill>
                <a:effectLst/>
                <a:uLnTx/>
                <a:uFillTx/>
                <a:latin typeface="Trebuchet MS"/>
                <a:ea typeface="+mn-ea"/>
                <a:cs typeface="+mn-cs"/>
              </a:rPr>
              <a:pPr marL="0" marR="0" lvl="0" indent="0" algn="r" defTabSz="914400" rtl="0" eaLnBrk="1" fontAlgn="auto" latinLnBrk="0" hangingPunct="1">
                <a:lnSpc>
                  <a:spcPct val="90000"/>
                </a:lnSpc>
                <a:spcBef>
                  <a:spcPts val="0"/>
                </a:spcBef>
                <a:spcAft>
                  <a:spcPts val="0"/>
                </a:spcAft>
                <a:buClrTx/>
                <a:buSzTx/>
                <a:buFontTx/>
                <a:buNone/>
                <a:tabLst/>
                <a:defRPr/>
              </a:pPr>
              <a:t>74</a:t>
            </a:fld>
            <a:endParaRPr kumimoji="0" lang="en-US" sz="1401" b="0" i="0" u="none" strike="noStrike" kern="1200" cap="none" spc="0" normalizeH="0" baseline="0" noProof="0">
              <a:ln>
                <a:noFill/>
              </a:ln>
              <a:solidFill>
                <a:srgbClr val="000000"/>
              </a:solidFill>
              <a:effectLst/>
              <a:uLnTx/>
              <a:uFillTx/>
              <a:latin typeface="Trebuchet MS"/>
              <a:ea typeface="+mn-ea"/>
              <a:cs typeface="+mn-cs"/>
            </a:endParaRPr>
          </a:p>
        </p:txBody>
      </p:sp>
      <p:sp>
        <p:nvSpPr>
          <p:cNvPr id="6" name="TextBox 5">
            <a:extLst>
              <a:ext uri="{FF2B5EF4-FFF2-40B4-BE49-F238E27FC236}">
                <a16:creationId xmlns:a16="http://schemas.microsoft.com/office/drawing/2014/main" id="{17BE76D0-4733-4C09-97AE-4F134B800FFD}"/>
              </a:ext>
            </a:extLst>
          </p:cNvPr>
          <p:cNvSpPr txBox="1"/>
          <p:nvPr/>
        </p:nvSpPr>
        <p:spPr>
          <a:xfrm>
            <a:off x="4376121" y="5225252"/>
            <a:ext cx="2839171" cy="369332"/>
          </a:xfrm>
          <a:prstGeom prst="rect">
            <a:avLst/>
          </a:prstGeom>
          <a:noFill/>
          <a:ln w="76200">
            <a:solidFill>
              <a:schemeClr val="accent2"/>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rebuchet MS"/>
                <a:ea typeface="+mn-ea"/>
                <a:cs typeface="+mn-cs"/>
              </a:rPr>
              <a:t>LARC Workbook, p. 16-17</a:t>
            </a:r>
          </a:p>
        </p:txBody>
      </p:sp>
      <p:pic>
        <p:nvPicPr>
          <p:cNvPr id="5" name="Picture 4">
            <a:extLst>
              <a:ext uri="{FF2B5EF4-FFF2-40B4-BE49-F238E27FC236}">
                <a16:creationId xmlns:a16="http://schemas.microsoft.com/office/drawing/2014/main" id="{AEC91824-CF3A-4E7F-889F-DF4C40FA2C90}"/>
              </a:ext>
            </a:extLst>
          </p:cNvPr>
          <p:cNvPicPr>
            <a:picLocks noChangeAspect="1"/>
          </p:cNvPicPr>
          <p:nvPr/>
        </p:nvPicPr>
        <p:blipFill>
          <a:blip r:embed="rId2"/>
          <a:stretch>
            <a:fillRect/>
          </a:stretch>
        </p:blipFill>
        <p:spPr>
          <a:xfrm>
            <a:off x="979615" y="6065203"/>
            <a:ext cx="604974" cy="592256"/>
          </a:xfrm>
          <a:prstGeom prst="rect">
            <a:avLst/>
          </a:prstGeom>
        </p:spPr>
      </p:pic>
      <p:sp>
        <p:nvSpPr>
          <p:cNvPr id="7" name="TextBox 6">
            <a:extLst>
              <a:ext uri="{FF2B5EF4-FFF2-40B4-BE49-F238E27FC236}">
                <a16:creationId xmlns:a16="http://schemas.microsoft.com/office/drawing/2014/main" id="{DF80C3C1-CE74-4520-B47E-6FE182B8E869}"/>
              </a:ext>
            </a:extLst>
          </p:cNvPr>
          <p:cNvSpPr txBox="1"/>
          <p:nvPr/>
        </p:nvSpPr>
        <p:spPr>
          <a:xfrm>
            <a:off x="1584589" y="6405394"/>
            <a:ext cx="1261850" cy="276999"/>
          </a:xfrm>
          <a:prstGeom prst="rect">
            <a:avLst/>
          </a:prstGeom>
          <a:noFill/>
        </p:spPr>
        <p:txBody>
          <a:bodyPr wrap="square" rtlCol="0">
            <a:spAutoFit/>
          </a:bodyPr>
          <a:lstStyle/>
          <a:p>
            <a:r>
              <a:rPr lang="en-US" sz="1200" dirty="0"/>
              <a:t>LARC Workbook</a:t>
            </a:r>
          </a:p>
        </p:txBody>
      </p:sp>
      <p:sp>
        <p:nvSpPr>
          <p:cNvPr id="8" name="TextBox 7">
            <a:extLst>
              <a:ext uri="{FF2B5EF4-FFF2-40B4-BE49-F238E27FC236}">
                <a16:creationId xmlns:a16="http://schemas.microsoft.com/office/drawing/2014/main" id="{BF3B47C9-E879-43FE-94E4-BBC1CC940BD7}"/>
              </a:ext>
            </a:extLst>
          </p:cNvPr>
          <p:cNvSpPr txBox="1"/>
          <p:nvPr/>
        </p:nvSpPr>
        <p:spPr>
          <a:xfrm>
            <a:off x="3388178" y="5641215"/>
            <a:ext cx="5124450" cy="276999"/>
          </a:xfrm>
          <a:prstGeom prst="rect">
            <a:avLst/>
          </a:prstGeom>
          <a:noFill/>
        </p:spPr>
        <p:txBody>
          <a:bodyPr wrap="square">
            <a:spAutoFit/>
          </a:bodyPr>
          <a:lstStyle/>
          <a:p>
            <a:r>
              <a:rPr lang="en-US" sz="1200" dirty="0">
                <a:solidFill>
                  <a:srgbClr val="0070C0"/>
                </a:solidFill>
                <a:hlinkClick r:id="rId3">
                  <a:extLst>
                    <a:ext uri="{A12FA001-AC4F-418D-AE19-62706E023703}">
                      <ahyp:hlinkClr xmlns:ahyp="http://schemas.microsoft.com/office/drawing/2018/hyperlinkcolor" val="tx"/>
                    </a:ext>
                  </a:extLst>
                </a:hlinkClick>
              </a:rPr>
              <a:t>https://www.larccqi.org/uploads/resources/LARC-3.0-WORKBOOK.pdf</a:t>
            </a:r>
            <a:endParaRPr lang="en-US" sz="1200" dirty="0">
              <a:solidFill>
                <a:srgbClr val="0070C0"/>
              </a:solidFill>
            </a:endParaRPr>
          </a:p>
        </p:txBody>
      </p:sp>
    </p:spTree>
    <p:extLst>
      <p:ext uri="{BB962C8B-B14F-4D97-AF65-F5344CB8AC3E}">
        <p14:creationId xmlns:p14="http://schemas.microsoft.com/office/powerpoint/2010/main" val="337793120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CBAEFBC-8BCA-4B81-94E9-F887F928A115}"/>
              </a:ext>
            </a:extLst>
          </p:cNvPr>
          <p:cNvPicPr>
            <a:picLocks noChangeAspect="1"/>
          </p:cNvPicPr>
          <p:nvPr/>
        </p:nvPicPr>
        <p:blipFill>
          <a:blip r:embed="rId3"/>
          <a:stretch>
            <a:fillRect/>
          </a:stretch>
        </p:blipFill>
        <p:spPr>
          <a:xfrm>
            <a:off x="5366081" y="1928999"/>
            <a:ext cx="6196262" cy="3699415"/>
          </a:xfrm>
          <a:prstGeom prst="rect">
            <a:avLst/>
          </a:prstGeom>
        </p:spPr>
      </p:pic>
      <p:pic>
        <p:nvPicPr>
          <p:cNvPr id="6" name="Picture 5">
            <a:extLst>
              <a:ext uri="{FF2B5EF4-FFF2-40B4-BE49-F238E27FC236}">
                <a16:creationId xmlns:a16="http://schemas.microsoft.com/office/drawing/2014/main" id="{A63ACDD1-C6BF-47B5-BD7E-33AE5E5D3EB7}"/>
              </a:ext>
            </a:extLst>
          </p:cNvPr>
          <p:cNvPicPr>
            <a:picLocks noChangeAspect="1"/>
          </p:cNvPicPr>
          <p:nvPr/>
        </p:nvPicPr>
        <p:blipFill>
          <a:blip r:embed="rId4"/>
          <a:stretch>
            <a:fillRect/>
          </a:stretch>
        </p:blipFill>
        <p:spPr>
          <a:xfrm>
            <a:off x="629657" y="1928999"/>
            <a:ext cx="4433564" cy="3699415"/>
          </a:xfrm>
          <a:prstGeom prst="rect">
            <a:avLst/>
          </a:prstGeom>
        </p:spPr>
      </p:pic>
      <p:sp>
        <p:nvSpPr>
          <p:cNvPr id="7" name="Title 6">
            <a:extLst>
              <a:ext uri="{FF2B5EF4-FFF2-40B4-BE49-F238E27FC236}">
                <a16:creationId xmlns:a16="http://schemas.microsoft.com/office/drawing/2014/main" id="{4188ADD0-CA27-4849-BD69-7E3B57576FD2}"/>
              </a:ext>
            </a:extLst>
          </p:cNvPr>
          <p:cNvSpPr>
            <a:spLocks noGrp="1"/>
          </p:cNvSpPr>
          <p:nvPr>
            <p:ph type="ctrTitle"/>
          </p:nvPr>
        </p:nvSpPr>
        <p:spPr>
          <a:xfrm>
            <a:off x="2177147" y="748943"/>
            <a:ext cx="8123269" cy="563524"/>
          </a:xfrm>
        </p:spPr>
        <p:txBody>
          <a:bodyPr>
            <a:normAutofit/>
          </a:bodyPr>
          <a:lstStyle/>
          <a:p>
            <a:r>
              <a:rPr lang="en-US" dirty="0"/>
              <a:t>Learning from Data: Creating a Run Chart</a:t>
            </a:r>
          </a:p>
        </p:txBody>
      </p:sp>
      <p:sp>
        <p:nvSpPr>
          <p:cNvPr id="2" name="Slide Number Placeholder 1">
            <a:extLst>
              <a:ext uri="{FF2B5EF4-FFF2-40B4-BE49-F238E27FC236}">
                <a16:creationId xmlns:a16="http://schemas.microsoft.com/office/drawing/2014/main" id="{644A9603-8759-4C2F-A86D-ECCB41ECACB2}"/>
              </a:ext>
            </a:extLst>
          </p:cNvPr>
          <p:cNvSpPr>
            <a:spLocks noGrp="1"/>
          </p:cNvSpPr>
          <p:nvPr>
            <p:ph type="sldNum" sz="quarter" idx="12"/>
          </p:nvPr>
        </p:nvSpPr>
        <p:spPr/>
        <p:txBody>
          <a:bodyPr/>
          <a:lstStyle/>
          <a:p>
            <a:pPr marL="0" marR="0" lvl="0" indent="0" algn="r" defTabSz="914400" rtl="0" eaLnBrk="1" fontAlgn="auto" latinLnBrk="0" hangingPunct="1">
              <a:lnSpc>
                <a:spcPct val="90000"/>
              </a:lnSpc>
              <a:spcBef>
                <a:spcPts val="0"/>
              </a:spcBef>
              <a:spcAft>
                <a:spcPts val="0"/>
              </a:spcAft>
              <a:buClrTx/>
              <a:buSzTx/>
              <a:buFontTx/>
              <a:buNone/>
              <a:tabLst/>
              <a:defRPr/>
            </a:pPr>
            <a:fld id="{1EA85E74-CFD1-43C2-9168-DB4B3F980C18}" type="slidenum">
              <a:rPr kumimoji="0" lang="en-US" sz="1401" b="0" i="0" u="none" strike="noStrike" kern="1200" cap="none" spc="0" normalizeH="0" baseline="0" noProof="0" smtClean="0">
                <a:ln>
                  <a:noFill/>
                </a:ln>
                <a:solidFill>
                  <a:srgbClr val="000000"/>
                </a:solidFill>
                <a:effectLst/>
                <a:uLnTx/>
                <a:uFillTx/>
                <a:latin typeface="Trebuchet MS"/>
                <a:ea typeface="+mn-ea"/>
                <a:cs typeface="+mn-cs"/>
              </a:rPr>
              <a:pPr marL="0" marR="0" lvl="0" indent="0" algn="r" defTabSz="914400" rtl="0" eaLnBrk="1" fontAlgn="auto" latinLnBrk="0" hangingPunct="1">
                <a:lnSpc>
                  <a:spcPct val="90000"/>
                </a:lnSpc>
                <a:spcBef>
                  <a:spcPts val="0"/>
                </a:spcBef>
                <a:spcAft>
                  <a:spcPts val="0"/>
                </a:spcAft>
                <a:buClrTx/>
                <a:buSzTx/>
                <a:buFontTx/>
                <a:buNone/>
                <a:tabLst/>
                <a:defRPr/>
              </a:pPr>
              <a:t>75</a:t>
            </a:fld>
            <a:endParaRPr kumimoji="0" lang="en-US" sz="1401" b="0" i="0" u="none" strike="noStrike" kern="1200" cap="none" spc="0" normalizeH="0" baseline="0" noProof="0">
              <a:ln>
                <a:noFill/>
              </a:ln>
              <a:solidFill>
                <a:srgbClr val="000000"/>
              </a:solidFill>
              <a:effectLst/>
              <a:uLnTx/>
              <a:uFillTx/>
              <a:latin typeface="Trebuchet MS"/>
              <a:ea typeface="+mn-ea"/>
              <a:cs typeface="+mn-cs"/>
            </a:endParaRPr>
          </a:p>
        </p:txBody>
      </p:sp>
      <p:pic>
        <p:nvPicPr>
          <p:cNvPr id="8" name="Picture 7">
            <a:extLst>
              <a:ext uri="{FF2B5EF4-FFF2-40B4-BE49-F238E27FC236}">
                <a16:creationId xmlns:a16="http://schemas.microsoft.com/office/drawing/2014/main" id="{E5002A62-FD7E-4C42-9095-166C1FCF23B5}"/>
              </a:ext>
            </a:extLst>
          </p:cNvPr>
          <p:cNvPicPr>
            <a:picLocks noChangeAspect="1"/>
          </p:cNvPicPr>
          <p:nvPr/>
        </p:nvPicPr>
        <p:blipFill>
          <a:blip r:embed="rId5"/>
          <a:stretch>
            <a:fillRect/>
          </a:stretch>
        </p:blipFill>
        <p:spPr>
          <a:xfrm>
            <a:off x="979615" y="6065203"/>
            <a:ext cx="604974" cy="592256"/>
          </a:xfrm>
          <a:prstGeom prst="rect">
            <a:avLst/>
          </a:prstGeom>
        </p:spPr>
      </p:pic>
      <p:sp>
        <p:nvSpPr>
          <p:cNvPr id="9" name="TextBox 8">
            <a:extLst>
              <a:ext uri="{FF2B5EF4-FFF2-40B4-BE49-F238E27FC236}">
                <a16:creationId xmlns:a16="http://schemas.microsoft.com/office/drawing/2014/main" id="{8FE2464A-9548-4E0C-A5FB-8364C534C9E8}"/>
              </a:ext>
            </a:extLst>
          </p:cNvPr>
          <p:cNvSpPr txBox="1"/>
          <p:nvPr/>
        </p:nvSpPr>
        <p:spPr>
          <a:xfrm>
            <a:off x="1584589" y="6405394"/>
            <a:ext cx="1261850" cy="276999"/>
          </a:xfrm>
          <a:prstGeom prst="rect">
            <a:avLst/>
          </a:prstGeom>
          <a:noFill/>
        </p:spPr>
        <p:txBody>
          <a:bodyPr wrap="square" rtlCol="0">
            <a:spAutoFit/>
          </a:bodyPr>
          <a:lstStyle/>
          <a:p>
            <a:r>
              <a:rPr lang="en-US" sz="1200" dirty="0"/>
              <a:t>LARC Workbook</a:t>
            </a:r>
          </a:p>
        </p:txBody>
      </p:sp>
    </p:spTree>
    <p:extLst>
      <p:ext uri="{BB962C8B-B14F-4D97-AF65-F5344CB8AC3E}">
        <p14:creationId xmlns:p14="http://schemas.microsoft.com/office/powerpoint/2010/main" val="354878080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8F3342B0-D7CA-4445-BAD8-16B5DE4A1834}"/>
              </a:ext>
            </a:extLst>
          </p:cNvPr>
          <p:cNvSpPr txBox="1">
            <a:spLocks/>
          </p:cNvSpPr>
          <p:nvPr/>
        </p:nvSpPr>
        <p:spPr>
          <a:xfrm>
            <a:off x="1865663" y="1791407"/>
            <a:ext cx="8460672" cy="3275185"/>
          </a:xfrm>
          <a:prstGeom prst="rect">
            <a:avLst/>
          </a:prstGeom>
        </p:spPr>
        <p:txBody>
          <a:bodyPr/>
          <a:lstStyle>
            <a:lvl1pPr marL="205740" indent="-205740" algn="l" defTabSz="822960" rtl="0" eaLnBrk="1" latinLnBrk="0" hangingPunct="1">
              <a:lnSpc>
                <a:spcPct val="90000"/>
              </a:lnSpc>
              <a:spcBef>
                <a:spcPts val="900"/>
              </a:spcBef>
              <a:buFont typeface="Arial" panose="020B0604020202020204" pitchFamily="34" charset="0"/>
              <a:buChar char="•"/>
              <a:defRPr sz="2520" kern="1200">
                <a:solidFill>
                  <a:schemeClr val="tx1"/>
                </a:solidFill>
                <a:latin typeface="+mn-lt"/>
                <a:ea typeface="+mn-ea"/>
                <a:cs typeface="+mn-cs"/>
              </a:defRPr>
            </a:lvl1pPr>
            <a:lvl2pPr marL="617220" indent="-205740" algn="l" defTabSz="822960" rtl="0" eaLnBrk="1" latinLnBrk="0" hangingPunct="1">
              <a:lnSpc>
                <a:spcPct val="90000"/>
              </a:lnSpc>
              <a:spcBef>
                <a:spcPts val="450"/>
              </a:spcBef>
              <a:buFont typeface="Arial" panose="020B0604020202020204" pitchFamily="34" charset="0"/>
              <a:buChar char="•"/>
              <a:defRPr sz="2160" kern="1200">
                <a:solidFill>
                  <a:schemeClr val="tx1"/>
                </a:solidFill>
                <a:latin typeface="+mn-lt"/>
                <a:ea typeface="+mn-ea"/>
                <a:cs typeface="+mn-cs"/>
              </a:defRPr>
            </a:lvl2pPr>
            <a:lvl3pPr marL="1028700" indent="-205740" algn="l" defTabSz="822960" rtl="0" eaLnBrk="1" latinLnBrk="0" hangingPunct="1">
              <a:lnSpc>
                <a:spcPct val="90000"/>
              </a:lnSpc>
              <a:spcBef>
                <a:spcPts val="450"/>
              </a:spcBef>
              <a:buFont typeface="Arial" panose="020B0604020202020204" pitchFamily="34" charset="0"/>
              <a:buChar char="•"/>
              <a:defRPr sz="1800" kern="1200">
                <a:solidFill>
                  <a:schemeClr val="tx1"/>
                </a:solidFill>
                <a:latin typeface="+mn-lt"/>
                <a:ea typeface="+mn-ea"/>
                <a:cs typeface="+mn-cs"/>
              </a:defRPr>
            </a:lvl3pPr>
            <a:lvl4pPr marL="144018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4pPr>
            <a:lvl5pPr marL="185166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5pPr>
            <a:lvl6pPr marL="226314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6pPr>
            <a:lvl7pPr marL="267462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7pPr>
            <a:lvl8pPr marL="308610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8pPr>
            <a:lvl9pPr marL="349758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9pPr>
          </a:lstStyle>
          <a:p>
            <a:pPr marL="205740" marR="0" lvl="0" indent="-205740" algn="l" defTabSz="822960" rtl="0" eaLnBrk="1" fontAlgn="auto" latinLnBrk="0" hangingPunct="1">
              <a:lnSpc>
                <a:spcPct val="90000"/>
              </a:lnSpc>
              <a:spcBef>
                <a:spcPts val="900"/>
              </a:spcBef>
              <a:spcAft>
                <a:spcPts val="0"/>
              </a:spcAft>
              <a:buClrTx/>
              <a:buSzTx/>
              <a:buFont typeface="Arial" panose="020B0604020202020204" pitchFamily="34" charset="0"/>
              <a:buChar char="•"/>
              <a:tabLst/>
              <a:defRPr/>
            </a:pPr>
            <a:r>
              <a:rPr kumimoji="0" lang="en-US" sz="2520" b="0" i="0" u="none" strike="noStrike" kern="1200" cap="none" spc="0" normalizeH="0" baseline="0" noProof="0" dirty="0">
                <a:ln>
                  <a:noFill/>
                </a:ln>
                <a:solidFill>
                  <a:srgbClr val="000000"/>
                </a:solidFill>
                <a:effectLst/>
                <a:uLnTx/>
                <a:uFillTx/>
                <a:latin typeface="Trebuchet MS"/>
                <a:ea typeface="+mn-ea"/>
                <a:cs typeface="+mn-cs"/>
              </a:rPr>
              <a:t>COMMUNICATION, COMMUNICATION, COMMUNICATION</a:t>
            </a:r>
          </a:p>
          <a:p>
            <a:pPr marL="617220" marR="0" lvl="1" indent="-205740" algn="l" defTabSz="822960" rtl="0" eaLnBrk="1" fontAlgn="auto" latinLnBrk="0" hangingPunct="1">
              <a:lnSpc>
                <a:spcPct val="90000"/>
              </a:lnSpc>
              <a:spcBef>
                <a:spcPts val="450"/>
              </a:spcBef>
              <a:spcAft>
                <a:spcPts val="0"/>
              </a:spcAft>
              <a:buClrTx/>
              <a:buSzTx/>
              <a:buFont typeface="Arial" panose="020B0604020202020204" pitchFamily="34" charset="0"/>
              <a:buChar char="•"/>
              <a:tabLst/>
              <a:defRPr/>
            </a:pPr>
            <a:r>
              <a:rPr kumimoji="0" lang="en-US" sz="2160" b="0" i="0" u="none" strike="noStrike" kern="1200" cap="none" spc="0" normalizeH="0" baseline="0" noProof="0" dirty="0">
                <a:ln>
                  <a:noFill/>
                </a:ln>
                <a:solidFill>
                  <a:srgbClr val="000000"/>
                </a:solidFill>
                <a:effectLst/>
                <a:uLnTx/>
                <a:uFillTx/>
                <a:latin typeface="Trebuchet MS"/>
                <a:ea typeface="+mn-ea"/>
                <a:cs typeface="+mn-cs"/>
              </a:rPr>
              <a:t>“Graphs tell a story”</a:t>
            </a:r>
          </a:p>
          <a:p>
            <a:pPr marL="205740" marR="0" lvl="0" indent="-205740" algn="l" defTabSz="822960" rtl="0" eaLnBrk="1" fontAlgn="auto" latinLnBrk="0" hangingPunct="1">
              <a:lnSpc>
                <a:spcPct val="90000"/>
              </a:lnSpc>
              <a:spcBef>
                <a:spcPts val="900"/>
              </a:spcBef>
              <a:spcAft>
                <a:spcPts val="0"/>
              </a:spcAft>
              <a:buClrTx/>
              <a:buSzTx/>
              <a:buFont typeface="Arial" panose="020B0604020202020204" pitchFamily="34" charset="0"/>
              <a:buChar char="•"/>
              <a:tabLst/>
              <a:defRPr/>
            </a:pPr>
            <a:r>
              <a:rPr kumimoji="0" lang="en-US" sz="2520" b="0" i="0" u="none" strike="noStrike" kern="1200" cap="none" spc="0" normalizeH="0" baseline="0" noProof="0" dirty="0">
                <a:ln>
                  <a:noFill/>
                </a:ln>
                <a:solidFill>
                  <a:srgbClr val="000000"/>
                </a:solidFill>
                <a:effectLst/>
                <a:uLnTx/>
                <a:uFillTx/>
                <a:latin typeface="Trebuchet MS"/>
                <a:ea typeface="+mn-ea"/>
                <a:cs typeface="+mn-cs"/>
              </a:rPr>
              <a:t>Team Engagement</a:t>
            </a:r>
          </a:p>
          <a:p>
            <a:pPr marL="685800" marR="0" lvl="2" indent="-205740" algn="l" defTabSz="82296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0000"/>
                </a:solidFill>
                <a:effectLst/>
                <a:uLnTx/>
                <a:uFillTx/>
                <a:latin typeface="Trebuchet MS"/>
                <a:ea typeface="+mn-ea"/>
                <a:cs typeface="+mn-cs"/>
              </a:rPr>
              <a:t>Seeing where we are and where we want to be</a:t>
            </a:r>
          </a:p>
          <a:p>
            <a:pPr marL="685800" marR="0" lvl="2" indent="-205740" algn="l" defTabSz="82296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0000"/>
                </a:solidFill>
                <a:effectLst/>
                <a:uLnTx/>
                <a:uFillTx/>
                <a:latin typeface="Trebuchet MS"/>
                <a:ea typeface="+mn-ea"/>
                <a:cs typeface="+mn-cs"/>
              </a:rPr>
              <a:t>“Outcomes &amp; goals that are not made visual will fail”</a:t>
            </a:r>
          </a:p>
          <a:p>
            <a:pPr marL="228600" marR="0" lvl="1" indent="-205740" algn="l" defTabSz="82296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00000"/>
                </a:solidFill>
                <a:effectLst/>
                <a:uLnTx/>
                <a:uFillTx/>
                <a:latin typeface="Trebuchet MS"/>
                <a:ea typeface="+mn-ea"/>
                <a:cs typeface="+mn-cs"/>
              </a:rPr>
              <a:t>Maintains focus</a:t>
            </a:r>
          </a:p>
          <a:p>
            <a:pPr marL="228600" marR="0" lvl="1" indent="-205740" algn="l" defTabSz="82296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00000"/>
                </a:solidFill>
                <a:effectLst/>
                <a:uLnTx/>
                <a:uFillTx/>
                <a:latin typeface="Trebuchet MS"/>
                <a:ea typeface="+mn-ea"/>
                <a:cs typeface="+mn-cs"/>
              </a:rPr>
              <a:t>“Friendly” competition</a:t>
            </a:r>
          </a:p>
          <a:p>
            <a:pPr marL="205740" marR="0" lvl="0" indent="-205740" algn="l" defTabSz="822960" rtl="0" eaLnBrk="1" fontAlgn="auto" latinLnBrk="0" hangingPunct="1">
              <a:lnSpc>
                <a:spcPct val="90000"/>
              </a:lnSpc>
              <a:spcBef>
                <a:spcPts val="90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srgbClr val="000000"/>
              </a:solidFill>
              <a:effectLst/>
              <a:uLnTx/>
              <a:uFillTx/>
              <a:latin typeface="Trebuchet MS"/>
              <a:ea typeface="+mn-ea"/>
              <a:cs typeface="+mn-cs"/>
            </a:endParaRPr>
          </a:p>
          <a:p>
            <a:pPr marL="205740" marR="0" lvl="0" indent="-205740" algn="l" defTabSz="822960" rtl="0" eaLnBrk="1" fontAlgn="auto" latinLnBrk="0" hangingPunct="1">
              <a:lnSpc>
                <a:spcPct val="90000"/>
              </a:lnSpc>
              <a:spcBef>
                <a:spcPts val="900"/>
              </a:spcBef>
              <a:spcAft>
                <a:spcPts val="0"/>
              </a:spcAft>
              <a:buClrTx/>
              <a:buSzTx/>
              <a:buFont typeface="Arial" panose="020B0604020202020204" pitchFamily="34" charset="0"/>
              <a:buChar char="•"/>
              <a:tabLst/>
              <a:defRPr/>
            </a:pPr>
            <a:endParaRPr kumimoji="0" lang="en-US" sz="2520" b="0" i="0" u="none" strike="noStrike" kern="1200" cap="none" spc="0" normalizeH="0" baseline="0" noProof="0" dirty="0">
              <a:ln>
                <a:noFill/>
              </a:ln>
              <a:solidFill>
                <a:srgbClr val="000000"/>
              </a:solidFill>
              <a:effectLst/>
              <a:uLnTx/>
              <a:uFillTx/>
              <a:latin typeface="Trebuchet MS"/>
              <a:ea typeface="+mn-ea"/>
              <a:cs typeface="+mn-cs"/>
            </a:endParaRPr>
          </a:p>
        </p:txBody>
      </p:sp>
      <p:sp>
        <p:nvSpPr>
          <p:cNvPr id="6" name="Title 5">
            <a:extLst>
              <a:ext uri="{FF2B5EF4-FFF2-40B4-BE49-F238E27FC236}">
                <a16:creationId xmlns:a16="http://schemas.microsoft.com/office/drawing/2014/main" id="{A04A7967-6B16-45E5-AD56-D5973C49B1C0}"/>
              </a:ext>
            </a:extLst>
          </p:cNvPr>
          <p:cNvSpPr>
            <a:spLocks noGrp="1"/>
          </p:cNvSpPr>
          <p:nvPr>
            <p:ph type="ctrTitle"/>
          </p:nvPr>
        </p:nvSpPr>
        <p:spPr>
          <a:xfrm>
            <a:off x="4294416" y="762006"/>
            <a:ext cx="3603167" cy="563524"/>
          </a:xfrm>
        </p:spPr>
        <p:txBody>
          <a:bodyPr>
            <a:normAutofit/>
          </a:bodyPr>
          <a:lstStyle/>
          <a:p>
            <a:r>
              <a:rPr lang="en-US" dirty="0"/>
              <a:t>Run Chart – WHY?</a:t>
            </a:r>
          </a:p>
        </p:txBody>
      </p:sp>
      <p:sp>
        <p:nvSpPr>
          <p:cNvPr id="2" name="Slide Number Placeholder 1">
            <a:extLst>
              <a:ext uri="{FF2B5EF4-FFF2-40B4-BE49-F238E27FC236}">
                <a16:creationId xmlns:a16="http://schemas.microsoft.com/office/drawing/2014/main" id="{71AC5133-C2E0-4950-AE30-E27D15C53CC8}"/>
              </a:ext>
            </a:extLst>
          </p:cNvPr>
          <p:cNvSpPr>
            <a:spLocks noGrp="1"/>
          </p:cNvSpPr>
          <p:nvPr>
            <p:ph type="sldNum" sz="quarter" idx="12"/>
          </p:nvPr>
        </p:nvSpPr>
        <p:spPr/>
        <p:txBody>
          <a:bodyPr/>
          <a:lstStyle/>
          <a:p>
            <a:pPr marL="0" marR="0" lvl="0" indent="0" algn="r" defTabSz="914400" rtl="0" eaLnBrk="1" fontAlgn="auto" latinLnBrk="0" hangingPunct="1">
              <a:lnSpc>
                <a:spcPct val="90000"/>
              </a:lnSpc>
              <a:spcBef>
                <a:spcPts val="0"/>
              </a:spcBef>
              <a:spcAft>
                <a:spcPts val="0"/>
              </a:spcAft>
              <a:buClrTx/>
              <a:buSzTx/>
              <a:buFontTx/>
              <a:buNone/>
              <a:tabLst/>
              <a:defRPr/>
            </a:pPr>
            <a:fld id="{1EA85E74-CFD1-43C2-9168-DB4B3F980C18}" type="slidenum">
              <a:rPr kumimoji="0" lang="en-US" sz="1401" b="0" i="0" u="none" strike="noStrike" kern="1200" cap="none" spc="0" normalizeH="0" baseline="0" noProof="0" smtClean="0">
                <a:ln>
                  <a:noFill/>
                </a:ln>
                <a:solidFill>
                  <a:srgbClr val="000000"/>
                </a:solidFill>
                <a:effectLst/>
                <a:uLnTx/>
                <a:uFillTx/>
                <a:latin typeface="Trebuchet MS"/>
                <a:ea typeface="+mn-ea"/>
                <a:cs typeface="+mn-cs"/>
              </a:rPr>
              <a:pPr marL="0" marR="0" lvl="0" indent="0" algn="r" defTabSz="914400" rtl="0" eaLnBrk="1" fontAlgn="auto" latinLnBrk="0" hangingPunct="1">
                <a:lnSpc>
                  <a:spcPct val="90000"/>
                </a:lnSpc>
                <a:spcBef>
                  <a:spcPts val="0"/>
                </a:spcBef>
                <a:spcAft>
                  <a:spcPts val="0"/>
                </a:spcAft>
                <a:buClrTx/>
                <a:buSzTx/>
                <a:buFontTx/>
                <a:buNone/>
                <a:tabLst/>
                <a:defRPr/>
              </a:pPr>
              <a:t>76</a:t>
            </a:fld>
            <a:endParaRPr kumimoji="0" lang="en-US" sz="1401" b="0" i="0" u="none" strike="noStrike" kern="1200" cap="none" spc="0" normalizeH="0" baseline="0" noProof="0">
              <a:ln>
                <a:noFill/>
              </a:ln>
              <a:solidFill>
                <a:srgbClr val="000000"/>
              </a:solidFill>
              <a:effectLst/>
              <a:uLnTx/>
              <a:uFillTx/>
              <a:latin typeface="Trebuchet MS"/>
              <a:ea typeface="+mn-ea"/>
              <a:cs typeface="+mn-cs"/>
            </a:endParaRPr>
          </a:p>
        </p:txBody>
      </p:sp>
      <p:pic>
        <p:nvPicPr>
          <p:cNvPr id="7" name="Picture 6">
            <a:extLst>
              <a:ext uri="{FF2B5EF4-FFF2-40B4-BE49-F238E27FC236}">
                <a16:creationId xmlns:a16="http://schemas.microsoft.com/office/drawing/2014/main" id="{C9C916F0-E181-48FE-8632-7DEB69ACA4BA}"/>
              </a:ext>
            </a:extLst>
          </p:cNvPr>
          <p:cNvPicPr>
            <a:picLocks noChangeAspect="1"/>
          </p:cNvPicPr>
          <p:nvPr/>
        </p:nvPicPr>
        <p:blipFill>
          <a:blip r:embed="rId3"/>
          <a:stretch>
            <a:fillRect/>
          </a:stretch>
        </p:blipFill>
        <p:spPr>
          <a:xfrm>
            <a:off x="979615" y="6065203"/>
            <a:ext cx="604974" cy="592256"/>
          </a:xfrm>
          <a:prstGeom prst="rect">
            <a:avLst/>
          </a:prstGeom>
        </p:spPr>
      </p:pic>
      <p:sp>
        <p:nvSpPr>
          <p:cNvPr id="8" name="TextBox 7">
            <a:extLst>
              <a:ext uri="{FF2B5EF4-FFF2-40B4-BE49-F238E27FC236}">
                <a16:creationId xmlns:a16="http://schemas.microsoft.com/office/drawing/2014/main" id="{AD8649C5-BCA3-4E66-B1AD-D58EBC8E63A1}"/>
              </a:ext>
            </a:extLst>
          </p:cNvPr>
          <p:cNvSpPr txBox="1"/>
          <p:nvPr/>
        </p:nvSpPr>
        <p:spPr>
          <a:xfrm>
            <a:off x="1584589" y="6405394"/>
            <a:ext cx="1261850" cy="276999"/>
          </a:xfrm>
          <a:prstGeom prst="rect">
            <a:avLst/>
          </a:prstGeom>
          <a:noFill/>
        </p:spPr>
        <p:txBody>
          <a:bodyPr wrap="square" rtlCol="0">
            <a:spAutoFit/>
          </a:bodyPr>
          <a:lstStyle/>
          <a:p>
            <a:r>
              <a:rPr lang="en-US" sz="1200" dirty="0"/>
              <a:t>LARC Workbook</a:t>
            </a:r>
          </a:p>
        </p:txBody>
      </p:sp>
    </p:spTree>
    <p:extLst>
      <p:ext uri="{BB962C8B-B14F-4D97-AF65-F5344CB8AC3E}">
        <p14:creationId xmlns:p14="http://schemas.microsoft.com/office/powerpoint/2010/main" val="388490474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1CEC9CB8-8A36-4BDA-9658-4A95127504BD}"/>
              </a:ext>
            </a:extLst>
          </p:cNvPr>
          <p:cNvSpPr txBox="1">
            <a:spLocks/>
          </p:cNvSpPr>
          <p:nvPr/>
        </p:nvSpPr>
        <p:spPr>
          <a:xfrm>
            <a:off x="1676400" y="98711"/>
            <a:ext cx="10515600" cy="1325563"/>
          </a:xfrm>
          <a:prstGeom prst="rect">
            <a:avLst/>
          </a:prstGeom>
        </p:spPr>
        <p:txBody>
          <a:bodyPr/>
          <a:lstStyle>
            <a:lvl1pPr algn="l" defTabSz="822960" rtl="0" eaLnBrk="1" latinLnBrk="0" hangingPunct="1">
              <a:lnSpc>
                <a:spcPct val="90000"/>
              </a:lnSpc>
              <a:spcBef>
                <a:spcPct val="0"/>
              </a:spcBef>
              <a:buNone/>
              <a:defRPr sz="3960" kern="1200">
                <a:solidFill>
                  <a:schemeClr val="tx1"/>
                </a:solidFill>
                <a:latin typeface="+mj-lt"/>
                <a:ea typeface="+mj-ea"/>
                <a:cs typeface="+mj-cs"/>
              </a:defRPr>
            </a:lvl1pPr>
          </a:lstStyle>
          <a:p>
            <a:pPr marL="0" marR="0" lvl="0" indent="0" algn="l" defTabSz="822960" rtl="0" eaLnBrk="1" fontAlgn="auto" latinLnBrk="0" hangingPunct="1">
              <a:lnSpc>
                <a:spcPct val="90000"/>
              </a:lnSpc>
              <a:spcBef>
                <a:spcPct val="0"/>
              </a:spcBef>
              <a:spcAft>
                <a:spcPts val="0"/>
              </a:spcAft>
              <a:buClrTx/>
              <a:buSzTx/>
              <a:buFontTx/>
              <a:buNone/>
              <a:tabLst/>
              <a:defRPr/>
            </a:pPr>
            <a:endParaRPr kumimoji="0" lang="en-US" sz="3960" b="0" i="0" u="none" strike="noStrike" kern="1200" cap="none" spc="0" normalizeH="0" baseline="0" noProof="0" dirty="0">
              <a:ln>
                <a:noFill/>
              </a:ln>
              <a:solidFill>
                <a:srgbClr val="000000"/>
              </a:solidFill>
              <a:effectLst/>
              <a:uLnTx/>
              <a:uFillTx/>
              <a:latin typeface="Trebuchet MS"/>
              <a:ea typeface="+mj-ea"/>
              <a:cs typeface="+mj-cs"/>
            </a:endParaRPr>
          </a:p>
        </p:txBody>
      </p:sp>
      <p:graphicFrame>
        <p:nvGraphicFramePr>
          <p:cNvPr id="5" name="Table 4">
            <a:extLst>
              <a:ext uri="{FF2B5EF4-FFF2-40B4-BE49-F238E27FC236}">
                <a16:creationId xmlns:a16="http://schemas.microsoft.com/office/drawing/2014/main" id="{46680340-8E07-46FB-89C4-5EB0F3A984FF}"/>
              </a:ext>
            </a:extLst>
          </p:cNvPr>
          <p:cNvGraphicFramePr>
            <a:graphicFrameLocks noGrp="1"/>
          </p:cNvGraphicFramePr>
          <p:nvPr>
            <p:extLst>
              <p:ext uri="{D42A27DB-BD31-4B8C-83A1-F6EECF244321}">
                <p14:modId xmlns:p14="http://schemas.microsoft.com/office/powerpoint/2010/main" val="1649445293"/>
              </p:ext>
            </p:extLst>
          </p:nvPr>
        </p:nvGraphicFramePr>
        <p:xfrm>
          <a:off x="1593667" y="1439164"/>
          <a:ext cx="8648284" cy="4269731"/>
        </p:xfrm>
        <a:graphic>
          <a:graphicData uri="http://schemas.openxmlformats.org/drawingml/2006/table">
            <a:tbl>
              <a:tblPr firstRow="1" bandRow="1">
                <a:tableStyleId>{5C22544A-7EE6-4342-B048-85BDC9FD1C3A}</a:tableStyleId>
              </a:tblPr>
              <a:tblGrid>
                <a:gridCol w="2162071">
                  <a:extLst>
                    <a:ext uri="{9D8B030D-6E8A-4147-A177-3AD203B41FA5}">
                      <a16:colId xmlns:a16="http://schemas.microsoft.com/office/drawing/2014/main" val="20000"/>
                    </a:ext>
                  </a:extLst>
                </a:gridCol>
                <a:gridCol w="2162071">
                  <a:extLst>
                    <a:ext uri="{9D8B030D-6E8A-4147-A177-3AD203B41FA5}">
                      <a16:colId xmlns:a16="http://schemas.microsoft.com/office/drawing/2014/main" val="20001"/>
                    </a:ext>
                  </a:extLst>
                </a:gridCol>
                <a:gridCol w="2162071">
                  <a:extLst>
                    <a:ext uri="{9D8B030D-6E8A-4147-A177-3AD203B41FA5}">
                      <a16:colId xmlns:a16="http://schemas.microsoft.com/office/drawing/2014/main" val="20002"/>
                    </a:ext>
                  </a:extLst>
                </a:gridCol>
                <a:gridCol w="2162071">
                  <a:extLst>
                    <a:ext uri="{9D8B030D-6E8A-4147-A177-3AD203B41FA5}">
                      <a16:colId xmlns:a16="http://schemas.microsoft.com/office/drawing/2014/main" val="20003"/>
                    </a:ext>
                  </a:extLst>
                </a:gridCol>
              </a:tblGrid>
              <a:tr h="581961">
                <a:tc>
                  <a:txBody>
                    <a:bodyPr/>
                    <a:lstStyle/>
                    <a:p>
                      <a:r>
                        <a:rPr lang="en-US" sz="1600" dirty="0"/>
                        <a:t>Month</a:t>
                      </a:r>
                    </a:p>
                  </a:txBody>
                  <a:tcPr/>
                </a:tc>
                <a:tc>
                  <a:txBody>
                    <a:bodyPr/>
                    <a:lstStyle/>
                    <a:p>
                      <a:r>
                        <a:rPr lang="en-US" sz="1600" dirty="0"/>
                        <a:t>Number of patients screened</a:t>
                      </a:r>
                    </a:p>
                  </a:txBody>
                  <a:tcPr/>
                </a:tc>
                <a:tc>
                  <a:txBody>
                    <a:bodyPr/>
                    <a:lstStyle/>
                    <a:p>
                      <a:r>
                        <a:rPr lang="en-US" sz="1600" dirty="0"/>
                        <a:t>Target: 60</a:t>
                      </a:r>
                    </a:p>
                  </a:txBody>
                  <a:tcPr/>
                </a:tc>
                <a:tc>
                  <a:txBody>
                    <a:bodyPr/>
                    <a:lstStyle/>
                    <a:p>
                      <a:endParaRPr lang="en-US" sz="1600"/>
                    </a:p>
                  </a:txBody>
                  <a:tcPr/>
                </a:tc>
                <a:extLst>
                  <a:ext uri="{0D108BD9-81ED-4DB2-BD59-A6C34878D82A}">
                    <a16:rowId xmlns:a16="http://schemas.microsoft.com/office/drawing/2014/main" val="10000"/>
                  </a:ext>
                </a:extLst>
              </a:tr>
              <a:tr h="368777">
                <a:tc>
                  <a:txBody>
                    <a:bodyPr/>
                    <a:lstStyle/>
                    <a:p>
                      <a:r>
                        <a:rPr lang="en-US" sz="1600" dirty="0"/>
                        <a:t>January</a:t>
                      </a:r>
                    </a:p>
                  </a:txBody>
                  <a:tcPr/>
                </a:tc>
                <a:tc>
                  <a:txBody>
                    <a:bodyPr/>
                    <a:lstStyle/>
                    <a:p>
                      <a:r>
                        <a:rPr lang="en-US" sz="1600" dirty="0"/>
                        <a:t>20</a:t>
                      </a:r>
                    </a:p>
                  </a:txBody>
                  <a:tcPr/>
                </a:tc>
                <a:tc>
                  <a:txBody>
                    <a:bodyPr/>
                    <a:lstStyle/>
                    <a:p>
                      <a:endParaRPr lang="en-US" sz="1600" dirty="0"/>
                    </a:p>
                  </a:txBody>
                  <a:tcPr/>
                </a:tc>
                <a:tc>
                  <a:txBody>
                    <a:bodyPr/>
                    <a:lstStyle/>
                    <a:p>
                      <a:endParaRPr lang="en-US" sz="1600"/>
                    </a:p>
                  </a:txBody>
                  <a:tcPr/>
                </a:tc>
                <a:extLst>
                  <a:ext uri="{0D108BD9-81ED-4DB2-BD59-A6C34878D82A}">
                    <a16:rowId xmlns:a16="http://schemas.microsoft.com/office/drawing/2014/main" val="10001"/>
                  </a:ext>
                </a:extLst>
              </a:tr>
              <a:tr h="368777">
                <a:tc>
                  <a:txBody>
                    <a:bodyPr/>
                    <a:lstStyle/>
                    <a:p>
                      <a:r>
                        <a:rPr lang="en-US" sz="1600" dirty="0"/>
                        <a:t>February</a:t>
                      </a:r>
                    </a:p>
                  </a:txBody>
                  <a:tcPr/>
                </a:tc>
                <a:tc>
                  <a:txBody>
                    <a:bodyPr/>
                    <a:lstStyle/>
                    <a:p>
                      <a:r>
                        <a:rPr lang="en-US" sz="1600" dirty="0"/>
                        <a:t>25</a:t>
                      </a:r>
                    </a:p>
                  </a:txBody>
                  <a:tcPr/>
                </a:tc>
                <a:tc>
                  <a:txBody>
                    <a:bodyPr/>
                    <a:lstStyle/>
                    <a:p>
                      <a:endParaRPr lang="en-US" sz="1600" dirty="0"/>
                    </a:p>
                  </a:txBody>
                  <a:tcPr/>
                </a:tc>
                <a:tc>
                  <a:txBody>
                    <a:bodyPr/>
                    <a:lstStyle/>
                    <a:p>
                      <a:endParaRPr lang="en-US" sz="1600"/>
                    </a:p>
                  </a:txBody>
                  <a:tcPr/>
                </a:tc>
                <a:extLst>
                  <a:ext uri="{0D108BD9-81ED-4DB2-BD59-A6C34878D82A}">
                    <a16:rowId xmlns:a16="http://schemas.microsoft.com/office/drawing/2014/main" val="10002"/>
                  </a:ext>
                </a:extLst>
              </a:tr>
              <a:tr h="368777">
                <a:tc>
                  <a:txBody>
                    <a:bodyPr/>
                    <a:lstStyle/>
                    <a:p>
                      <a:r>
                        <a:rPr lang="en-US" sz="1600" dirty="0"/>
                        <a:t>March</a:t>
                      </a:r>
                    </a:p>
                  </a:txBody>
                  <a:tcPr/>
                </a:tc>
                <a:tc>
                  <a:txBody>
                    <a:bodyPr/>
                    <a:lstStyle/>
                    <a:p>
                      <a:r>
                        <a:rPr lang="en-US" sz="1600" dirty="0"/>
                        <a:t>20</a:t>
                      </a:r>
                    </a:p>
                  </a:txBody>
                  <a:tcPr/>
                </a:tc>
                <a:tc>
                  <a:txBody>
                    <a:bodyPr/>
                    <a:lstStyle/>
                    <a:p>
                      <a:endParaRPr lang="en-US" sz="1600" dirty="0"/>
                    </a:p>
                  </a:txBody>
                  <a:tcPr/>
                </a:tc>
                <a:tc>
                  <a:txBody>
                    <a:bodyPr/>
                    <a:lstStyle/>
                    <a:p>
                      <a:endParaRPr lang="en-US" sz="1600"/>
                    </a:p>
                  </a:txBody>
                  <a:tcPr/>
                </a:tc>
                <a:extLst>
                  <a:ext uri="{0D108BD9-81ED-4DB2-BD59-A6C34878D82A}">
                    <a16:rowId xmlns:a16="http://schemas.microsoft.com/office/drawing/2014/main" val="10003"/>
                  </a:ext>
                </a:extLst>
              </a:tr>
              <a:tr h="368777">
                <a:tc>
                  <a:txBody>
                    <a:bodyPr/>
                    <a:lstStyle/>
                    <a:p>
                      <a:r>
                        <a:rPr lang="en-US" sz="1600" dirty="0"/>
                        <a:t>April</a:t>
                      </a:r>
                    </a:p>
                  </a:txBody>
                  <a:tcPr/>
                </a:tc>
                <a:tc>
                  <a:txBody>
                    <a:bodyPr/>
                    <a:lstStyle/>
                    <a:p>
                      <a:r>
                        <a:rPr lang="en-US" sz="1600" dirty="0"/>
                        <a:t>25</a:t>
                      </a:r>
                    </a:p>
                  </a:txBody>
                  <a:tcPr/>
                </a:tc>
                <a:tc>
                  <a:txBody>
                    <a:bodyPr/>
                    <a:lstStyle/>
                    <a:p>
                      <a:endParaRPr lang="en-US" sz="1600" dirty="0"/>
                    </a:p>
                  </a:txBody>
                  <a:tcPr/>
                </a:tc>
                <a:tc>
                  <a:txBody>
                    <a:bodyPr/>
                    <a:lstStyle/>
                    <a:p>
                      <a:endParaRPr lang="en-US" sz="1600" dirty="0"/>
                    </a:p>
                  </a:txBody>
                  <a:tcPr/>
                </a:tc>
                <a:extLst>
                  <a:ext uri="{0D108BD9-81ED-4DB2-BD59-A6C34878D82A}">
                    <a16:rowId xmlns:a16="http://schemas.microsoft.com/office/drawing/2014/main" val="10004"/>
                  </a:ext>
                </a:extLst>
              </a:tr>
              <a:tr h="368777">
                <a:tc>
                  <a:txBody>
                    <a:bodyPr/>
                    <a:lstStyle/>
                    <a:p>
                      <a:r>
                        <a:rPr lang="en-US" sz="1600" dirty="0"/>
                        <a:t>May </a:t>
                      </a:r>
                    </a:p>
                  </a:txBody>
                  <a:tcPr/>
                </a:tc>
                <a:tc>
                  <a:txBody>
                    <a:bodyPr/>
                    <a:lstStyle/>
                    <a:p>
                      <a:r>
                        <a:rPr lang="en-US" sz="1600" dirty="0"/>
                        <a:t>35</a:t>
                      </a:r>
                    </a:p>
                  </a:txBody>
                  <a:tcPr/>
                </a:tc>
                <a:tc>
                  <a:txBody>
                    <a:bodyPr/>
                    <a:lstStyle/>
                    <a:p>
                      <a:endParaRPr lang="en-US" sz="1600"/>
                    </a:p>
                  </a:txBody>
                  <a:tcPr/>
                </a:tc>
                <a:tc>
                  <a:txBody>
                    <a:bodyPr/>
                    <a:lstStyle/>
                    <a:p>
                      <a:endParaRPr lang="en-US" sz="1600" dirty="0"/>
                    </a:p>
                  </a:txBody>
                  <a:tcPr/>
                </a:tc>
                <a:extLst>
                  <a:ext uri="{0D108BD9-81ED-4DB2-BD59-A6C34878D82A}">
                    <a16:rowId xmlns:a16="http://schemas.microsoft.com/office/drawing/2014/main" val="10005"/>
                  </a:ext>
                </a:extLst>
              </a:tr>
              <a:tr h="368777">
                <a:tc>
                  <a:txBody>
                    <a:bodyPr/>
                    <a:lstStyle/>
                    <a:p>
                      <a:r>
                        <a:rPr lang="en-US" sz="1600" dirty="0"/>
                        <a:t>June</a:t>
                      </a:r>
                    </a:p>
                  </a:txBody>
                  <a:tcPr/>
                </a:tc>
                <a:tc>
                  <a:txBody>
                    <a:bodyPr/>
                    <a:lstStyle/>
                    <a:p>
                      <a:r>
                        <a:rPr lang="en-US" sz="1600" dirty="0"/>
                        <a:t>50</a:t>
                      </a:r>
                    </a:p>
                  </a:txBody>
                  <a:tcPr/>
                </a:tc>
                <a:tc>
                  <a:txBody>
                    <a:bodyPr/>
                    <a:lstStyle/>
                    <a:p>
                      <a:endParaRPr lang="en-US" sz="1600"/>
                    </a:p>
                  </a:txBody>
                  <a:tcPr/>
                </a:tc>
                <a:tc>
                  <a:txBody>
                    <a:bodyPr/>
                    <a:lstStyle/>
                    <a:p>
                      <a:endParaRPr lang="en-US" sz="1600" dirty="0"/>
                    </a:p>
                  </a:txBody>
                  <a:tcPr/>
                </a:tc>
                <a:extLst>
                  <a:ext uri="{0D108BD9-81ED-4DB2-BD59-A6C34878D82A}">
                    <a16:rowId xmlns:a16="http://schemas.microsoft.com/office/drawing/2014/main" val="10006"/>
                  </a:ext>
                </a:extLst>
              </a:tr>
              <a:tr h="368777">
                <a:tc>
                  <a:txBody>
                    <a:bodyPr/>
                    <a:lstStyle/>
                    <a:p>
                      <a:r>
                        <a:rPr lang="en-US" sz="1600" dirty="0"/>
                        <a:t>July</a:t>
                      </a:r>
                    </a:p>
                  </a:txBody>
                  <a:tcPr/>
                </a:tc>
                <a:tc>
                  <a:txBody>
                    <a:bodyPr/>
                    <a:lstStyle/>
                    <a:p>
                      <a:r>
                        <a:rPr lang="en-US" sz="1600" dirty="0"/>
                        <a:t>65</a:t>
                      </a:r>
                    </a:p>
                  </a:txBody>
                  <a:tcPr/>
                </a:tc>
                <a:tc>
                  <a:txBody>
                    <a:bodyPr/>
                    <a:lstStyle/>
                    <a:p>
                      <a:endParaRPr lang="en-US" sz="1600"/>
                    </a:p>
                  </a:txBody>
                  <a:tcPr/>
                </a:tc>
                <a:tc>
                  <a:txBody>
                    <a:bodyPr/>
                    <a:lstStyle/>
                    <a:p>
                      <a:endParaRPr lang="en-US" sz="1600" dirty="0"/>
                    </a:p>
                  </a:txBody>
                  <a:tcPr/>
                </a:tc>
                <a:extLst>
                  <a:ext uri="{0D108BD9-81ED-4DB2-BD59-A6C34878D82A}">
                    <a16:rowId xmlns:a16="http://schemas.microsoft.com/office/drawing/2014/main" val="10007"/>
                  </a:ext>
                </a:extLst>
              </a:tr>
              <a:tr h="368777">
                <a:tc>
                  <a:txBody>
                    <a:bodyPr/>
                    <a:lstStyle/>
                    <a:p>
                      <a:r>
                        <a:rPr lang="en-US" sz="1600" dirty="0"/>
                        <a:t>August</a:t>
                      </a:r>
                    </a:p>
                  </a:txBody>
                  <a:tcPr/>
                </a:tc>
                <a:tc>
                  <a:txBody>
                    <a:bodyPr/>
                    <a:lstStyle/>
                    <a:p>
                      <a:r>
                        <a:rPr lang="en-US" sz="1600" dirty="0"/>
                        <a:t>64</a:t>
                      </a:r>
                    </a:p>
                  </a:txBody>
                  <a:tcPr/>
                </a:tc>
                <a:tc>
                  <a:txBody>
                    <a:bodyPr/>
                    <a:lstStyle/>
                    <a:p>
                      <a:endParaRPr lang="en-US" sz="1600"/>
                    </a:p>
                  </a:txBody>
                  <a:tcPr/>
                </a:tc>
                <a:tc>
                  <a:txBody>
                    <a:bodyPr/>
                    <a:lstStyle/>
                    <a:p>
                      <a:endParaRPr lang="en-US" sz="1600" dirty="0"/>
                    </a:p>
                  </a:txBody>
                  <a:tcPr/>
                </a:tc>
                <a:extLst>
                  <a:ext uri="{0D108BD9-81ED-4DB2-BD59-A6C34878D82A}">
                    <a16:rowId xmlns:a16="http://schemas.microsoft.com/office/drawing/2014/main" val="10008"/>
                  </a:ext>
                </a:extLst>
              </a:tr>
              <a:tr h="368777">
                <a:tc>
                  <a:txBody>
                    <a:bodyPr/>
                    <a:lstStyle/>
                    <a:p>
                      <a:r>
                        <a:rPr lang="en-US" sz="1600" dirty="0"/>
                        <a:t>September</a:t>
                      </a:r>
                    </a:p>
                  </a:txBody>
                  <a:tcPr/>
                </a:tc>
                <a:tc>
                  <a:txBody>
                    <a:bodyPr/>
                    <a:lstStyle/>
                    <a:p>
                      <a:r>
                        <a:rPr lang="en-US" sz="1600" dirty="0"/>
                        <a:t>80</a:t>
                      </a:r>
                    </a:p>
                  </a:txBody>
                  <a:tcPr/>
                </a:tc>
                <a:tc>
                  <a:txBody>
                    <a:bodyPr/>
                    <a:lstStyle/>
                    <a:p>
                      <a:endParaRPr lang="en-US" sz="1600"/>
                    </a:p>
                  </a:txBody>
                  <a:tcPr/>
                </a:tc>
                <a:tc>
                  <a:txBody>
                    <a:bodyPr/>
                    <a:lstStyle/>
                    <a:p>
                      <a:endParaRPr lang="en-US" sz="1600" dirty="0"/>
                    </a:p>
                  </a:txBody>
                  <a:tcPr/>
                </a:tc>
                <a:extLst>
                  <a:ext uri="{0D108BD9-81ED-4DB2-BD59-A6C34878D82A}">
                    <a16:rowId xmlns:a16="http://schemas.microsoft.com/office/drawing/2014/main" val="10009"/>
                  </a:ext>
                </a:extLst>
              </a:tr>
              <a:tr h="368777">
                <a:tc>
                  <a:txBody>
                    <a:bodyPr/>
                    <a:lstStyle/>
                    <a:p>
                      <a:r>
                        <a:rPr lang="en-US" sz="1600" dirty="0"/>
                        <a:t>October</a:t>
                      </a:r>
                    </a:p>
                  </a:txBody>
                  <a:tcPr/>
                </a:tc>
                <a:tc>
                  <a:txBody>
                    <a:bodyPr/>
                    <a:lstStyle/>
                    <a:p>
                      <a:r>
                        <a:rPr lang="en-US" sz="1600" dirty="0"/>
                        <a:t>90</a:t>
                      </a:r>
                    </a:p>
                  </a:txBody>
                  <a:tcPr/>
                </a:tc>
                <a:tc>
                  <a:txBody>
                    <a:bodyPr/>
                    <a:lstStyle/>
                    <a:p>
                      <a:endParaRPr lang="en-US" sz="1600"/>
                    </a:p>
                  </a:txBody>
                  <a:tcPr/>
                </a:tc>
                <a:tc>
                  <a:txBody>
                    <a:bodyPr/>
                    <a:lstStyle/>
                    <a:p>
                      <a:endParaRPr lang="en-US" sz="1600" dirty="0"/>
                    </a:p>
                  </a:txBody>
                  <a:tcPr/>
                </a:tc>
                <a:extLst>
                  <a:ext uri="{0D108BD9-81ED-4DB2-BD59-A6C34878D82A}">
                    <a16:rowId xmlns:a16="http://schemas.microsoft.com/office/drawing/2014/main" val="10010"/>
                  </a:ext>
                </a:extLst>
              </a:tr>
            </a:tbl>
          </a:graphicData>
        </a:graphic>
      </p:graphicFrame>
      <p:sp>
        <p:nvSpPr>
          <p:cNvPr id="6" name="Title 5">
            <a:extLst>
              <a:ext uri="{FF2B5EF4-FFF2-40B4-BE49-F238E27FC236}">
                <a16:creationId xmlns:a16="http://schemas.microsoft.com/office/drawing/2014/main" id="{E54A100E-AD84-4FAC-8293-F765372A3E36}"/>
              </a:ext>
            </a:extLst>
          </p:cNvPr>
          <p:cNvSpPr>
            <a:spLocks noGrp="1"/>
          </p:cNvSpPr>
          <p:nvPr>
            <p:ph type="ctrTitle"/>
          </p:nvPr>
        </p:nvSpPr>
        <p:spPr>
          <a:xfrm>
            <a:off x="1254035" y="761492"/>
            <a:ext cx="9683929" cy="563524"/>
          </a:xfrm>
        </p:spPr>
        <p:txBody>
          <a:bodyPr>
            <a:normAutofit/>
          </a:bodyPr>
          <a:lstStyle/>
          <a:p>
            <a:r>
              <a:rPr lang="en-US" dirty="0"/>
              <a:t>Activity: Data on number of TB patients screened</a:t>
            </a:r>
          </a:p>
        </p:txBody>
      </p:sp>
      <p:sp>
        <p:nvSpPr>
          <p:cNvPr id="2" name="Slide Number Placeholder 1">
            <a:extLst>
              <a:ext uri="{FF2B5EF4-FFF2-40B4-BE49-F238E27FC236}">
                <a16:creationId xmlns:a16="http://schemas.microsoft.com/office/drawing/2014/main" id="{911994D8-1D03-4C13-B278-701860CA11AA}"/>
              </a:ext>
            </a:extLst>
          </p:cNvPr>
          <p:cNvSpPr>
            <a:spLocks noGrp="1"/>
          </p:cNvSpPr>
          <p:nvPr>
            <p:ph type="sldNum" sz="quarter" idx="12"/>
          </p:nvPr>
        </p:nvSpPr>
        <p:spPr/>
        <p:txBody>
          <a:bodyPr/>
          <a:lstStyle/>
          <a:p>
            <a:pPr marL="0" marR="0" lvl="0" indent="0" algn="r" defTabSz="914400" rtl="0" eaLnBrk="1" fontAlgn="auto" latinLnBrk="0" hangingPunct="1">
              <a:lnSpc>
                <a:spcPct val="90000"/>
              </a:lnSpc>
              <a:spcBef>
                <a:spcPts val="0"/>
              </a:spcBef>
              <a:spcAft>
                <a:spcPts val="0"/>
              </a:spcAft>
              <a:buClrTx/>
              <a:buSzTx/>
              <a:buFontTx/>
              <a:buNone/>
              <a:tabLst/>
              <a:defRPr/>
            </a:pPr>
            <a:fld id="{1EA85E74-CFD1-43C2-9168-DB4B3F980C18}" type="slidenum">
              <a:rPr kumimoji="0" lang="en-US" sz="1401" b="0" i="0" u="none" strike="noStrike" kern="1200" cap="none" spc="0" normalizeH="0" baseline="0" noProof="0" smtClean="0">
                <a:ln>
                  <a:noFill/>
                </a:ln>
                <a:solidFill>
                  <a:srgbClr val="000000"/>
                </a:solidFill>
                <a:effectLst/>
                <a:uLnTx/>
                <a:uFillTx/>
                <a:latin typeface="Trebuchet MS"/>
                <a:ea typeface="+mn-ea"/>
                <a:cs typeface="+mn-cs"/>
              </a:rPr>
              <a:pPr marL="0" marR="0" lvl="0" indent="0" algn="r" defTabSz="914400" rtl="0" eaLnBrk="1" fontAlgn="auto" latinLnBrk="0" hangingPunct="1">
                <a:lnSpc>
                  <a:spcPct val="90000"/>
                </a:lnSpc>
                <a:spcBef>
                  <a:spcPts val="0"/>
                </a:spcBef>
                <a:spcAft>
                  <a:spcPts val="0"/>
                </a:spcAft>
                <a:buClrTx/>
                <a:buSzTx/>
                <a:buFontTx/>
                <a:buNone/>
                <a:tabLst/>
                <a:defRPr/>
              </a:pPr>
              <a:t>77</a:t>
            </a:fld>
            <a:endParaRPr kumimoji="0" lang="en-US" sz="1401" b="0" i="0" u="none" strike="noStrike" kern="1200" cap="none" spc="0" normalizeH="0" baseline="0" noProof="0">
              <a:ln>
                <a:noFill/>
              </a:ln>
              <a:solidFill>
                <a:srgbClr val="000000"/>
              </a:solidFill>
              <a:effectLst/>
              <a:uLnTx/>
              <a:uFillTx/>
              <a:latin typeface="Trebuchet MS"/>
              <a:ea typeface="+mn-ea"/>
              <a:cs typeface="+mn-cs"/>
            </a:endParaRPr>
          </a:p>
        </p:txBody>
      </p:sp>
      <p:pic>
        <p:nvPicPr>
          <p:cNvPr id="7" name="Picture 6">
            <a:extLst>
              <a:ext uri="{FF2B5EF4-FFF2-40B4-BE49-F238E27FC236}">
                <a16:creationId xmlns:a16="http://schemas.microsoft.com/office/drawing/2014/main" id="{435EA044-4FB9-4807-A2EB-61778543A814}"/>
              </a:ext>
            </a:extLst>
          </p:cNvPr>
          <p:cNvPicPr>
            <a:picLocks noChangeAspect="1"/>
          </p:cNvPicPr>
          <p:nvPr/>
        </p:nvPicPr>
        <p:blipFill>
          <a:blip r:embed="rId3"/>
          <a:stretch>
            <a:fillRect/>
          </a:stretch>
        </p:blipFill>
        <p:spPr>
          <a:xfrm>
            <a:off x="979615" y="6065203"/>
            <a:ext cx="604974" cy="592256"/>
          </a:xfrm>
          <a:prstGeom prst="rect">
            <a:avLst/>
          </a:prstGeom>
        </p:spPr>
      </p:pic>
      <p:sp>
        <p:nvSpPr>
          <p:cNvPr id="8" name="TextBox 7">
            <a:extLst>
              <a:ext uri="{FF2B5EF4-FFF2-40B4-BE49-F238E27FC236}">
                <a16:creationId xmlns:a16="http://schemas.microsoft.com/office/drawing/2014/main" id="{72E0DF68-B833-4B66-8260-6B3DEDC7E855}"/>
              </a:ext>
            </a:extLst>
          </p:cNvPr>
          <p:cNvSpPr txBox="1"/>
          <p:nvPr/>
        </p:nvSpPr>
        <p:spPr>
          <a:xfrm>
            <a:off x="1584589" y="6405394"/>
            <a:ext cx="1261850" cy="276999"/>
          </a:xfrm>
          <a:prstGeom prst="rect">
            <a:avLst/>
          </a:prstGeom>
          <a:noFill/>
        </p:spPr>
        <p:txBody>
          <a:bodyPr wrap="square" rtlCol="0">
            <a:spAutoFit/>
          </a:bodyPr>
          <a:lstStyle/>
          <a:p>
            <a:r>
              <a:rPr lang="en-US" sz="1200" dirty="0"/>
              <a:t>LARC Workbook</a:t>
            </a:r>
          </a:p>
        </p:txBody>
      </p:sp>
    </p:spTree>
    <p:extLst>
      <p:ext uri="{BB962C8B-B14F-4D97-AF65-F5344CB8AC3E}">
        <p14:creationId xmlns:p14="http://schemas.microsoft.com/office/powerpoint/2010/main" val="46840304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4F8DF9A4-5B17-463A-ACB4-56ED981AFF84}"/>
              </a:ext>
            </a:extLst>
          </p:cNvPr>
          <p:cNvSpPr txBox="1">
            <a:spLocks/>
          </p:cNvSpPr>
          <p:nvPr/>
        </p:nvSpPr>
        <p:spPr>
          <a:xfrm>
            <a:off x="3742726" y="1155990"/>
            <a:ext cx="7262732" cy="4546020"/>
          </a:xfrm>
          <a:prstGeom prst="rect">
            <a:avLst/>
          </a:prstGeom>
        </p:spPr>
        <p:txBody>
          <a:bodyPr/>
          <a:lstStyle>
            <a:lvl1pPr marL="205740" indent="-205740" algn="l" defTabSz="822960" rtl="0" eaLnBrk="1" latinLnBrk="0" hangingPunct="1">
              <a:lnSpc>
                <a:spcPct val="90000"/>
              </a:lnSpc>
              <a:spcBef>
                <a:spcPts val="900"/>
              </a:spcBef>
              <a:buFont typeface="Arial" panose="020B0604020202020204" pitchFamily="34" charset="0"/>
              <a:buChar char="•"/>
              <a:defRPr sz="2520" kern="1200">
                <a:solidFill>
                  <a:schemeClr val="tx1"/>
                </a:solidFill>
                <a:latin typeface="+mn-lt"/>
                <a:ea typeface="+mn-ea"/>
                <a:cs typeface="+mn-cs"/>
              </a:defRPr>
            </a:lvl1pPr>
            <a:lvl2pPr marL="617220" indent="-205740" algn="l" defTabSz="822960" rtl="0" eaLnBrk="1" latinLnBrk="0" hangingPunct="1">
              <a:lnSpc>
                <a:spcPct val="90000"/>
              </a:lnSpc>
              <a:spcBef>
                <a:spcPts val="450"/>
              </a:spcBef>
              <a:buFont typeface="Arial" panose="020B0604020202020204" pitchFamily="34" charset="0"/>
              <a:buChar char="•"/>
              <a:defRPr sz="2160" kern="1200">
                <a:solidFill>
                  <a:schemeClr val="tx1"/>
                </a:solidFill>
                <a:latin typeface="+mn-lt"/>
                <a:ea typeface="+mn-ea"/>
                <a:cs typeface="+mn-cs"/>
              </a:defRPr>
            </a:lvl2pPr>
            <a:lvl3pPr marL="1028700" indent="-205740" algn="l" defTabSz="822960" rtl="0" eaLnBrk="1" latinLnBrk="0" hangingPunct="1">
              <a:lnSpc>
                <a:spcPct val="90000"/>
              </a:lnSpc>
              <a:spcBef>
                <a:spcPts val="450"/>
              </a:spcBef>
              <a:buFont typeface="Arial" panose="020B0604020202020204" pitchFamily="34" charset="0"/>
              <a:buChar char="•"/>
              <a:defRPr sz="1800" kern="1200">
                <a:solidFill>
                  <a:schemeClr val="tx1"/>
                </a:solidFill>
                <a:latin typeface="+mn-lt"/>
                <a:ea typeface="+mn-ea"/>
                <a:cs typeface="+mn-cs"/>
              </a:defRPr>
            </a:lvl3pPr>
            <a:lvl4pPr marL="144018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4pPr>
            <a:lvl5pPr marL="185166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5pPr>
            <a:lvl6pPr marL="226314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6pPr>
            <a:lvl7pPr marL="267462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7pPr>
            <a:lvl8pPr marL="308610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8pPr>
            <a:lvl9pPr marL="349758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9pPr>
          </a:lstStyle>
          <a:p>
            <a:pPr marL="205740" marR="0" lvl="0" indent="-205740" algn="l" defTabSz="822960" rtl="0" eaLnBrk="1" fontAlgn="auto" latinLnBrk="0" hangingPunct="1">
              <a:lnSpc>
                <a:spcPct val="90000"/>
              </a:lnSpc>
              <a:spcBef>
                <a:spcPts val="90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000000"/>
                </a:solidFill>
                <a:effectLst/>
                <a:uLnTx/>
                <a:uFillTx/>
                <a:latin typeface="Trebuchet MS"/>
                <a:ea typeface="+mn-ea"/>
                <a:cs typeface="+mn-cs"/>
              </a:rPr>
              <a:t>Create a “</a:t>
            </a:r>
            <a:r>
              <a:rPr kumimoji="0" lang="en-US" sz="3200" b="0" i="0" u="none" strike="noStrike" kern="1200" cap="none" spc="0" normalizeH="0" baseline="0" noProof="0" dirty="0">
                <a:ln>
                  <a:noFill/>
                </a:ln>
                <a:solidFill>
                  <a:srgbClr val="C00000"/>
                </a:solidFill>
                <a:effectLst/>
                <a:uLnTx/>
                <a:uFillTx/>
                <a:latin typeface="Trebuchet MS"/>
                <a:ea typeface="+mn-ea"/>
                <a:cs typeface="+mn-cs"/>
              </a:rPr>
              <a:t>Run Chart</a:t>
            </a:r>
            <a:r>
              <a:rPr kumimoji="0" lang="en-US" sz="3200" b="0" i="0" u="none" strike="noStrike" kern="1200" cap="none" spc="0" normalizeH="0" baseline="0" noProof="0" dirty="0">
                <a:ln>
                  <a:noFill/>
                </a:ln>
                <a:solidFill>
                  <a:srgbClr val="000000"/>
                </a:solidFill>
                <a:effectLst/>
                <a:uLnTx/>
                <a:uFillTx/>
                <a:latin typeface="Trebuchet MS"/>
                <a:ea typeface="+mn-ea"/>
                <a:cs typeface="+mn-cs"/>
              </a:rPr>
              <a:t>”: Make the screening data visible and impactful </a:t>
            </a:r>
          </a:p>
          <a:p>
            <a:pPr marL="0" marR="0" lvl="0" indent="0" algn="l" defTabSz="822960" rtl="0" eaLnBrk="1" fontAlgn="auto" latinLnBrk="0" hangingPunct="1">
              <a:lnSpc>
                <a:spcPct val="90000"/>
              </a:lnSpc>
              <a:spcBef>
                <a:spcPts val="900"/>
              </a:spcBef>
              <a:spcAft>
                <a:spcPts val="0"/>
              </a:spcAft>
              <a:buClrTx/>
              <a:buSzTx/>
              <a:buFont typeface="Arial" panose="020B0604020202020204" pitchFamily="34" charset="0"/>
              <a:buNone/>
              <a:tabLst/>
              <a:defRPr/>
            </a:pPr>
            <a:endParaRPr kumimoji="0" lang="en-US" sz="1100" b="0" i="0" u="none" strike="noStrike" kern="1200" cap="none" spc="0" normalizeH="0" baseline="0" noProof="0" dirty="0">
              <a:ln>
                <a:noFill/>
              </a:ln>
              <a:solidFill>
                <a:srgbClr val="000000"/>
              </a:solidFill>
              <a:effectLst/>
              <a:uLnTx/>
              <a:uFillTx/>
              <a:latin typeface="Trebuchet MS"/>
              <a:ea typeface="+mn-ea"/>
              <a:cs typeface="+mn-cs"/>
            </a:endParaRPr>
          </a:p>
          <a:p>
            <a:pPr marL="205740" marR="0" lvl="0" indent="-205740" algn="l" defTabSz="822960" rtl="0" eaLnBrk="1" fontAlgn="auto" latinLnBrk="0" hangingPunct="1">
              <a:lnSpc>
                <a:spcPct val="90000"/>
              </a:lnSpc>
              <a:spcBef>
                <a:spcPts val="90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C00000"/>
                </a:solidFill>
                <a:effectLst/>
                <a:uLnTx/>
                <a:uFillTx/>
                <a:latin typeface="Trebuchet MS"/>
                <a:ea typeface="+mn-ea"/>
                <a:cs typeface="+mn-cs"/>
              </a:rPr>
              <a:t>Given the data, create a run chart to communicate how the </a:t>
            </a:r>
            <a:r>
              <a:rPr kumimoji="0" lang="en-US" sz="3200" b="0" i="0" u="sng" strike="noStrike" kern="1200" cap="none" spc="0" normalizeH="0" baseline="0" noProof="0" dirty="0">
                <a:ln>
                  <a:noFill/>
                </a:ln>
                <a:solidFill>
                  <a:srgbClr val="C00000"/>
                </a:solidFill>
                <a:effectLst/>
                <a:uLnTx/>
                <a:uFillTx/>
                <a:latin typeface="Trebuchet MS"/>
                <a:ea typeface="+mn-ea"/>
                <a:cs typeface="+mn-cs"/>
              </a:rPr>
              <a:t>number</a:t>
            </a:r>
            <a:r>
              <a:rPr kumimoji="0" lang="en-US" sz="3200" b="0" i="0" u="none" strike="noStrike" kern="1200" cap="none" spc="0" normalizeH="0" baseline="0" noProof="0" dirty="0">
                <a:ln>
                  <a:noFill/>
                </a:ln>
                <a:solidFill>
                  <a:srgbClr val="C00000"/>
                </a:solidFill>
                <a:effectLst/>
                <a:uLnTx/>
                <a:uFillTx/>
                <a:latin typeface="Trebuchet MS"/>
                <a:ea typeface="+mn-ea"/>
                <a:cs typeface="+mn-cs"/>
              </a:rPr>
              <a:t> has changed over time. </a:t>
            </a:r>
          </a:p>
          <a:p>
            <a:pPr marL="0" marR="0" lvl="0" indent="0" algn="l" defTabSz="822960" rtl="0" eaLnBrk="1" fontAlgn="auto" latinLnBrk="0" hangingPunct="1">
              <a:lnSpc>
                <a:spcPct val="90000"/>
              </a:lnSpc>
              <a:spcBef>
                <a:spcPts val="900"/>
              </a:spcBef>
              <a:spcAft>
                <a:spcPts val="0"/>
              </a:spcAft>
              <a:buClrTx/>
              <a:buSzTx/>
              <a:buFont typeface="Arial" panose="020B0604020202020204" pitchFamily="34" charset="0"/>
              <a:buNone/>
              <a:tabLst/>
              <a:defRPr/>
            </a:pPr>
            <a:endParaRPr kumimoji="0" lang="en-US" sz="1100" b="0" i="0" u="none" strike="noStrike" kern="1200" cap="none" spc="0" normalizeH="0" baseline="0" noProof="0" dirty="0">
              <a:ln>
                <a:noFill/>
              </a:ln>
              <a:solidFill>
                <a:srgbClr val="C00000"/>
              </a:solidFill>
              <a:effectLst/>
              <a:uLnTx/>
              <a:uFillTx/>
              <a:latin typeface="Trebuchet MS"/>
              <a:ea typeface="+mn-ea"/>
              <a:cs typeface="+mn-cs"/>
            </a:endParaRPr>
          </a:p>
          <a:p>
            <a:pPr marL="205740" marR="0" lvl="0" indent="-205740" algn="l" defTabSz="822960" rtl="0" eaLnBrk="1" fontAlgn="auto" latinLnBrk="0" hangingPunct="1">
              <a:lnSpc>
                <a:spcPct val="90000"/>
              </a:lnSpc>
              <a:spcBef>
                <a:spcPts val="90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C00000"/>
                </a:solidFill>
                <a:effectLst/>
                <a:uLnTx/>
                <a:uFillTx/>
                <a:latin typeface="Trebuchet MS"/>
                <a:ea typeface="+mn-ea"/>
                <a:cs typeface="+mn-cs"/>
              </a:rPr>
              <a:t>Display in front of classroom</a:t>
            </a:r>
          </a:p>
          <a:p>
            <a:pPr marL="0" marR="0" lvl="0" indent="0" algn="l" defTabSz="822960" rtl="0" eaLnBrk="1" fontAlgn="auto" latinLnBrk="0" hangingPunct="1">
              <a:lnSpc>
                <a:spcPct val="90000"/>
              </a:lnSpc>
              <a:spcBef>
                <a:spcPts val="900"/>
              </a:spcBef>
              <a:spcAft>
                <a:spcPts val="0"/>
              </a:spcAft>
              <a:buClrTx/>
              <a:buSzTx/>
              <a:buFont typeface="Arial" panose="020B0604020202020204" pitchFamily="34" charset="0"/>
              <a:buNone/>
              <a:tabLst/>
              <a:defRPr/>
            </a:pPr>
            <a:endParaRPr kumimoji="0" lang="en-US" sz="1100" b="0" i="0" u="none" strike="noStrike" kern="1200" cap="none" spc="0" normalizeH="0" baseline="0" noProof="0" dirty="0">
              <a:ln>
                <a:noFill/>
              </a:ln>
              <a:solidFill>
                <a:srgbClr val="FF0000"/>
              </a:solidFill>
              <a:effectLst/>
              <a:uLnTx/>
              <a:uFillTx/>
              <a:latin typeface="Trebuchet MS"/>
              <a:ea typeface="+mn-ea"/>
              <a:cs typeface="+mn-cs"/>
            </a:endParaRPr>
          </a:p>
          <a:p>
            <a:pPr marL="205740" marR="0" lvl="0" indent="-205740" algn="l" defTabSz="822960" rtl="0" eaLnBrk="1" fontAlgn="auto" latinLnBrk="0" hangingPunct="1">
              <a:lnSpc>
                <a:spcPct val="90000"/>
              </a:lnSpc>
              <a:spcBef>
                <a:spcPts val="90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000000"/>
                </a:solidFill>
                <a:effectLst/>
                <a:uLnTx/>
                <a:uFillTx/>
                <a:latin typeface="Trebuchet MS"/>
                <a:ea typeface="+mn-ea"/>
                <a:cs typeface="+mn-cs"/>
              </a:rPr>
              <a:t>Debrief with the Group</a:t>
            </a:r>
          </a:p>
        </p:txBody>
      </p:sp>
      <p:sp>
        <p:nvSpPr>
          <p:cNvPr id="6" name="Text Placeholder 3">
            <a:extLst>
              <a:ext uri="{FF2B5EF4-FFF2-40B4-BE49-F238E27FC236}">
                <a16:creationId xmlns:a16="http://schemas.microsoft.com/office/drawing/2014/main" id="{D581C3CE-0097-4D44-B25D-6F6703A901F8}"/>
              </a:ext>
            </a:extLst>
          </p:cNvPr>
          <p:cNvSpPr txBox="1">
            <a:spLocks/>
          </p:cNvSpPr>
          <p:nvPr/>
        </p:nvSpPr>
        <p:spPr>
          <a:xfrm>
            <a:off x="820172" y="1456753"/>
            <a:ext cx="2790684" cy="2842538"/>
          </a:xfrm>
          <a:prstGeom prst="rect">
            <a:avLst/>
          </a:prstGeom>
        </p:spPr>
        <p:txBody>
          <a:bodyPr/>
          <a:lstStyle>
            <a:lvl1pPr marL="205740" indent="-205740" algn="l" defTabSz="822960" rtl="0" eaLnBrk="1" latinLnBrk="0" hangingPunct="1">
              <a:lnSpc>
                <a:spcPct val="90000"/>
              </a:lnSpc>
              <a:spcBef>
                <a:spcPts val="900"/>
              </a:spcBef>
              <a:buFont typeface="Arial" panose="020B0604020202020204" pitchFamily="34" charset="0"/>
              <a:buChar char="•"/>
              <a:defRPr sz="2520" kern="1200">
                <a:solidFill>
                  <a:schemeClr val="tx1"/>
                </a:solidFill>
                <a:latin typeface="+mn-lt"/>
                <a:ea typeface="+mn-ea"/>
                <a:cs typeface="+mn-cs"/>
              </a:defRPr>
            </a:lvl1pPr>
            <a:lvl2pPr marL="617220" indent="-205740" algn="l" defTabSz="822960" rtl="0" eaLnBrk="1" latinLnBrk="0" hangingPunct="1">
              <a:lnSpc>
                <a:spcPct val="90000"/>
              </a:lnSpc>
              <a:spcBef>
                <a:spcPts val="450"/>
              </a:spcBef>
              <a:buFont typeface="Arial" panose="020B0604020202020204" pitchFamily="34" charset="0"/>
              <a:buChar char="•"/>
              <a:defRPr sz="2160" kern="1200">
                <a:solidFill>
                  <a:schemeClr val="tx1"/>
                </a:solidFill>
                <a:latin typeface="+mn-lt"/>
                <a:ea typeface="+mn-ea"/>
                <a:cs typeface="+mn-cs"/>
              </a:defRPr>
            </a:lvl2pPr>
            <a:lvl3pPr marL="1028700" indent="-205740" algn="l" defTabSz="822960" rtl="0" eaLnBrk="1" latinLnBrk="0" hangingPunct="1">
              <a:lnSpc>
                <a:spcPct val="90000"/>
              </a:lnSpc>
              <a:spcBef>
                <a:spcPts val="450"/>
              </a:spcBef>
              <a:buFont typeface="Arial" panose="020B0604020202020204" pitchFamily="34" charset="0"/>
              <a:buChar char="•"/>
              <a:defRPr sz="1800" kern="1200">
                <a:solidFill>
                  <a:schemeClr val="tx1"/>
                </a:solidFill>
                <a:latin typeface="+mn-lt"/>
                <a:ea typeface="+mn-ea"/>
                <a:cs typeface="+mn-cs"/>
              </a:defRPr>
            </a:lvl3pPr>
            <a:lvl4pPr marL="144018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4pPr>
            <a:lvl5pPr marL="185166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5pPr>
            <a:lvl6pPr marL="226314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6pPr>
            <a:lvl7pPr marL="267462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7pPr>
            <a:lvl8pPr marL="308610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8pPr>
            <a:lvl9pPr marL="349758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9pPr>
          </a:lstStyle>
          <a:p>
            <a:pPr marL="205740" marR="0" lvl="0" indent="-205740" algn="l" defTabSz="822960" rtl="0" eaLnBrk="1" fontAlgn="auto" latinLnBrk="0" hangingPunct="1">
              <a:lnSpc>
                <a:spcPct val="90000"/>
              </a:lnSpc>
              <a:spcBef>
                <a:spcPts val="900"/>
              </a:spcBef>
              <a:spcAft>
                <a:spcPts val="0"/>
              </a:spcAft>
              <a:buClrTx/>
              <a:buSzTx/>
              <a:buFont typeface="Arial" panose="020B0604020202020204" pitchFamily="34" charset="0"/>
              <a:buChar char="•"/>
              <a:tabLst/>
              <a:defRPr/>
            </a:pPr>
            <a:r>
              <a:rPr kumimoji="0" lang="en-US" sz="2000" b="1" i="0" u="sng" strike="noStrike" kern="1200" cap="none" spc="0" normalizeH="0" baseline="0" noProof="0" dirty="0">
                <a:ln>
                  <a:noFill/>
                </a:ln>
                <a:solidFill>
                  <a:srgbClr val="000000"/>
                </a:solidFill>
                <a:effectLst/>
                <a:uLnTx/>
                <a:uFillTx/>
                <a:latin typeface="Trebuchet MS"/>
                <a:ea typeface="+mn-ea"/>
                <a:cs typeface="+mn-cs"/>
              </a:rPr>
              <a:t>What you will need:</a:t>
            </a:r>
          </a:p>
          <a:p>
            <a:pPr marL="205740" marR="0" lvl="0" indent="-205740" algn="l" defTabSz="822960" rtl="0" eaLnBrk="1" fontAlgn="auto" latinLnBrk="0" hangingPunct="1">
              <a:lnSpc>
                <a:spcPct val="90000"/>
              </a:lnSpc>
              <a:spcBef>
                <a:spcPts val="9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Trebuchet MS"/>
                <a:ea typeface="+mn-ea"/>
                <a:cs typeface="+mn-cs"/>
              </a:rPr>
              <a:t>Sheet of paper</a:t>
            </a:r>
          </a:p>
          <a:p>
            <a:pPr marL="205740" marR="0" lvl="0" indent="-205740" algn="l" defTabSz="822960" rtl="0" eaLnBrk="1" fontAlgn="auto" latinLnBrk="0" hangingPunct="1">
              <a:lnSpc>
                <a:spcPct val="90000"/>
              </a:lnSpc>
              <a:spcBef>
                <a:spcPts val="9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Trebuchet MS"/>
                <a:ea typeface="+mn-ea"/>
                <a:cs typeface="+mn-cs"/>
              </a:rPr>
              <a:t>Ruler</a:t>
            </a:r>
          </a:p>
          <a:p>
            <a:pPr marL="205740" marR="0" lvl="0" indent="-205740" algn="l" defTabSz="822960" rtl="0" eaLnBrk="1" fontAlgn="auto" latinLnBrk="0" hangingPunct="1">
              <a:lnSpc>
                <a:spcPct val="90000"/>
              </a:lnSpc>
              <a:spcBef>
                <a:spcPts val="9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Trebuchet MS"/>
                <a:ea typeface="+mn-ea"/>
                <a:cs typeface="+mn-cs"/>
              </a:rPr>
              <a:t>Data</a:t>
            </a:r>
          </a:p>
          <a:p>
            <a:pPr marL="205740" marR="0" lvl="0" indent="-205740" algn="l" defTabSz="822960" rtl="0" eaLnBrk="1" fontAlgn="auto" latinLnBrk="0" hangingPunct="1">
              <a:lnSpc>
                <a:spcPct val="90000"/>
              </a:lnSpc>
              <a:spcBef>
                <a:spcPts val="9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Trebuchet MS"/>
                <a:ea typeface="+mn-ea"/>
                <a:cs typeface="+mn-cs"/>
              </a:rPr>
              <a:t>Creating a Run Chart: Tips</a:t>
            </a:r>
          </a:p>
          <a:p>
            <a:pPr marL="205740" marR="0" lvl="0" indent="-205740" algn="l" defTabSz="822960" rtl="0" eaLnBrk="1" fontAlgn="auto" latinLnBrk="0" hangingPunct="1">
              <a:lnSpc>
                <a:spcPct val="90000"/>
              </a:lnSpc>
              <a:spcBef>
                <a:spcPts val="9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Trebuchet MS"/>
                <a:ea typeface="+mn-ea"/>
                <a:cs typeface="+mn-cs"/>
              </a:rPr>
              <a:t>Pencils</a:t>
            </a:r>
          </a:p>
          <a:p>
            <a:pPr marL="205740" marR="0" lvl="0" indent="-205740" algn="l" defTabSz="822960" rtl="0" eaLnBrk="1" fontAlgn="auto" latinLnBrk="0" hangingPunct="1">
              <a:lnSpc>
                <a:spcPct val="90000"/>
              </a:lnSpc>
              <a:spcBef>
                <a:spcPts val="900"/>
              </a:spcBef>
              <a:spcAft>
                <a:spcPts val="0"/>
              </a:spcAft>
              <a:buClrTx/>
              <a:buSzTx/>
              <a:buFont typeface="Arial" panose="020B0604020202020204" pitchFamily="34" charset="0"/>
              <a:buChar char="•"/>
              <a:tabLst/>
              <a:defRPr/>
            </a:pPr>
            <a:endParaRPr kumimoji="0" lang="en-US" sz="2000" b="1" i="0" u="sng" strike="noStrike" kern="1200" cap="none" spc="0" normalizeH="0" baseline="0" noProof="0" dirty="0">
              <a:ln>
                <a:noFill/>
              </a:ln>
              <a:solidFill>
                <a:srgbClr val="000000"/>
              </a:solidFill>
              <a:effectLst/>
              <a:uLnTx/>
              <a:uFillTx/>
              <a:latin typeface="Trebuchet MS"/>
              <a:ea typeface="+mn-ea"/>
              <a:cs typeface="+mn-cs"/>
            </a:endParaRPr>
          </a:p>
        </p:txBody>
      </p:sp>
      <p:sp>
        <p:nvSpPr>
          <p:cNvPr id="8" name="Title 7">
            <a:extLst>
              <a:ext uri="{FF2B5EF4-FFF2-40B4-BE49-F238E27FC236}">
                <a16:creationId xmlns:a16="http://schemas.microsoft.com/office/drawing/2014/main" id="{DA8A478E-40C4-4FB7-984E-CEDD9D618674}"/>
              </a:ext>
            </a:extLst>
          </p:cNvPr>
          <p:cNvSpPr>
            <a:spLocks noGrp="1"/>
          </p:cNvSpPr>
          <p:nvPr>
            <p:ph type="ctrTitle"/>
          </p:nvPr>
        </p:nvSpPr>
        <p:spPr>
          <a:xfrm>
            <a:off x="1290231" y="830246"/>
            <a:ext cx="1850566" cy="563524"/>
          </a:xfrm>
        </p:spPr>
        <p:txBody>
          <a:bodyPr/>
          <a:lstStyle/>
          <a:p>
            <a:r>
              <a:rPr lang="en-US" dirty="0"/>
              <a:t>Activity</a:t>
            </a:r>
          </a:p>
        </p:txBody>
      </p:sp>
      <p:sp>
        <p:nvSpPr>
          <p:cNvPr id="2" name="Slide Number Placeholder 1">
            <a:extLst>
              <a:ext uri="{FF2B5EF4-FFF2-40B4-BE49-F238E27FC236}">
                <a16:creationId xmlns:a16="http://schemas.microsoft.com/office/drawing/2014/main" id="{41CA27E0-4D06-42FD-8A92-90BA30B5A11E}"/>
              </a:ext>
            </a:extLst>
          </p:cNvPr>
          <p:cNvSpPr>
            <a:spLocks noGrp="1"/>
          </p:cNvSpPr>
          <p:nvPr>
            <p:ph type="sldNum" sz="quarter" idx="12"/>
          </p:nvPr>
        </p:nvSpPr>
        <p:spPr/>
        <p:txBody>
          <a:bodyPr/>
          <a:lstStyle/>
          <a:p>
            <a:pPr marL="0" marR="0" lvl="0" indent="0" algn="r" defTabSz="914400" rtl="0" eaLnBrk="1" fontAlgn="auto" latinLnBrk="0" hangingPunct="1">
              <a:lnSpc>
                <a:spcPct val="90000"/>
              </a:lnSpc>
              <a:spcBef>
                <a:spcPts val="0"/>
              </a:spcBef>
              <a:spcAft>
                <a:spcPts val="0"/>
              </a:spcAft>
              <a:buClrTx/>
              <a:buSzTx/>
              <a:buFontTx/>
              <a:buNone/>
              <a:tabLst/>
              <a:defRPr/>
            </a:pPr>
            <a:fld id="{1EA85E74-CFD1-43C2-9168-DB4B3F980C18}" type="slidenum">
              <a:rPr kumimoji="0" lang="en-US" sz="1401" b="0" i="0" u="none" strike="noStrike" kern="1200" cap="none" spc="0" normalizeH="0" baseline="0" noProof="0" smtClean="0">
                <a:ln>
                  <a:noFill/>
                </a:ln>
                <a:solidFill>
                  <a:srgbClr val="000000"/>
                </a:solidFill>
                <a:effectLst/>
                <a:uLnTx/>
                <a:uFillTx/>
                <a:latin typeface="Trebuchet MS"/>
                <a:ea typeface="+mn-ea"/>
                <a:cs typeface="+mn-cs"/>
              </a:rPr>
              <a:pPr marL="0" marR="0" lvl="0" indent="0" algn="r" defTabSz="914400" rtl="0" eaLnBrk="1" fontAlgn="auto" latinLnBrk="0" hangingPunct="1">
                <a:lnSpc>
                  <a:spcPct val="90000"/>
                </a:lnSpc>
                <a:spcBef>
                  <a:spcPts val="0"/>
                </a:spcBef>
                <a:spcAft>
                  <a:spcPts val="0"/>
                </a:spcAft>
                <a:buClrTx/>
                <a:buSzTx/>
                <a:buFontTx/>
                <a:buNone/>
                <a:tabLst/>
                <a:defRPr/>
              </a:pPr>
              <a:t>78</a:t>
            </a:fld>
            <a:endParaRPr kumimoji="0" lang="en-US" sz="1401" b="0" i="0" u="none" strike="noStrike" kern="1200" cap="none" spc="0" normalizeH="0" baseline="0" noProof="0" dirty="0">
              <a:ln>
                <a:noFill/>
              </a:ln>
              <a:solidFill>
                <a:srgbClr val="000000"/>
              </a:solidFill>
              <a:effectLst/>
              <a:uLnTx/>
              <a:uFillTx/>
              <a:latin typeface="Trebuchet MS"/>
              <a:ea typeface="+mn-ea"/>
              <a:cs typeface="+mn-cs"/>
            </a:endParaRPr>
          </a:p>
        </p:txBody>
      </p:sp>
      <p:grpSp>
        <p:nvGrpSpPr>
          <p:cNvPr id="10" name="Group 9">
            <a:extLst>
              <a:ext uri="{FF2B5EF4-FFF2-40B4-BE49-F238E27FC236}">
                <a16:creationId xmlns:a16="http://schemas.microsoft.com/office/drawing/2014/main" id="{D2BA108F-EE01-4EDF-8C3E-E9A81CD67B51}"/>
              </a:ext>
            </a:extLst>
          </p:cNvPr>
          <p:cNvGrpSpPr/>
          <p:nvPr/>
        </p:nvGrpSpPr>
        <p:grpSpPr>
          <a:xfrm>
            <a:off x="1282102" y="4290573"/>
            <a:ext cx="1732366" cy="767292"/>
            <a:chOff x="6361903" y="4581214"/>
            <a:chExt cx="1732366" cy="767292"/>
          </a:xfrm>
        </p:grpSpPr>
        <p:pic>
          <p:nvPicPr>
            <p:cNvPr id="11" name="Picture 5" descr="MCj04242140000[1]">
              <a:extLst>
                <a:ext uri="{FF2B5EF4-FFF2-40B4-BE49-F238E27FC236}">
                  <a16:creationId xmlns:a16="http://schemas.microsoft.com/office/drawing/2014/main" id="{CA9DE831-FE10-451A-ACCE-69514C030E4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61903" y="4581214"/>
              <a:ext cx="601928" cy="7672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 Box 6">
              <a:extLst>
                <a:ext uri="{FF2B5EF4-FFF2-40B4-BE49-F238E27FC236}">
                  <a16:creationId xmlns:a16="http://schemas.microsoft.com/office/drawing/2014/main" id="{4B060940-E51A-41D0-814F-BA5D9E7B4C2C}"/>
                </a:ext>
              </a:extLst>
            </p:cNvPr>
            <p:cNvSpPr txBox="1">
              <a:spLocks noChangeArrowheads="1"/>
            </p:cNvSpPr>
            <p:nvPr/>
          </p:nvSpPr>
          <p:spPr bwMode="auto">
            <a:xfrm>
              <a:off x="6963831" y="4883649"/>
              <a:ext cx="1130438"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pitchFamily="-111" charset="-128"/>
                </a:defRPr>
              </a:lvl1pPr>
              <a:lvl2pPr marL="742950" indent="-285750" eaLnBrk="0" hangingPunct="0">
                <a:defRPr>
                  <a:solidFill>
                    <a:schemeClr val="tx1"/>
                  </a:solidFill>
                  <a:latin typeface="Arial" charset="0"/>
                  <a:ea typeface="ＭＳ Ｐゴシック" pitchFamily="-111" charset="-128"/>
                </a:defRPr>
              </a:lvl2pPr>
              <a:lvl3pPr marL="1143000" indent="-228600" eaLnBrk="0" hangingPunct="0">
                <a:defRPr>
                  <a:solidFill>
                    <a:schemeClr val="tx1"/>
                  </a:solidFill>
                  <a:latin typeface="Arial" charset="0"/>
                  <a:ea typeface="ＭＳ Ｐゴシック" pitchFamily="-111" charset="-128"/>
                </a:defRPr>
              </a:lvl3pPr>
              <a:lvl4pPr marL="1600200" indent="-228600" eaLnBrk="0" hangingPunct="0">
                <a:defRPr>
                  <a:solidFill>
                    <a:schemeClr val="tx1"/>
                  </a:solidFill>
                  <a:latin typeface="Arial" charset="0"/>
                  <a:ea typeface="ＭＳ Ｐゴシック" pitchFamily="-111" charset="-128"/>
                </a:defRPr>
              </a:lvl4pPr>
              <a:lvl5pPr marL="2057400" indent="-228600" eaLnBrk="0" hangingPunct="0">
                <a:defRPr>
                  <a:solidFill>
                    <a:schemeClr val="tx1"/>
                  </a:solidFill>
                  <a:latin typeface="Arial" charset="0"/>
                  <a:ea typeface="ＭＳ Ｐゴシック" pitchFamily="-111"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111"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111"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111"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111" charset="-128"/>
                </a:defRPr>
              </a:lvl9pPr>
            </a:lstStyle>
            <a:p>
              <a:pPr marL="0" marR="0" lvl="0" indent="0" algn="l" defTabSz="761970" rtl="0" eaLnBrk="1" fontAlgn="base" latinLnBrk="0" hangingPunct="1">
                <a:lnSpc>
                  <a:spcPct val="100000"/>
                </a:lnSpc>
                <a:spcBef>
                  <a:spcPct val="0"/>
                </a:spcBef>
                <a:spcAft>
                  <a:spcPct val="0"/>
                </a:spcAft>
                <a:buClrTx/>
                <a:buSzTx/>
                <a:buFontTx/>
                <a:buNone/>
                <a:tabLst/>
                <a:defRPr/>
              </a:pPr>
              <a:r>
                <a:rPr kumimoji="0" lang="en-US" altLang="en-US" sz="1500" b="0" i="0" u="none" strike="noStrike" kern="1200" cap="none" spc="0" normalizeH="0" baseline="0" noProof="0" dirty="0">
                  <a:ln>
                    <a:noFill/>
                  </a:ln>
                  <a:solidFill>
                    <a:srgbClr val="000000"/>
                  </a:solidFill>
                  <a:effectLst/>
                  <a:uLnTx/>
                  <a:uFillTx/>
                  <a:latin typeface="Trebuchet MS" panose="020B0603020202020204" pitchFamily="34" charset="0"/>
                  <a:ea typeface="ＭＳ Ｐゴシック" pitchFamily="-111" charset="-128"/>
                  <a:cs typeface="+mn-cs"/>
                </a:rPr>
                <a:t>15 minutes</a:t>
              </a:r>
            </a:p>
          </p:txBody>
        </p:sp>
      </p:grpSp>
      <p:pic>
        <p:nvPicPr>
          <p:cNvPr id="9" name="Picture 8">
            <a:extLst>
              <a:ext uri="{FF2B5EF4-FFF2-40B4-BE49-F238E27FC236}">
                <a16:creationId xmlns:a16="http://schemas.microsoft.com/office/drawing/2014/main" id="{D32BF252-DAE4-4D90-AA87-E13E9F3A4E34}"/>
              </a:ext>
            </a:extLst>
          </p:cNvPr>
          <p:cNvPicPr>
            <a:picLocks noChangeAspect="1"/>
          </p:cNvPicPr>
          <p:nvPr/>
        </p:nvPicPr>
        <p:blipFill>
          <a:blip r:embed="rId4"/>
          <a:stretch>
            <a:fillRect/>
          </a:stretch>
        </p:blipFill>
        <p:spPr>
          <a:xfrm>
            <a:off x="979615" y="6065203"/>
            <a:ext cx="604974" cy="592256"/>
          </a:xfrm>
          <a:prstGeom prst="rect">
            <a:avLst/>
          </a:prstGeom>
        </p:spPr>
      </p:pic>
      <p:sp>
        <p:nvSpPr>
          <p:cNvPr id="13" name="TextBox 12">
            <a:extLst>
              <a:ext uri="{FF2B5EF4-FFF2-40B4-BE49-F238E27FC236}">
                <a16:creationId xmlns:a16="http://schemas.microsoft.com/office/drawing/2014/main" id="{AE54870A-17C2-48FD-9F23-96D91E8A7F84}"/>
              </a:ext>
            </a:extLst>
          </p:cNvPr>
          <p:cNvSpPr txBox="1"/>
          <p:nvPr/>
        </p:nvSpPr>
        <p:spPr>
          <a:xfrm>
            <a:off x="1584589" y="6405394"/>
            <a:ext cx="1261850" cy="276999"/>
          </a:xfrm>
          <a:prstGeom prst="rect">
            <a:avLst/>
          </a:prstGeom>
          <a:noFill/>
        </p:spPr>
        <p:txBody>
          <a:bodyPr wrap="square" rtlCol="0">
            <a:spAutoFit/>
          </a:bodyPr>
          <a:lstStyle/>
          <a:p>
            <a:r>
              <a:rPr lang="en-US" sz="1200" dirty="0"/>
              <a:t>LARC Workbook</a:t>
            </a:r>
          </a:p>
        </p:txBody>
      </p:sp>
    </p:spTree>
    <p:extLst>
      <p:ext uri="{BB962C8B-B14F-4D97-AF65-F5344CB8AC3E}">
        <p14:creationId xmlns:p14="http://schemas.microsoft.com/office/powerpoint/2010/main" val="7560799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hart 4">
            <a:extLst>
              <a:ext uri="{FF2B5EF4-FFF2-40B4-BE49-F238E27FC236}">
                <a16:creationId xmlns:a16="http://schemas.microsoft.com/office/drawing/2014/main" id="{2CDAE7F2-60E6-4748-A44A-220E7E19985E}"/>
              </a:ext>
            </a:extLst>
          </p:cNvPr>
          <p:cNvGraphicFramePr>
            <a:graphicFrameLocks/>
          </p:cNvGraphicFramePr>
          <p:nvPr>
            <p:extLst>
              <p:ext uri="{D42A27DB-BD31-4B8C-83A1-F6EECF244321}">
                <p14:modId xmlns:p14="http://schemas.microsoft.com/office/powerpoint/2010/main" val="1821357662"/>
              </p:ext>
            </p:extLst>
          </p:nvPr>
        </p:nvGraphicFramePr>
        <p:xfrm>
          <a:off x="2817223" y="1404257"/>
          <a:ext cx="6557554" cy="4345054"/>
        </p:xfrm>
        <a:graphic>
          <a:graphicData uri="http://schemas.openxmlformats.org/drawingml/2006/chart">
            <c:chart xmlns:c="http://schemas.openxmlformats.org/drawingml/2006/chart" xmlns:r="http://schemas.openxmlformats.org/officeDocument/2006/relationships" r:id="rId3"/>
          </a:graphicData>
        </a:graphic>
      </p:graphicFrame>
      <p:sp>
        <p:nvSpPr>
          <p:cNvPr id="6" name="Title 5">
            <a:extLst>
              <a:ext uri="{FF2B5EF4-FFF2-40B4-BE49-F238E27FC236}">
                <a16:creationId xmlns:a16="http://schemas.microsoft.com/office/drawing/2014/main" id="{42E14CC0-E742-41D4-A906-08D262E42D21}"/>
              </a:ext>
            </a:extLst>
          </p:cNvPr>
          <p:cNvSpPr>
            <a:spLocks noGrp="1"/>
          </p:cNvSpPr>
          <p:nvPr>
            <p:ph type="ctrTitle"/>
          </p:nvPr>
        </p:nvSpPr>
        <p:spPr>
          <a:xfrm>
            <a:off x="5148948" y="707577"/>
            <a:ext cx="2074330" cy="563524"/>
          </a:xfrm>
        </p:spPr>
        <p:txBody>
          <a:bodyPr>
            <a:normAutofit/>
          </a:bodyPr>
          <a:lstStyle/>
          <a:p>
            <a:r>
              <a:rPr lang="en-US" dirty="0"/>
              <a:t>Run Chart</a:t>
            </a:r>
          </a:p>
        </p:txBody>
      </p:sp>
      <p:sp>
        <p:nvSpPr>
          <p:cNvPr id="2" name="Slide Number Placeholder 1">
            <a:extLst>
              <a:ext uri="{FF2B5EF4-FFF2-40B4-BE49-F238E27FC236}">
                <a16:creationId xmlns:a16="http://schemas.microsoft.com/office/drawing/2014/main" id="{6655CB18-A044-43C8-8DDA-748437C51C2B}"/>
              </a:ext>
            </a:extLst>
          </p:cNvPr>
          <p:cNvSpPr>
            <a:spLocks noGrp="1"/>
          </p:cNvSpPr>
          <p:nvPr>
            <p:ph type="sldNum" sz="quarter" idx="12"/>
          </p:nvPr>
        </p:nvSpPr>
        <p:spPr/>
        <p:txBody>
          <a:bodyPr/>
          <a:lstStyle/>
          <a:p>
            <a:pPr marL="0" marR="0" lvl="0" indent="0" algn="r" defTabSz="914400" rtl="0" eaLnBrk="1" fontAlgn="auto" latinLnBrk="0" hangingPunct="1">
              <a:lnSpc>
                <a:spcPct val="90000"/>
              </a:lnSpc>
              <a:spcBef>
                <a:spcPts val="0"/>
              </a:spcBef>
              <a:spcAft>
                <a:spcPts val="0"/>
              </a:spcAft>
              <a:buClrTx/>
              <a:buSzTx/>
              <a:buFontTx/>
              <a:buNone/>
              <a:tabLst/>
              <a:defRPr/>
            </a:pPr>
            <a:fld id="{1EA85E74-CFD1-43C2-9168-DB4B3F980C18}" type="slidenum">
              <a:rPr kumimoji="0" lang="en-US" sz="1401" b="0" i="0" u="none" strike="noStrike" kern="1200" cap="none" spc="0" normalizeH="0" baseline="0" noProof="0" smtClean="0">
                <a:ln>
                  <a:noFill/>
                </a:ln>
                <a:solidFill>
                  <a:srgbClr val="000000"/>
                </a:solidFill>
                <a:effectLst/>
                <a:uLnTx/>
                <a:uFillTx/>
                <a:latin typeface="Trebuchet MS"/>
                <a:ea typeface="+mn-ea"/>
                <a:cs typeface="+mn-cs"/>
              </a:rPr>
              <a:pPr marL="0" marR="0" lvl="0" indent="0" algn="r" defTabSz="914400" rtl="0" eaLnBrk="1" fontAlgn="auto" latinLnBrk="0" hangingPunct="1">
                <a:lnSpc>
                  <a:spcPct val="90000"/>
                </a:lnSpc>
                <a:spcBef>
                  <a:spcPts val="0"/>
                </a:spcBef>
                <a:spcAft>
                  <a:spcPts val="0"/>
                </a:spcAft>
                <a:buClrTx/>
                <a:buSzTx/>
                <a:buFontTx/>
                <a:buNone/>
                <a:tabLst/>
                <a:defRPr/>
              </a:pPr>
              <a:t>79</a:t>
            </a:fld>
            <a:endParaRPr kumimoji="0" lang="en-US" sz="1401" b="0" i="0" u="none" strike="noStrike" kern="1200" cap="none" spc="0" normalizeH="0" baseline="0" noProof="0">
              <a:ln>
                <a:noFill/>
              </a:ln>
              <a:solidFill>
                <a:srgbClr val="000000"/>
              </a:solidFill>
              <a:effectLst/>
              <a:uLnTx/>
              <a:uFillTx/>
              <a:latin typeface="Trebuchet MS"/>
              <a:ea typeface="+mn-ea"/>
              <a:cs typeface="+mn-cs"/>
            </a:endParaRPr>
          </a:p>
        </p:txBody>
      </p:sp>
      <p:pic>
        <p:nvPicPr>
          <p:cNvPr id="7" name="Picture 6">
            <a:extLst>
              <a:ext uri="{FF2B5EF4-FFF2-40B4-BE49-F238E27FC236}">
                <a16:creationId xmlns:a16="http://schemas.microsoft.com/office/drawing/2014/main" id="{0BB3B60A-1D28-457E-994A-45686EAFC7A0}"/>
              </a:ext>
            </a:extLst>
          </p:cNvPr>
          <p:cNvPicPr>
            <a:picLocks noChangeAspect="1"/>
          </p:cNvPicPr>
          <p:nvPr/>
        </p:nvPicPr>
        <p:blipFill>
          <a:blip r:embed="rId4"/>
          <a:stretch>
            <a:fillRect/>
          </a:stretch>
        </p:blipFill>
        <p:spPr>
          <a:xfrm>
            <a:off x="979615" y="6065203"/>
            <a:ext cx="604974" cy="592256"/>
          </a:xfrm>
          <a:prstGeom prst="rect">
            <a:avLst/>
          </a:prstGeom>
        </p:spPr>
      </p:pic>
      <p:sp>
        <p:nvSpPr>
          <p:cNvPr id="8" name="TextBox 7">
            <a:extLst>
              <a:ext uri="{FF2B5EF4-FFF2-40B4-BE49-F238E27FC236}">
                <a16:creationId xmlns:a16="http://schemas.microsoft.com/office/drawing/2014/main" id="{1EBB1D7C-133F-446C-B4DE-438BFFE7823D}"/>
              </a:ext>
            </a:extLst>
          </p:cNvPr>
          <p:cNvSpPr txBox="1"/>
          <p:nvPr/>
        </p:nvSpPr>
        <p:spPr>
          <a:xfrm>
            <a:off x="1584589" y="6405394"/>
            <a:ext cx="1261850" cy="276999"/>
          </a:xfrm>
          <a:prstGeom prst="rect">
            <a:avLst/>
          </a:prstGeom>
          <a:noFill/>
        </p:spPr>
        <p:txBody>
          <a:bodyPr wrap="square" rtlCol="0">
            <a:spAutoFit/>
          </a:bodyPr>
          <a:lstStyle/>
          <a:p>
            <a:r>
              <a:rPr lang="en-US" sz="1200" dirty="0"/>
              <a:t>LARC Workbook</a:t>
            </a:r>
          </a:p>
        </p:txBody>
      </p:sp>
    </p:spTree>
    <p:extLst>
      <p:ext uri="{BB962C8B-B14F-4D97-AF65-F5344CB8AC3E}">
        <p14:creationId xmlns:p14="http://schemas.microsoft.com/office/powerpoint/2010/main" val="38770442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4">
            <a:extLst>
              <a:ext uri="{FF2B5EF4-FFF2-40B4-BE49-F238E27FC236}">
                <a16:creationId xmlns:a16="http://schemas.microsoft.com/office/drawing/2014/main" id="{53C8A625-F86B-4965-8837-E61119EEC73F}"/>
              </a:ext>
            </a:extLst>
          </p:cNvPr>
          <p:cNvSpPr>
            <a:spLocks noChangeArrowheads="1"/>
          </p:cNvSpPr>
          <p:nvPr/>
        </p:nvSpPr>
        <p:spPr bwMode="auto">
          <a:xfrm>
            <a:off x="1150033" y="2574589"/>
            <a:ext cx="4636685" cy="22991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92075" tIns="46038" rIns="92075" bIns="46038">
            <a:spAutoFit/>
          </a:bodyPr>
          <a:lstStyle>
            <a:lvl1pPr marL="177800" indent="-177800" eaLnBrk="0" hangingPunct="0">
              <a:lnSpc>
                <a:spcPct val="90000"/>
              </a:lnSpc>
              <a:spcBef>
                <a:spcPct val="40000"/>
              </a:spcBef>
              <a:buClr>
                <a:schemeClr val="accent1"/>
              </a:buClr>
              <a:buChar char="•"/>
              <a:defRPr sz="3200" b="1">
                <a:solidFill>
                  <a:schemeClr val="tx1"/>
                </a:solidFill>
                <a:latin typeface="Arial" charset="0"/>
              </a:defRPr>
            </a:lvl1pPr>
            <a:lvl2pPr marL="520700" indent="-228600" eaLnBrk="0" hangingPunct="0">
              <a:lnSpc>
                <a:spcPct val="90000"/>
              </a:lnSpc>
              <a:spcBef>
                <a:spcPct val="10000"/>
              </a:spcBef>
              <a:buClr>
                <a:schemeClr val="accent1"/>
              </a:buClr>
              <a:buChar char="•"/>
              <a:defRPr sz="2800">
                <a:solidFill>
                  <a:schemeClr val="tx1"/>
                </a:solidFill>
                <a:latin typeface="Arial" charset="0"/>
              </a:defRPr>
            </a:lvl2pPr>
            <a:lvl3pPr marL="1143000" indent="-228600" eaLnBrk="0" hangingPunct="0">
              <a:lnSpc>
                <a:spcPct val="90000"/>
              </a:lnSpc>
              <a:spcBef>
                <a:spcPct val="10000"/>
              </a:spcBef>
              <a:buClr>
                <a:schemeClr val="accent1"/>
              </a:buClr>
              <a:buChar char="•"/>
              <a:defRPr sz="2800">
                <a:solidFill>
                  <a:schemeClr val="tx1"/>
                </a:solidFill>
                <a:latin typeface="Arial" charset="0"/>
              </a:defRPr>
            </a:lvl3pPr>
            <a:lvl4pPr marL="1600200" indent="-228600" eaLnBrk="0" hangingPunct="0">
              <a:lnSpc>
                <a:spcPct val="90000"/>
              </a:lnSpc>
              <a:spcBef>
                <a:spcPct val="15000"/>
              </a:spcBef>
              <a:buClr>
                <a:schemeClr val="folHlink"/>
              </a:buClr>
              <a:buSzPct val="120000"/>
              <a:buChar char="•"/>
              <a:defRPr sz="2800">
                <a:solidFill>
                  <a:schemeClr val="tx1"/>
                </a:solidFill>
                <a:latin typeface="Arial" charset="0"/>
              </a:defRPr>
            </a:lvl4pPr>
            <a:lvl5pPr marL="2057400" indent="-228600" eaLnBrk="0" hangingPunct="0">
              <a:lnSpc>
                <a:spcPct val="90000"/>
              </a:lnSpc>
              <a:spcBef>
                <a:spcPct val="15000"/>
              </a:spcBef>
              <a:buClr>
                <a:schemeClr val="folHlink"/>
              </a:buClr>
              <a:buSzPct val="120000"/>
              <a:buChar char="•"/>
              <a:defRPr sz="2800">
                <a:solidFill>
                  <a:schemeClr val="tx1"/>
                </a:solidFill>
                <a:latin typeface="Arial" charset="0"/>
              </a:defRPr>
            </a:lvl5pPr>
            <a:lvl6pPr marL="2514600" indent="-228600" eaLnBrk="0" fontAlgn="base" hangingPunct="0">
              <a:lnSpc>
                <a:spcPct val="90000"/>
              </a:lnSpc>
              <a:spcBef>
                <a:spcPct val="15000"/>
              </a:spcBef>
              <a:spcAft>
                <a:spcPct val="0"/>
              </a:spcAft>
              <a:buClr>
                <a:schemeClr val="folHlink"/>
              </a:buClr>
              <a:buSzPct val="120000"/>
              <a:buChar char="•"/>
              <a:defRPr sz="2800">
                <a:solidFill>
                  <a:schemeClr val="tx1"/>
                </a:solidFill>
                <a:latin typeface="Arial" charset="0"/>
              </a:defRPr>
            </a:lvl6pPr>
            <a:lvl7pPr marL="2971800" indent="-228600" eaLnBrk="0" fontAlgn="base" hangingPunct="0">
              <a:lnSpc>
                <a:spcPct val="90000"/>
              </a:lnSpc>
              <a:spcBef>
                <a:spcPct val="15000"/>
              </a:spcBef>
              <a:spcAft>
                <a:spcPct val="0"/>
              </a:spcAft>
              <a:buClr>
                <a:schemeClr val="folHlink"/>
              </a:buClr>
              <a:buSzPct val="120000"/>
              <a:buChar char="•"/>
              <a:defRPr sz="2800">
                <a:solidFill>
                  <a:schemeClr val="tx1"/>
                </a:solidFill>
                <a:latin typeface="Arial" charset="0"/>
              </a:defRPr>
            </a:lvl7pPr>
            <a:lvl8pPr marL="3429000" indent="-228600" eaLnBrk="0" fontAlgn="base" hangingPunct="0">
              <a:lnSpc>
                <a:spcPct val="90000"/>
              </a:lnSpc>
              <a:spcBef>
                <a:spcPct val="15000"/>
              </a:spcBef>
              <a:spcAft>
                <a:spcPct val="0"/>
              </a:spcAft>
              <a:buClr>
                <a:schemeClr val="folHlink"/>
              </a:buClr>
              <a:buSzPct val="120000"/>
              <a:buChar char="•"/>
              <a:defRPr sz="2800">
                <a:solidFill>
                  <a:schemeClr val="tx1"/>
                </a:solidFill>
                <a:latin typeface="Arial" charset="0"/>
              </a:defRPr>
            </a:lvl8pPr>
            <a:lvl9pPr marL="3886200" indent="-228600" eaLnBrk="0" fontAlgn="base" hangingPunct="0">
              <a:lnSpc>
                <a:spcPct val="90000"/>
              </a:lnSpc>
              <a:spcBef>
                <a:spcPct val="15000"/>
              </a:spcBef>
              <a:spcAft>
                <a:spcPct val="0"/>
              </a:spcAft>
              <a:buClr>
                <a:schemeClr val="folHlink"/>
              </a:buClr>
              <a:buSzPct val="120000"/>
              <a:buChar char="•"/>
              <a:defRPr sz="2800">
                <a:solidFill>
                  <a:schemeClr val="tx1"/>
                </a:solidFill>
                <a:latin typeface="Arial" charset="0"/>
              </a:defRPr>
            </a:lvl9pPr>
          </a:lstStyle>
          <a:p>
            <a:pPr marL="177800" marR="0" lvl="0" indent="-177800" algn="l" defTabSz="914400" rtl="0" eaLnBrk="0" fontAlgn="auto" latinLnBrk="0" hangingPunct="0">
              <a:lnSpc>
                <a:spcPct val="110000"/>
              </a:lnSpc>
              <a:spcBef>
                <a:spcPct val="0"/>
              </a:spcBef>
              <a:spcAft>
                <a:spcPts val="0"/>
              </a:spcAft>
              <a:buClrTx/>
              <a:buSzPct val="75000"/>
              <a:buFont typeface="Wingdings" charset="2"/>
              <a:buChar char="q"/>
              <a:tabLst/>
              <a:defRPr/>
            </a:pPr>
            <a:r>
              <a:rPr kumimoji="0" lang="en-US" altLang="en-US" sz="2200" b="0" i="0" u="none" strike="noStrike" kern="1200" cap="none" spc="0" normalizeH="0" baseline="0" noProof="0" dirty="0">
                <a:ln>
                  <a:noFill/>
                </a:ln>
                <a:solidFill>
                  <a:srgbClr val="000000"/>
                </a:solidFill>
                <a:effectLst/>
                <a:uLnTx/>
                <a:uFillTx/>
                <a:latin typeface="Trebuchet MS"/>
                <a:ea typeface="+mn-ea"/>
                <a:cs typeface="+mn-cs"/>
              </a:rPr>
              <a:t>Update Project Outline, if necessary</a:t>
            </a:r>
          </a:p>
          <a:p>
            <a:pPr marL="177800" marR="0" lvl="0" indent="-177800" algn="l" defTabSz="914400" rtl="0" eaLnBrk="0" fontAlgn="auto" latinLnBrk="0" hangingPunct="0">
              <a:lnSpc>
                <a:spcPct val="110000"/>
              </a:lnSpc>
              <a:spcBef>
                <a:spcPct val="0"/>
              </a:spcBef>
              <a:spcAft>
                <a:spcPts val="0"/>
              </a:spcAft>
              <a:buClrTx/>
              <a:buSzPct val="75000"/>
              <a:buFont typeface="Wingdings" charset="2"/>
              <a:buChar char="q"/>
              <a:tabLst/>
              <a:defRPr/>
            </a:pPr>
            <a:r>
              <a:rPr kumimoji="0" lang="en-US" altLang="en-US" sz="2200" b="0" i="0" u="none" strike="noStrike" kern="1200" cap="none" spc="0" normalizeH="0" baseline="0" noProof="0" dirty="0">
                <a:ln>
                  <a:noFill/>
                </a:ln>
                <a:solidFill>
                  <a:srgbClr val="000000"/>
                </a:solidFill>
                <a:effectLst/>
                <a:uLnTx/>
                <a:uFillTx/>
                <a:latin typeface="Trebuchet MS"/>
                <a:ea typeface="+mn-ea"/>
                <a:cs typeface="+mn-cs"/>
              </a:rPr>
              <a:t>1 5S Exercise</a:t>
            </a:r>
          </a:p>
          <a:p>
            <a:pPr marL="177800" marR="0" lvl="0" indent="-177800" algn="l" defTabSz="914400" rtl="0" eaLnBrk="0" fontAlgn="auto" latinLnBrk="0" hangingPunct="0">
              <a:lnSpc>
                <a:spcPct val="110000"/>
              </a:lnSpc>
              <a:spcBef>
                <a:spcPct val="0"/>
              </a:spcBef>
              <a:spcAft>
                <a:spcPts val="0"/>
              </a:spcAft>
              <a:buClrTx/>
              <a:buSzPct val="75000"/>
              <a:buFont typeface="Wingdings" charset="2"/>
              <a:buChar char="q"/>
              <a:tabLst/>
              <a:defRPr/>
            </a:pPr>
            <a:r>
              <a:rPr kumimoji="0" lang="en-US" altLang="en-US" sz="2200" b="0" i="0" u="none" strike="noStrike" kern="1200" cap="none" spc="0" normalizeH="0" baseline="0" noProof="0" dirty="0">
                <a:ln>
                  <a:noFill/>
                </a:ln>
                <a:solidFill>
                  <a:srgbClr val="000000"/>
                </a:solidFill>
                <a:effectLst/>
                <a:uLnTx/>
                <a:uFillTx/>
                <a:latin typeface="Trebuchet MS"/>
                <a:ea typeface="+mn-ea"/>
                <a:cs typeface="+mn-cs"/>
              </a:rPr>
              <a:t>1 Visual Management Application</a:t>
            </a:r>
          </a:p>
          <a:p>
            <a:pPr marL="177800" marR="0" lvl="0" indent="-177800" algn="l" defTabSz="914400" rtl="0" eaLnBrk="0" fontAlgn="auto" latinLnBrk="0" hangingPunct="0">
              <a:lnSpc>
                <a:spcPct val="110000"/>
              </a:lnSpc>
              <a:spcBef>
                <a:spcPct val="0"/>
              </a:spcBef>
              <a:spcAft>
                <a:spcPts val="0"/>
              </a:spcAft>
              <a:buClrTx/>
              <a:buSzPct val="75000"/>
              <a:buFont typeface="Wingdings" charset="2"/>
              <a:buChar char="q"/>
              <a:tabLst/>
              <a:defRPr/>
            </a:pPr>
            <a:r>
              <a:rPr kumimoji="0" lang="en-US" altLang="en-US" sz="2200" b="0" i="0" u="none" strike="noStrike" kern="1200" cap="none" spc="0" normalizeH="0" baseline="0" noProof="0" dirty="0">
                <a:ln>
                  <a:noFill/>
                </a:ln>
                <a:solidFill>
                  <a:srgbClr val="000000"/>
                </a:solidFill>
                <a:effectLst/>
                <a:uLnTx/>
                <a:uFillTx/>
                <a:latin typeface="Trebuchet MS"/>
                <a:ea typeface="+mn-ea"/>
                <a:cs typeface="+mn-cs"/>
              </a:rPr>
              <a:t>2 or more Tests of Change (PDSA)</a:t>
            </a:r>
          </a:p>
          <a:p>
            <a:pPr marL="177800" marR="0" lvl="1" indent="-177800" algn="l" defTabSz="914400" rtl="0" eaLnBrk="0" fontAlgn="auto" latinLnBrk="0" hangingPunct="0">
              <a:lnSpc>
                <a:spcPct val="110000"/>
              </a:lnSpc>
              <a:spcBef>
                <a:spcPct val="0"/>
              </a:spcBef>
              <a:spcAft>
                <a:spcPts val="0"/>
              </a:spcAft>
              <a:buClrTx/>
              <a:buSzPct val="75000"/>
              <a:buFont typeface="Wingdings" charset="2"/>
              <a:buChar char="q"/>
              <a:tabLst/>
              <a:defRPr/>
            </a:pPr>
            <a:r>
              <a:rPr kumimoji="0" lang="en-US" sz="2200" b="0" i="0" u="none" strike="noStrike" kern="1200" cap="none" spc="0" normalizeH="0" baseline="0" noProof="0" dirty="0">
                <a:ln>
                  <a:noFill/>
                </a:ln>
                <a:solidFill>
                  <a:srgbClr val="000000"/>
                </a:solidFill>
                <a:effectLst/>
                <a:uLnTx/>
                <a:uFillTx/>
                <a:latin typeface="Trebuchet MS"/>
                <a:ea typeface="+mn-ea"/>
                <a:cs typeface="+mn-cs"/>
              </a:rPr>
              <a:t>Select and Implement Change</a:t>
            </a:r>
          </a:p>
        </p:txBody>
      </p:sp>
      <p:sp>
        <p:nvSpPr>
          <p:cNvPr id="11" name="Title 10">
            <a:extLst>
              <a:ext uri="{FF2B5EF4-FFF2-40B4-BE49-F238E27FC236}">
                <a16:creationId xmlns:a16="http://schemas.microsoft.com/office/drawing/2014/main" id="{44CC678E-0F40-4D66-ACBA-974937BF7D59}"/>
              </a:ext>
            </a:extLst>
          </p:cNvPr>
          <p:cNvSpPr>
            <a:spLocks noGrp="1"/>
          </p:cNvSpPr>
          <p:nvPr>
            <p:ph type="ctrTitle"/>
          </p:nvPr>
        </p:nvSpPr>
        <p:spPr>
          <a:xfrm>
            <a:off x="3761977" y="834425"/>
            <a:ext cx="4049482" cy="563524"/>
          </a:xfrm>
        </p:spPr>
        <p:txBody>
          <a:bodyPr/>
          <a:lstStyle/>
          <a:p>
            <a:r>
              <a:rPr lang="en-US" dirty="0"/>
              <a:t>Project Deliverables</a:t>
            </a:r>
          </a:p>
        </p:txBody>
      </p:sp>
      <p:sp>
        <p:nvSpPr>
          <p:cNvPr id="2" name="Slide Number Placeholder 1">
            <a:extLst>
              <a:ext uri="{FF2B5EF4-FFF2-40B4-BE49-F238E27FC236}">
                <a16:creationId xmlns:a16="http://schemas.microsoft.com/office/drawing/2014/main" id="{A3EAE054-63BF-45E2-BA89-DAB10C9C4A1D}"/>
              </a:ext>
            </a:extLst>
          </p:cNvPr>
          <p:cNvSpPr>
            <a:spLocks noGrp="1"/>
          </p:cNvSpPr>
          <p:nvPr>
            <p:ph type="sldNum" sz="quarter" idx="12"/>
          </p:nvPr>
        </p:nvSpPr>
        <p:spPr/>
        <p:txBody>
          <a:bodyPr/>
          <a:lstStyle/>
          <a:p>
            <a:pPr marL="0" marR="0" lvl="0" indent="0" algn="r" defTabSz="914400" rtl="0" eaLnBrk="1" fontAlgn="auto" latinLnBrk="0" hangingPunct="1">
              <a:lnSpc>
                <a:spcPct val="90000"/>
              </a:lnSpc>
              <a:spcBef>
                <a:spcPts val="0"/>
              </a:spcBef>
              <a:spcAft>
                <a:spcPts val="0"/>
              </a:spcAft>
              <a:buClrTx/>
              <a:buSzTx/>
              <a:buFontTx/>
              <a:buNone/>
              <a:tabLst/>
              <a:defRPr/>
            </a:pPr>
            <a:fld id="{1EA85E74-CFD1-43C2-9168-DB4B3F980C18}" type="slidenum">
              <a:rPr kumimoji="0" lang="en-US" sz="1401" b="0" i="0" u="none" strike="noStrike" kern="1200" cap="none" spc="0" normalizeH="0" baseline="0" noProof="0" smtClean="0">
                <a:ln>
                  <a:noFill/>
                </a:ln>
                <a:solidFill>
                  <a:srgbClr val="000000"/>
                </a:solidFill>
                <a:effectLst/>
                <a:uLnTx/>
                <a:uFillTx/>
                <a:latin typeface="Trebuchet MS"/>
                <a:ea typeface="+mn-ea"/>
                <a:cs typeface="+mn-cs"/>
              </a:rPr>
              <a:pPr marL="0" marR="0" lvl="0" indent="0" algn="r" defTabSz="914400" rtl="0" eaLnBrk="1" fontAlgn="auto" latinLnBrk="0" hangingPunct="1">
                <a:lnSpc>
                  <a:spcPct val="90000"/>
                </a:lnSpc>
                <a:spcBef>
                  <a:spcPts val="0"/>
                </a:spcBef>
                <a:spcAft>
                  <a:spcPts val="0"/>
                </a:spcAft>
                <a:buClrTx/>
                <a:buSzTx/>
                <a:buFontTx/>
                <a:buNone/>
                <a:tabLst/>
                <a:defRPr/>
              </a:pPr>
              <a:t>8</a:t>
            </a:fld>
            <a:endParaRPr kumimoji="0" lang="en-US" sz="1401" b="0" i="0" u="none" strike="noStrike" kern="1200" cap="none" spc="0" normalizeH="0" baseline="0" noProof="0">
              <a:ln>
                <a:noFill/>
              </a:ln>
              <a:solidFill>
                <a:srgbClr val="000000"/>
              </a:solidFill>
              <a:effectLst/>
              <a:uLnTx/>
              <a:uFillTx/>
              <a:latin typeface="Trebuchet MS"/>
              <a:ea typeface="+mn-ea"/>
              <a:cs typeface="+mn-cs"/>
            </a:endParaRPr>
          </a:p>
        </p:txBody>
      </p:sp>
      <p:sp>
        <p:nvSpPr>
          <p:cNvPr id="15" name="AutoShape 11">
            <a:extLst>
              <a:ext uri="{FF2B5EF4-FFF2-40B4-BE49-F238E27FC236}">
                <a16:creationId xmlns:a16="http://schemas.microsoft.com/office/drawing/2014/main" id="{618F9F2F-94B9-4476-B092-CC637ABDC9D4}"/>
              </a:ext>
            </a:extLst>
          </p:cNvPr>
          <p:cNvSpPr>
            <a:spLocks noChangeArrowheads="1"/>
          </p:cNvSpPr>
          <p:nvPr/>
        </p:nvSpPr>
        <p:spPr bwMode="auto">
          <a:xfrm>
            <a:off x="1150033" y="1477930"/>
            <a:ext cx="9809320" cy="831639"/>
          </a:xfrm>
          <a:prstGeom prst="homePlate">
            <a:avLst>
              <a:gd name="adj" fmla="val 158644"/>
            </a:avLst>
          </a:prstGeom>
          <a:solidFill>
            <a:schemeClr val="accent1"/>
          </a:solidFill>
          <a:ln w="9525">
            <a:solidFill>
              <a:schemeClr val="accent2"/>
            </a:solidFill>
            <a:miter lim="800000"/>
            <a:headEnd/>
            <a:tailEnd/>
          </a:ln>
          <a:effectLst/>
        </p:spPr>
        <p:txBody>
          <a:bodyPr wrap="square" lIns="92075" tIns="46038" rIns="92075" bIns="46038">
            <a:spAutoFit/>
          </a:bodyPr>
          <a:lstStyle>
            <a:lvl1pPr eaLnBrk="0" hangingPunct="0">
              <a:lnSpc>
                <a:spcPct val="90000"/>
              </a:lnSpc>
              <a:spcBef>
                <a:spcPct val="40000"/>
              </a:spcBef>
              <a:buClr>
                <a:schemeClr val="accent1"/>
              </a:buClr>
              <a:buChar char="•"/>
              <a:defRPr sz="3200" b="1">
                <a:solidFill>
                  <a:schemeClr val="tx1"/>
                </a:solidFill>
                <a:latin typeface="Arial" charset="0"/>
              </a:defRPr>
            </a:lvl1pPr>
            <a:lvl2pPr marL="742950" indent="-285750" eaLnBrk="0" hangingPunct="0">
              <a:lnSpc>
                <a:spcPct val="90000"/>
              </a:lnSpc>
              <a:spcBef>
                <a:spcPct val="10000"/>
              </a:spcBef>
              <a:buClr>
                <a:schemeClr val="accent1"/>
              </a:buClr>
              <a:buChar char="•"/>
              <a:defRPr sz="2800">
                <a:solidFill>
                  <a:schemeClr val="tx1"/>
                </a:solidFill>
                <a:latin typeface="Arial" charset="0"/>
              </a:defRPr>
            </a:lvl2pPr>
            <a:lvl3pPr marL="1143000" indent="-228600" eaLnBrk="0" hangingPunct="0">
              <a:lnSpc>
                <a:spcPct val="90000"/>
              </a:lnSpc>
              <a:spcBef>
                <a:spcPct val="10000"/>
              </a:spcBef>
              <a:buClr>
                <a:schemeClr val="accent1"/>
              </a:buClr>
              <a:buChar char="•"/>
              <a:defRPr sz="2800">
                <a:solidFill>
                  <a:schemeClr val="tx1"/>
                </a:solidFill>
                <a:latin typeface="Arial" charset="0"/>
              </a:defRPr>
            </a:lvl3pPr>
            <a:lvl4pPr marL="1600200" indent="-228600" eaLnBrk="0" hangingPunct="0">
              <a:lnSpc>
                <a:spcPct val="90000"/>
              </a:lnSpc>
              <a:spcBef>
                <a:spcPct val="15000"/>
              </a:spcBef>
              <a:buClr>
                <a:schemeClr val="folHlink"/>
              </a:buClr>
              <a:buSzPct val="120000"/>
              <a:buChar char="•"/>
              <a:defRPr sz="2800">
                <a:solidFill>
                  <a:schemeClr val="tx1"/>
                </a:solidFill>
                <a:latin typeface="Arial" charset="0"/>
              </a:defRPr>
            </a:lvl4pPr>
            <a:lvl5pPr marL="2057400" indent="-228600" eaLnBrk="0" hangingPunct="0">
              <a:lnSpc>
                <a:spcPct val="90000"/>
              </a:lnSpc>
              <a:spcBef>
                <a:spcPct val="15000"/>
              </a:spcBef>
              <a:buClr>
                <a:schemeClr val="folHlink"/>
              </a:buClr>
              <a:buSzPct val="120000"/>
              <a:buChar char="•"/>
              <a:defRPr sz="2800">
                <a:solidFill>
                  <a:schemeClr val="tx1"/>
                </a:solidFill>
                <a:latin typeface="Arial" charset="0"/>
              </a:defRPr>
            </a:lvl5pPr>
            <a:lvl6pPr marL="2514600" indent="-228600" eaLnBrk="0" fontAlgn="base" hangingPunct="0">
              <a:lnSpc>
                <a:spcPct val="90000"/>
              </a:lnSpc>
              <a:spcBef>
                <a:spcPct val="15000"/>
              </a:spcBef>
              <a:spcAft>
                <a:spcPct val="0"/>
              </a:spcAft>
              <a:buClr>
                <a:schemeClr val="folHlink"/>
              </a:buClr>
              <a:buSzPct val="120000"/>
              <a:buChar char="•"/>
              <a:defRPr sz="2800">
                <a:solidFill>
                  <a:schemeClr val="tx1"/>
                </a:solidFill>
                <a:latin typeface="Arial" charset="0"/>
              </a:defRPr>
            </a:lvl6pPr>
            <a:lvl7pPr marL="2971800" indent="-228600" eaLnBrk="0" fontAlgn="base" hangingPunct="0">
              <a:lnSpc>
                <a:spcPct val="90000"/>
              </a:lnSpc>
              <a:spcBef>
                <a:spcPct val="15000"/>
              </a:spcBef>
              <a:spcAft>
                <a:spcPct val="0"/>
              </a:spcAft>
              <a:buClr>
                <a:schemeClr val="folHlink"/>
              </a:buClr>
              <a:buSzPct val="120000"/>
              <a:buChar char="•"/>
              <a:defRPr sz="2800">
                <a:solidFill>
                  <a:schemeClr val="tx1"/>
                </a:solidFill>
                <a:latin typeface="Arial" charset="0"/>
              </a:defRPr>
            </a:lvl7pPr>
            <a:lvl8pPr marL="3429000" indent="-228600" eaLnBrk="0" fontAlgn="base" hangingPunct="0">
              <a:lnSpc>
                <a:spcPct val="90000"/>
              </a:lnSpc>
              <a:spcBef>
                <a:spcPct val="15000"/>
              </a:spcBef>
              <a:spcAft>
                <a:spcPct val="0"/>
              </a:spcAft>
              <a:buClr>
                <a:schemeClr val="folHlink"/>
              </a:buClr>
              <a:buSzPct val="120000"/>
              <a:buChar char="•"/>
              <a:defRPr sz="2800">
                <a:solidFill>
                  <a:schemeClr val="tx1"/>
                </a:solidFill>
                <a:latin typeface="Arial" charset="0"/>
              </a:defRPr>
            </a:lvl8pPr>
            <a:lvl9pPr marL="3886200" indent="-228600" eaLnBrk="0" fontAlgn="base" hangingPunct="0">
              <a:lnSpc>
                <a:spcPct val="90000"/>
              </a:lnSpc>
              <a:spcBef>
                <a:spcPct val="15000"/>
              </a:spcBef>
              <a:spcAft>
                <a:spcPct val="0"/>
              </a:spcAft>
              <a:buClr>
                <a:schemeClr val="folHlink"/>
              </a:buClr>
              <a:buSzPct val="120000"/>
              <a:buChar char="•"/>
              <a:defRPr sz="2800">
                <a:solidFill>
                  <a:schemeClr val="tx1"/>
                </a:solidFill>
                <a:latin typeface="Arial" charset="0"/>
              </a:defRPr>
            </a:lvl9pPr>
          </a:lstStyle>
          <a:p>
            <a:pPr marL="0" marR="0" lvl="0" indent="0" algn="ctr" defTabSz="914400" rtl="0" eaLnBrk="0" fontAlgn="auto" latinLnBrk="0" hangingPunct="0">
              <a:lnSpc>
                <a:spcPct val="100000"/>
              </a:lnSpc>
              <a:spcBef>
                <a:spcPct val="0"/>
              </a:spcBef>
              <a:spcAft>
                <a:spcPts val="0"/>
              </a:spcAft>
              <a:buClrTx/>
              <a:buSzTx/>
              <a:buFontTx/>
              <a:buNone/>
              <a:tabLst/>
              <a:defRPr/>
            </a:pPr>
            <a:r>
              <a:rPr kumimoji="0" lang="en-US" altLang="en-US" sz="2400" b="1" i="1" u="none" strike="noStrike" kern="1200" cap="none" spc="0" normalizeH="0" baseline="0" noProof="0" dirty="0">
                <a:ln>
                  <a:noFill/>
                </a:ln>
                <a:solidFill>
                  <a:srgbClr val="000000"/>
                </a:solidFill>
                <a:effectLst/>
                <a:uLnTx/>
                <a:uFillTx/>
                <a:latin typeface="Trebuchet MS"/>
                <a:ea typeface="+mn-ea"/>
                <a:cs typeface="+mn-cs"/>
              </a:rPr>
              <a:t>Learning Session 2</a:t>
            </a:r>
          </a:p>
          <a:p>
            <a:pPr marL="0" marR="0" lvl="0" indent="0" algn="ctr" defTabSz="914400" rtl="0" eaLnBrk="0" fontAlgn="auto" latinLnBrk="0" hangingPunct="0">
              <a:lnSpc>
                <a:spcPct val="100000"/>
              </a:lnSpc>
              <a:spcBef>
                <a:spcPct val="0"/>
              </a:spcBef>
              <a:spcAft>
                <a:spcPts val="0"/>
              </a:spcAft>
              <a:buClrTx/>
              <a:buSzTx/>
              <a:buFontTx/>
              <a:buNone/>
              <a:tabLst/>
              <a:defRPr/>
            </a:pPr>
            <a:r>
              <a:rPr kumimoji="0" lang="en-US" altLang="en-US" sz="2400" b="1" i="1" u="none" strike="noStrike" kern="1200" cap="none" spc="0" normalizeH="0" baseline="0" noProof="0" dirty="0">
                <a:ln>
                  <a:noFill/>
                </a:ln>
                <a:solidFill>
                  <a:prstClr val="white"/>
                </a:solidFill>
                <a:effectLst/>
                <a:uLnTx/>
                <a:uFillTx/>
                <a:latin typeface="Trebuchet MS"/>
                <a:ea typeface="+mn-ea"/>
                <a:cs typeface="+mn-cs"/>
              </a:rPr>
              <a:t>IMPROVE</a:t>
            </a:r>
          </a:p>
        </p:txBody>
      </p:sp>
      <p:sp>
        <p:nvSpPr>
          <p:cNvPr id="14" name="Rectangle 4">
            <a:extLst>
              <a:ext uri="{FF2B5EF4-FFF2-40B4-BE49-F238E27FC236}">
                <a16:creationId xmlns:a16="http://schemas.microsoft.com/office/drawing/2014/main" id="{6FE3AC3B-0674-47E7-A6E3-8FC80BC98DC5}"/>
              </a:ext>
            </a:extLst>
          </p:cNvPr>
          <p:cNvSpPr>
            <a:spLocks noChangeArrowheads="1"/>
          </p:cNvSpPr>
          <p:nvPr/>
        </p:nvSpPr>
        <p:spPr bwMode="auto">
          <a:xfrm>
            <a:off x="6010785" y="2608442"/>
            <a:ext cx="5247343" cy="22991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92075" tIns="46038" rIns="92075" bIns="46038">
            <a:spAutoFit/>
          </a:bodyPr>
          <a:lstStyle>
            <a:lvl1pPr marL="177800" indent="-177800" eaLnBrk="0" hangingPunct="0">
              <a:lnSpc>
                <a:spcPct val="90000"/>
              </a:lnSpc>
              <a:spcBef>
                <a:spcPct val="40000"/>
              </a:spcBef>
              <a:buClr>
                <a:schemeClr val="accent1"/>
              </a:buClr>
              <a:buChar char="•"/>
              <a:defRPr sz="3200" b="1">
                <a:solidFill>
                  <a:schemeClr val="tx1"/>
                </a:solidFill>
                <a:latin typeface="Arial" charset="0"/>
              </a:defRPr>
            </a:lvl1pPr>
            <a:lvl2pPr marL="520700" indent="-228600" eaLnBrk="0" hangingPunct="0">
              <a:lnSpc>
                <a:spcPct val="90000"/>
              </a:lnSpc>
              <a:spcBef>
                <a:spcPct val="10000"/>
              </a:spcBef>
              <a:buClr>
                <a:schemeClr val="accent1"/>
              </a:buClr>
              <a:buChar char="•"/>
              <a:defRPr sz="2800">
                <a:solidFill>
                  <a:schemeClr val="tx1"/>
                </a:solidFill>
                <a:latin typeface="Arial" charset="0"/>
              </a:defRPr>
            </a:lvl2pPr>
            <a:lvl3pPr marL="1143000" indent="-228600" eaLnBrk="0" hangingPunct="0">
              <a:lnSpc>
                <a:spcPct val="90000"/>
              </a:lnSpc>
              <a:spcBef>
                <a:spcPct val="10000"/>
              </a:spcBef>
              <a:buClr>
                <a:schemeClr val="accent1"/>
              </a:buClr>
              <a:buChar char="•"/>
              <a:defRPr sz="2800">
                <a:solidFill>
                  <a:schemeClr val="tx1"/>
                </a:solidFill>
                <a:latin typeface="Arial" charset="0"/>
              </a:defRPr>
            </a:lvl3pPr>
            <a:lvl4pPr marL="1600200" indent="-228600" eaLnBrk="0" hangingPunct="0">
              <a:lnSpc>
                <a:spcPct val="90000"/>
              </a:lnSpc>
              <a:spcBef>
                <a:spcPct val="15000"/>
              </a:spcBef>
              <a:buClr>
                <a:schemeClr val="folHlink"/>
              </a:buClr>
              <a:buSzPct val="120000"/>
              <a:buChar char="•"/>
              <a:defRPr sz="2800">
                <a:solidFill>
                  <a:schemeClr val="tx1"/>
                </a:solidFill>
                <a:latin typeface="Arial" charset="0"/>
              </a:defRPr>
            </a:lvl4pPr>
            <a:lvl5pPr marL="2057400" indent="-228600" eaLnBrk="0" hangingPunct="0">
              <a:lnSpc>
                <a:spcPct val="90000"/>
              </a:lnSpc>
              <a:spcBef>
                <a:spcPct val="15000"/>
              </a:spcBef>
              <a:buClr>
                <a:schemeClr val="folHlink"/>
              </a:buClr>
              <a:buSzPct val="120000"/>
              <a:buChar char="•"/>
              <a:defRPr sz="2800">
                <a:solidFill>
                  <a:schemeClr val="tx1"/>
                </a:solidFill>
                <a:latin typeface="Arial" charset="0"/>
              </a:defRPr>
            </a:lvl5pPr>
            <a:lvl6pPr marL="2514600" indent="-228600" eaLnBrk="0" fontAlgn="base" hangingPunct="0">
              <a:lnSpc>
                <a:spcPct val="90000"/>
              </a:lnSpc>
              <a:spcBef>
                <a:spcPct val="15000"/>
              </a:spcBef>
              <a:spcAft>
                <a:spcPct val="0"/>
              </a:spcAft>
              <a:buClr>
                <a:schemeClr val="folHlink"/>
              </a:buClr>
              <a:buSzPct val="120000"/>
              <a:buChar char="•"/>
              <a:defRPr sz="2800">
                <a:solidFill>
                  <a:schemeClr val="tx1"/>
                </a:solidFill>
                <a:latin typeface="Arial" charset="0"/>
              </a:defRPr>
            </a:lvl6pPr>
            <a:lvl7pPr marL="2971800" indent="-228600" eaLnBrk="0" fontAlgn="base" hangingPunct="0">
              <a:lnSpc>
                <a:spcPct val="90000"/>
              </a:lnSpc>
              <a:spcBef>
                <a:spcPct val="15000"/>
              </a:spcBef>
              <a:spcAft>
                <a:spcPct val="0"/>
              </a:spcAft>
              <a:buClr>
                <a:schemeClr val="folHlink"/>
              </a:buClr>
              <a:buSzPct val="120000"/>
              <a:buChar char="•"/>
              <a:defRPr sz="2800">
                <a:solidFill>
                  <a:schemeClr val="tx1"/>
                </a:solidFill>
                <a:latin typeface="Arial" charset="0"/>
              </a:defRPr>
            </a:lvl7pPr>
            <a:lvl8pPr marL="3429000" indent="-228600" eaLnBrk="0" fontAlgn="base" hangingPunct="0">
              <a:lnSpc>
                <a:spcPct val="90000"/>
              </a:lnSpc>
              <a:spcBef>
                <a:spcPct val="15000"/>
              </a:spcBef>
              <a:spcAft>
                <a:spcPct val="0"/>
              </a:spcAft>
              <a:buClr>
                <a:schemeClr val="folHlink"/>
              </a:buClr>
              <a:buSzPct val="120000"/>
              <a:buChar char="•"/>
              <a:defRPr sz="2800">
                <a:solidFill>
                  <a:schemeClr val="tx1"/>
                </a:solidFill>
                <a:latin typeface="Arial" charset="0"/>
              </a:defRPr>
            </a:lvl8pPr>
            <a:lvl9pPr marL="3886200" indent="-228600" eaLnBrk="0" fontAlgn="base" hangingPunct="0">
              <a:lnSpc>
                <a:spcPct val="90000"/>
              </a:lnSpc>
              <a:spcBef>
                <a:spcPct val="15000"/>
              </a:spcBef>
              <a:spcAft>
                <a:spcPct val="0"/>
              </a:spcAft>
              <a:buClr>
                <a:schemeClr val="folHlink"/>
              </a:buClr>
              <a:buSzPct val="120000"/>
              <a:buChar char="•"/>
              <a:defRPr sz="2800">
                <a:solidFill>
                  <a:schemeClr val="tx1"/>
                </a:solidFill>
                <a:latin typeface="Arial" charset="0"/>
              </a:defRPr>
            </a:lvl9pPr>
          </a:lstStyle>
          <a:p>
            <a:pPr marL="177800" marR="0" lvl="0" indent="-177800" algn="l" defTabSz="914400" rtl="0" eaLnBrk="0" fontAlgn="auto" latinLnBrk="0" hangingPunct="0">
              <a:lnSpc>
                <a:spcPct val="110000"/>
              </a:lnSpc>
              <a:spcBef>
                <a:spcPct val="0"/>
              </a:spcBef>
              <a:spcAft>
                <a:spcPts val="0"/>
              </a:spcAft>
              <a:buClrTx/>
              <a:buSzPct val="75000"/>
              <a:buFont typeface="Wingdings" charset="2"/>
              <a:buChar char="q"/>
              <a:tabLst/>
              <a:defRPr/>
            </a:pPr>
            <a:r>
              <a:rPr kumimoji="0" lang="en-US" altLang="en-US" sz="2200" b="0" i="0" u="none" strike="noStrike" kern="1200" cap="none" spc="0" normalizeH="0" baseline="0" noProof="0" dirty="0">
                <a:ln>
                  <a:noFill/>
                </a:ln>
                <a:solidFill>
                  <a:srgbClr val="000000"/>
                </a:solidFill>
                <a:effectLst/>
                <a:uLnTx/>
                <a:uFillTx/>
                <a:latin typeface="Trebuchet MS"/>
                <a:ea typeface="+mn-ea"/>
                <a:cs typeface="+mn-cs"/>
              </a:rPr>
              <a:t>Modify Solution(s) where necessary by additional Test of Change (PDSA)</a:t>
            </a:r>
          </a:p>
          <a:p>
            <a:pPr marL="177800" marR="0" lvl="0" indent="-177800" algn="l" defTabSz="914400" rtl="0" eaLnBrk="0" fontAlgn="auto" latinLnBrk="0" hangingPunct="0">
              <a:lnSpc>
                <a:spcPct val="110000"/>
              </a:lnSpc>
              <a:spcBef>
                <a:spcPct val="0"/>
              </a:spcBef>
              <a:spcAft>
                <a:spcPts val="0"/>
              </a:spcAft>
              <a:buClrTx/>
              <a:buSzPct val="75000"/>
              <a:buFont typeface="Wingdings" charset="2"/>
              <a:buChar char="q"/>
              <a:tabLst/>
              <a:defRPr/>
            </a:pPr>
            <a:r>
              <a:rPr kumimoji="0" lang="en-US" altLang="en-US" sz="2200" b="0" i="0" u="none" strike="noStrike" kern="1200" cap="none" spc="0" normalizeH="0" baseline="0" noProof="0" dirty="0">
                <a:ln>
                  <a:noFill/>
                </a:ln>
                <a:solidFill>
                  <a:srgbClr val="000000"/>
                </a:solidFill>
                <a:effectLst/>
                <a:uLnTx/>
                <a:uFillTx/>
                <a:latin typeface="Trebuchet MS"/>
                <a:ea typeface="+mn-ea"/>
                <a:cs typeface="+mn-cs"/>
              </a:rPr>
              <a:t>Data Display</a:t>
            </a:r>
          </a:p>
          <a:p>
            <a:pPr marL="177800" marR="0" lvl="0" indent="-177800" algn="l" defTabSz="914400" rtl="0" eaLnBrk="0" fontAlgn="auto" latinLnBrk="0" hangingPunct="0">
              <a:lnSpc>
                <a:spcPct val="110000"/>
              </a:lnSpc>
              <a:spcBef>
                <a:spcPct val="0"/>
              </a:spcBef>
              <a:spcAft>
                <a:spcPts val="0"/>
              </a:spcAft>
              <a:buClrTx/>
              <a:buSzPct val="75000"/>
              <a:buFont typeface="Wingdings" charset="2"/>
              <a:buChar char="q"/>
              <a:tabLst/>
              <a:defRPr/>
            </a:pPr>
            <a:r>
              <a:rPr kumimoji="0" lang="en-US" altLang="en-US" sz="2200" b="0" i="0" u="none" strike="noStrike" kern="1200" cap="none" spc="0" normalizeH="0" baseline="0" noProof="0" dirty="0">
                <a:ln>
                  <a:noFill/>
                </a:ln>
                <a:solidFill>
                  <a:srgbClr val="000000"/>
                </a:solidFill>
                <a:effectLst/>
                <a:uLnTx/>
                <a:uFillTx/>
                <a:latin typeface="Trebuchet MS"/>
                <a:ea typeface="+mn-ea"/>
                <a:cs typeface="+mn-cs"/>
              </a:rPr>
              <a:t>Create Future State Map</a:t>
            </a:r>
          </a:p>
          <a:p>
            <a:pPr marL="177800" marR="0" lvl="0" indent="-177800" algn="l" defTabSz="914400" rtl="0" eaLnBrk="0" fontAlgn="auto" latinLnBrk="0" hangingPunct="0">
              <a:lnSpc>
                <a:spcPct val="110000"/>
              </a:lnSpc>
              <a:spcBef>
                <a:spcPct val="0"/>
              </a:spcBef>
              <a:spcAft>
                <a:spcPts val="0"/>
              </a:spcAft>
              <a:buClrTx/>
              <a:buSzPct val="75000"/>
              <a:buFont typeface="Wingdings" charset="2"/>
              <a:buChar char="q"/>
              <a:tabLst/>
              <a:defRPr/>
            </a:pPr>
            <a:r>
              <a:rPr kumimoji="0" lang="en-US" altLang="en-US" sz="2200" b="0" i="0" u="none" strike="noStrike" kern="1200" cap="none" spc="0" normalizeH="0" baseline="0" noProof="0" dirty="0">
                <a:ln>
                  <a:noFill/>
                </a:ln>
                <a:solidFill>
                  <a:srgbClr val="000000"/>
                </a:solidFill>
                <a:effectLst/>
                <a:uLnTx/>
                <a:uFillTx/>
                <a:latin typeface="Trebuchet MS"/>
                <a:ea typeface="+mn-ea"/>
                <a:cs typeface="+mn-cs"/>
              </a:rPr>
              <a:t>Create Standard Work</a:t>
            </a:r>
          </a:p>
          <a:p>
            <a:pPr marL="177800" marR="0" lvl="0" indent="-177800" algn="l" defTabSz="914400" rtl="0" eaLnBrk="0" fontAlgn="auto" latinLnBrk="0" hangingPunct="0">
              <a:lnSpc>
                <a:spcPct val="110000"/>
              </a:lnSpc>
              <a:spcBef>
                <a:spcPct val="0"/>
              </a:spcBef>
              <a:spcAft>
                <a:spcPts val="0"/>
              </a:spcAft>
              <a:buClrTx/>
              <a:buSzPct val="75000"/>
              <a:buFont typeface="Wingdings" charset="2"/>
              <a:buChar char="q"/>
              <a:tabLst/>
              <a:defRPr/>
            </a:pPr>
            <a:r>
              <a:rPr kumimoji="0" lang="en-US" altLang="en-US" sz="2200" b="0" i="0" u="none" strike="noStrike" kern="1200" cap="none" spc="0" normalizeH="0" baseline="0" noProof="0" dirty="0">
                <a:ln>
                  <a:noFill/>
                </a:ln>
                <a:solidFill>
                  <a:srgbClr val="000000"/>
                </a:solidFill>
                <a:effectLst/>
                <a:uLnTx/>
                <a:uFillTx/>
                <a:latin typeface="Trebuchet MS"/>
                <a:ea typeface="+mn-ea"/>
                <a:cs typeface="+mn-cs"/>
              </a:rPr>
              <a:t>Presentation</a:t>
            </a:r>
          </a:p>
        </p:txBody>
      </p:sp>
      <p:pic>
        <p:nvPicPr>
          <p:cNvPr id="8" name="Picture 7">
            <a:extLst>
              <a:ext uri="{FF2B5EF4-FFF2-40B4-BE49-F238E27FC236}">
                <a16:creationId xmlns:a16="http://schemas.microsoft.com/office/drawing/2014/main" id="{AA501F5B-D188-45C2-98BF-4512BA453FC4}"/>
              </a:ext>
            </a:extLst>
          </p:cNvPr>
          <p:cNvPicPr>
            <a:picLocks noChangeAspect="1"/>
          </p:cNvPicPr>
          <p:nvPr/>
        </p:nvPicPr>
        <p:blipFill>
          <a:blip r:embed="rId2"/>
          <a:stretch>
            <a:fillRect/>
          </a:stretch>
        </p:blipFill>
        <p:spPr>
          <a:xfrm>
            <a:off x="979615" y="6065203"/>
            <a:ext cx="604974" cy="592256"/>
          </a:xfrm>
          <a:prstGeom prst="rect">
            <a:avLst/>
          </a:prstGeom>
        </p:spPr>
      </p:pic>
      <p:sp>
        <p:nvSpPr>
          <p:cNvPr id="9" name="TextBox 8">
            <a:extLst>
              <a:ext uri="{FF2B5EF4-FFF2-40B4-BE49-F238E27FC236}">
                <a16:creationId xmlns:a16="http://schemas.microsoft.com/office/drawing/2014/main" id="{7A09ACD8-7803-43C5-800D-9A1D34C48C33}"/>
              </a:ext>
            </a:extLst>
          </p:cNvPr>
          <p:cNvSpPr txBox="1"/>
          <p:nvPr/>
        </p:nvSpPr>
        <p:spPr>
          <a:xfrm>
            <a:off x="1584589" y="6405394"/>
            <a:ext cx="1261850" cy="276999"/>
          </a:xfrm>
          <a:prstGeom prst="rect">
            <a:avLst/>
          </a:prstGeom>
          <a:noFill/>
        </p:spPr>
        <p:txBody>
          <a:bodyPr wrap="square" rtlCol="0">
            <a:spAutoFit/>
          </a:bodyPr>
          <a:lstStyle/>
          <a:p>
            <a:r>
              <a:rPr lang="en-US" sz="1200" dirty="0"/>
              <a:t>LARC Workbook</a:t>
            </a:r>
          </a:p>
        </p:txBody>
      </p:sp>
    </p:spTree>
    <p:extLst>
      <p:ext uri="{BB962C8B-B14F-4D97-AF65-F5344CB8AC3E}">
        <p14:creationId xmlns:p14="http://schemas.microsoft.com/office/powerpoint/2010/main" val="63812055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5D9BB0F-9DAF-4C10-AC7B-7EFF1874A074}"/>
              </a:ext>
            </a:extLst>
          </p:cNvPr>
          <p:cNvSpPr>
            <a:spLocks noGrp="1"/>
          </p:cNvSpPr>
          <p:nvPr>
            <p:ph type="ctrTitle"/>
          </p:nvPr>
        </p:nvSpPr>
        <p:spPr>
          <a:xfrm>
            <a:off x="914402" y="2819963"/>
            <a:ext cx="3265712" cy="881180"/>
          </a:xfrm>
        </p:spPr>
        <p:txBody>
          <a:bodyPr>
            <a:normAutofit fontScale="90000"/>
          </a:bodyPr>
          <a:lstStyle/>
          <a:p>
            <a:r>
              <a:rPr lang="en-US" dirty="0"/>
              <a:t>Action Plan</a:t>
            </a:r>
            <a:br>
              <a:rPr lang="en-US" sz="4800" dirty="0"/>
            </a:br>
            <a:br>
              <a:rPr lang="en-US" sz="4800" dirty="0"/>
            </a:br>
            <a:endParaRPr lang="en-US" dirty="0"/>
          </a:p>
        </p:txBody>
      </p:sp>
      <p:sp>
        <p:nvSpPr>
          <p:cNvPr id="6" name="Slide Number Placeholder 5">
            <a:extLst>
              <a:ext uri="{FF2B5EF4-FFF2-40B4-BE49-F238E27FC236}">
                <a16:creationId xmlns:a16="http://schemas.microsoft.com/office/drawing/2014/main" id="{10CDE8EE-6FCB-4AAD-85A4-542849EAAE7A}"/>
              </a:ext>
            </a:extLst>
          </p:cNvPr>
          <p:cNvSpPr>
            <a:spLocks noGrp="1"/>
          </p:cNvSpPr>
          <p:nvPr>
            <p:ph type="sldNum" sz="quarter" idx="12"/>
          </p:nvPr>
        </p:nvSpPr>
        <p:spPr/>
        <p:txBody>
          <a:bodyPr/>
          <a:lstStyle/>
          <a:p>
            <a:pPr marL="0" marR="0" lvl="0" indent="0" algn="r" defTabSz="914400" rtl="0" eaLnBrk="1" fontAlgn="auto" latinLnBrk="0" hangingPunct="1">
              <a:lnSpc>
                <a:spcPct val="90000"/>
              </a:lnSpc>
              <a:spcBef>
                <a:spcPts val="0"/>
              </a:spcBef>
              <a:spcAft>
                <a:spcPts val="0"/>
              </a:spcAft>
              <a:buClrTx/>
              <a:buSzTx/>
              <a:buFontTx/>
              <a:buNone/>
              <a:tabLst/>
              <a:defRPr/>
            </a:pPr>
            <a:fld id="{1EA85E74-CFD1-43C2-9168-DB4B3F980C18}" type="slidenum">
              <a:rPr kumimoji="0" lang="en-US" sz="1401" b="0" i="0" u="none" strike="noStrike" kern="1200" cap="none" spc="0" normalizeH="0" baseline="0" noProof="0" smtClean="0">
                <a:ln>
                  <a:noFill/>
                </a:ln>
                <a:solidFill>
                  <a:prstClr val="white"/>
                </a:solidFill>
                <a:effectLst/>
                <a:uLnTx/>
                <a:uFillTx/>
                <a:latin typeface="Trebuchet MS"/>
                <a:ea typeface="+mn-ea"/>
                <a:cs typeface="+mn-cs"/>
              </a:rPr>
              <a:pPr marL="0" marR="0" lvl="0" indent="0" algn="r" defTabSz="914400" rtl="0" eaLnBrk="1" fontAlgn="auto" latinLnBrk="0" hangingPunct="1">
                <a:lnSpc>
                  <a:spcPct val="90000"/>
                </a:lnSpc>
                <a:spcBef>
                  <a:spcPts val="0"/>
                </a:spcBef>
                <a:spcAft>
                  <a:spcPts val="0"/>
                </a:spcAft>
                <a:buClrTx/>
                <a:buSzTx/>
                <a:buFontTx/>
                <a:buNone/>
                <a:tabLst/>
                <a:defRPr/>
              </a:pPr>
              <a:t>80</a:t>
            </a:fld>
            <a:endParaRPr kumimoji="0" lang="en-US" sz="1401" b="0" i="0" u="none" strike="noStrike" kern="1200" cap="none" spc="0" normalizeH="0" baseline="0" noProof="0">
              <a:ln>
                <a:noFill/>
              </a:ln>
              <a:solidFill>
                <a:prstClr val="white"/>
              </a:solidFill>
              <a:effectLst/>
              <a:uLnTx/>
              <a:uFillTx/>
              <a:latin typeface="Trebuchet MS"/>
              <a:ea typeface="+mn-ea"/>
              <a:cs typeface="+mn-cs"/>
            </a:endParaRPr>
          </a:p>
        </p:txBody>
      </p:sp>
    </p:spTree>
    <p:extLst>
      <p:ext uri="{BB962C8B-B14F-4D97-AF65-F5344CB8AC3E}">
        <p14:creationId xmlns:p14="http://schemas.microsoft.com/office/powerpoint/2010/main" val="174070156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3">
            <a:extLst>
              <a:ext uri="{FF2B5EF4-FFF2-40B4-BE49-F238E27FC236}">
                <a16:creationId xmlns:a16="http://schemas.microsoft.com/office/drawing/2014/main" id="{4A8BEE21-D1A1-4AAA-BB2F-0B0971BCDD61}"/>
              </a:ext>
            </a:extLst>
          </p:cNvPr>
          <p:cNvGraphicFramePr>
            <a:graphicFrameLocks/>
          </p:cNvGraphicFramePr>
          <p:nvPr>
            <p:extLst>
              <p:ext uri="{D42A27DB-BD31-4B8C-83A1-F6EECF244321}">
                <p14:modId xmlns:p14="http://schemas.microsoft.com/office/powerpoint/2010/main" val="2787975370"/>
              </p:ext>
            </p:extLst>
          </p:nvPr>
        </p:nvGraphicFramePr>
        <p:xfrm>
          <a:off x="1423857" y="1434269"/>
          <a:ext cx="9542585" cy="4419600"/>
        </p:xfrm>
        <a:graphic>
          <a:graphicData uri="http://schemas.openxmlformats.org/drawingml/2006/table">
            <a:tbl>
              <a:tblPr firstRow="1" bandRow="1">
                <a:tableStyleId>{5C22544A-7EE6-4342-B048-85BDC9FD1C3A}</a:tableStyleId>
              </a:tblPr>
              <a:tblGrid>
                <a:gridCol w="6491381">
                  <a:extLst>
                    <a:ext uri="{9D8B030D-6E8A-4147-A177-3AD203B41FA5}">
                      <a16:colId xmlns:a16="http://schemas.microsoft.com/office/drawing/2014/main" val="725790346"/>
                    </a:ext>
                  </a:extLst>
                </a:gridCol>
                <a:gridCol w="1494097">
                  <a:extLst>
                    <a:ext uri="{9D8B030D-6E8A-4147-A177-3AD203B41FA5}">
                      <a16:colId xmlns:a16="http://schemas.microsoft.com/office/drawing/2014/main" val="3830949562"/>
                    </a:ext>
                  </a:extLst>
                </a:gridCol>
                <a:gridCol w="1557107">
                  <a:extLst>
                    <a:ext uri="{9D8B030D-6E8A-4147-A177-3AD203B41FA5}">
                      <a16:colId xmlns:a16="http://schemas.microsoft.com/office/drawing/2014/main" val="79891228"/>
                    </a:ext>
                  </a:extLst>
                </a:gridCol>
              </a:tblGrid>
              <a:tr h="321820">
                <a:tc>
                  <a:txBody>
                    <a:bodyPr/>
                    <a:lstStyle/>
                    <a:p>
                      <a:pPr algn="ctr"/>
                      <a:r>
                        <a:rPr lang="en-US" sz="1600" dirty="0"/>
                        <a:t>Action Items</a:t>
                      </a:r>
                    </a:p>
                  </a:txBody>
                  <a:tcPr/>
                </a:tc>
                <a:tc>
                  <a:txBody>
                    <a:bodyPr/>
                    <a:lstStyle/>
                    <a:p>
                      <a:pPr algn="ctr"/>
                      <a:r>
                        <a:rPr lang="en-US" sz="1600" dirty="0"/>
                        <a:t>By Whom?</a:t>
                      </a:r>
                    </a:p>
                  </a:txBody>
                  <a:tcPr/>
                </a:tc>
                <a:tc>
                  <a:txBody>
                    <a:bodyPr/>
                    <a:lstStyle/>
                    <a:p>
                      <a:pPr algn="ctr"/>
                      <a:r>
                        <a:rPr lang="en-US" sz="1600" dirty="0"/>
                        <a:t>By When?</a:t>
                      </a:r>
                    </a:p>
                  </a:txBody>
                  <a:tcPr/>
                </a:tc>
                <a:extLst>
                  <a:ext uri="{0D108BD9-81ED-4DB2-BD59-A6C34878D82A}">
                    <a16:rowId xmlns:a16="http://schemas.microsoft.com/office/drawing/2014/main" val="3019861233"/>
                  </a:ext>
                </a:extLst>
              </a:tr>
              <a:tr h="759432">
                <a:tc>
                  <a:txBody>
                    <a:bodyPr/>
                    <a:lstStyle/>
                    <a:p>
                      <a:r>
                        <a:rPr lang="en-US" sz="1600" dirty="0"/>
                        <a:t>Update LS#1 Deliverables:</a:t>
                      </a:r>
                    </a:p>
                    <a:p>
                      <a:r>
                        <a:rPr lang="en-US" sz="1600" dirty="0"/>
                        <a:t>Project Outline, Process Map – add detail &amp; circle focus for project, Fishbone – include “process” OFIs, Elevator Speech, Data Collection Log</a:t>
                      </a:r>
                    </a:p>
                  </a:txBody>
                  <a:tcPr/>
                </a:tc>
                <a:tc>
                  <a:txBody>
                    <a:bodyPr/>
                    <a:lstStyle/>
                    <a:p>
                      <a:endParaRPr lang="en-US" sz="1400" dirty="0"/>
                    </a:p>
                  </a:txBody>
                  <a:tcPr/>
                </a:tc>
                <a:tc>
                  <a:txBody>
                    <a:bodyPr/>
                    <a:lstStyle/>
                    <a:p>
                      <a:endParaRPr lang="en-US" sz="1400" dirty="0"/>
                    </a:p>
                  </a:txBody>
                  <a:tcPr/>
                </a:tc>
                <a:extLst>
                  <a:ext uri="{0D108BD9-81ED-4DB2-BD59-A6C34878D82A}">
                    <a16:rowId xmlns:a16="http://schemas.microsoft.com/office/drawing/2014/main" val="3143464746"/>
                  </a:ext>
                </a:extLst>
              </a:tr>
              <a:tr h="309398">
                <a:tc>
                  <a:txBody>
                    <a:bodyPr/>
                    <a:lstStyle/>
                    <a:p>
                      <a:r>
                        <a:rPr lang="en-US" sz="1600" dirty="0"/>
                        <a:t>Conduct Weekly Team Meetings</a:t>
                      </a:r>
                    </a:p>
                  </a:txBody>
                  <a:tcPr/>
                </a:tc>
                <a:tc>
                  <a:txBody>
                    <a:bodyPr/>
                    <a:lstStyle/>
                    <a:p>
                      <a:endParaRPr lang="en-US" sz="1400"/>
                    </a:p>
                  </a:txBody>
                  <a:tcPr/>
                </a:tc>
                <a:tc>
                  <a:txBody>
                    <a:bodyPr/>
                    <a:lstStyle/>
                    <a:p>
                      <a:endParaRPr lang="en-US" sz="1400" dirty="0"/>
                    </a:p>
                  </a:txBody>
                  <a:tcPr/>
                </a:tc>
                <a:extLst>
                  <a:ext uri="{0D108BD9-81ED-4DB2-BD59-A6C34878D82A}">
                    <a16:rowId xmlns:a16="http://schemas.microsoft.com/office/drawing/2014/main" val="587475843"/>
                  </a:ext>
                </a:extLst>
              </a:tr>
              <a:tr h="309398">
                <a:tc>
                  <a:txBody>
                    <a:bodyPr/>
                    <a:lstStyle/>
                    <a:p>
                      <a:r>
                        <a:rPr lang="en-US" sz="1600" dirty="0"/>
                        <a:t>Update Learning Board and Project Outline</a:t>
                      </a:r>
                    </a:p>
                  </a:txBody>
                  <a:tcPr/>
                </a:tc>
                <a:tc>
                  <a:txBody>
                    <a:bodyPr/>
                    <a:lstStyle/>
                    <a:p>
                      <a:endParaRPr lang="en-US" sz="1400"/>
                    </a:p>
                  </a:txBody>
                  <a:tcPr/>
                </a:tc>
                <a:tc>
                  <a:txBody>
                    <a:bodyPr/>
                    <a:lstStyle/>
                    <a:p>
                      <a:endParaRPr lang="en-US" sz="1400" dirty="0"/>
                    </a:p>
                  </a:txBody>
                  <a:tcPr/>
                </a:tc>
                <a:extLst>
                  <a:ext uri="{0D108BD9-81ED-4DB2-BD59-A6C34878D82A}">
                    <a16:rowId xmlns:a16="http://schemas.microsoft.com/office/drawing/2014/main" val="1627671760"/>
                  </a:ext>
                </a:extLst>
              </a:tr>
              <a:tr h="309398">
                <a:tc>
                  <a:txBody>
                    <a:bodyPr/>
                    <a:lstStyle/>
                    <a:p>
                      <a:r>
                        <a:rPr lang="en-US" sz="1600" dirty="0"/>
                        <a:t>5S</a:t>
                      </a:r>
                    </a:p>
                  </a:txBody>
                  <a:tcPr/>
                </a:tc>
                <a:tc>
                  <a:txBody>
                    <a:bodyPr/>
                    <a:lstStyle/>
                    <a:p>
                      <a:endParaRPr lang="en-US" sz="1400"/>
                    </a:p>
                  </a:txBody>
                  <a:tcPr/>
                </a:tc>
                <a:tc>
                  <a:txBody>
                    <a:bodyPr/>
                    <a:lstStyle/>
                    <a:p>
                      <a:endParaRPr lang="en-US" sz="1400" dirty="0"/>
                    </a:p>
                  </a:txBody>
                  <a:tcPr/>
                </a:tc>
                <a:extLst>
                  <a:ext uri="{0D108BD9-81ED-4DB2-BD59-A6C34878D82A}">
                    <a16:rowId xmlns:a16="http://schemas.microsoft.com/office/drawing/2014/main" val="74599824"/>
                  </a:ext>
                </a:extLst>
              </a:tr>
              <a:tr h="309398">
                <a:tc>
                  <a:txBody>
                    <a:bodyPr/>
                    <a:lstStyle/>
                    <a:p>
                      <a:r>
                        <a:rPr lang="en-US" sz="1600" dirty="0"/>
                        <a:t>Visual Management</a:t>
                      </a:r>
                    </a:p>
                  </a:txBody>
                  <a:tcPr/>
                </a:tc>
                <a:tc>
                  <a:txBody>
                    <a:bodyPr/>
                    <a:lstStyle/>
                    <a:p>
                      <a:endParaRPr lang="en-US" sz="1400"/>
                    </a:p>
                  </a:txBody>
                  <a:tcPr/>
                </a:tc>
                <a:tc>
                  <a:txBody>
                    <a:bodyPr/>
                    <a:lstStyle/>
                    <a:p>
                      <a:endParaRPr lang="en-US" sz="1400"/>
                    </a:p>
                  </a:txBody>
                  <a:tcPr/>
                </a:tc>
                <a:extLst>
                  <a:ext uri="{0D108BD9-81ED-4DB2-BD59-A6C34878D82A}">
                    <a16:rowId xmlns:a16="http://schemas.microsoft.com/office/drawing/2014/main" val="3014821818"/>
                  </a:ext>
                </a:extLst>
              </a:tr>
              <a:tr h="309398">
                <a:tc>
                  <a:txBody>
                    <a:bodyPr/>
                    <a:lstStyle/>
                    <a:p>
                      <a:r>
                        <a:rPr lang="en-US" sz="1600" dirty="0"/>
                        <a:t>PDSA #1…..PDSA #2…..more</a:t>
                      </a:r>
                    </a:p>
                  </a:txBody>
                  <a:tcPr/>
                </a:tc>
                <a:tc>
                  <a:txBody>
                    <a:bodyPr/>
                    <a:lstStyle/>
                    <a:p>
                      <a:endParaRPr lang="en-US" sz="1400" dirty="0"/>
                    </a:p>
                  </a:txBody>
                  <a:tcPr/>
                </a:tc>
                <a:tc>
                  <a:txBody>
                    <a:bodyPr/>
                    <a:lstStyle/>
                    <a:p>
                      <a:endParaRPr lang="en-US" sz="1400"/>
                    </a:p>
                  </a:txBody>
                  <a:tcPr/>
                </a:tc>
                <a:extLst>
                  <a:ext uri="{0D108BD9-81ED-4DB2-BD59-A6C34878D82A}">
                    <a16:rowId xmlns:a16="http://schemas.microsoft.com/office/drawing/2014/main" val="2272775120"/>
                  </a:ext>
                </a:extLst>
              </a:tr>
              <a:tr h="309398">
                <a:tc>
                  <a:txBody>
                    <a:bodyPr/>
                    <a:lstStyle/>
                    <a:p>
                      <a:r>
                        <a:rPr lang="en-US" sz="1600" dirty="0"/>
                        <a:t>Select and Implement Change</a:t>
                      </a:r>
                    </a:p>
                  </a:txBody>
                  <a:tcPr/>
                </a:tc>
                <a:tc>
                  <a:txBody>
                    <a:bodyPr/>
                    <a:lstStyle/>
                    <a:p>
                      <a:endParaRPr lang="en-US" sz="1400"/>
                    </a:p>
                  </a:txBody>
                  <a:tcPr/>
                </a:tc>
                <a:tc>
                  <a:txBody>
                    <a:bodyPr/>
                    <a:lstStyle/>
                    <a:p>
                      <a:endParaRPr lang="en-US" sz="1400" dirty="0"/>
                    </a:p>
                  </a:txBody>
                  <a:tcPr/>
                </a:tc>
                <a:extLst>
                  <a:ext uri="{0D108BD9-81ED-4DB2-BD59-A6C34878D82A}">
                    <a16:rowId xmlns:a16="http://schemas.microsoft.com/office/drawing/2014/main" val="2172573918"/>
                  </a:ext>
                </a:extLst>
              </a:tr>
              <a:tr h="309398">
                <a:tc>
                  <a:txBody>
                    <a:bodyPr/>
                    <a:lstStyle/>
                    <a:p>
                      <a:r>
                        <a:rPr lang="en-US" sz="1600" dirty="0"/>
                        <a:t>Modify Solution - Additional PDSAs</a:t>
                      </a:r>
                    </a:p>
                  </a:txBody>
                  <a:tcPr/>
                </a:tc>
                <a:tc>
                  <a:txBody>
                    <a:bodyPr/>
                    <a:lstStyle/>
                    <a:p>
                      <a:endParaRPr lang="en-US" sz="1400" dirty="0"/>
                    </a:p>
                  </a:txBody>
                  <a:tcPr/>
                </a:tc>
                <a:tc>
                  <a:txBody>
                    <a:bodyPr/>
                    <a:lstStyle/>
                    <a:p>
                      <a:endParaRPr lang="en-US" sz="1400"/>
                    </a:p>
                  </a:txBody>
                  <a:tcPr/>
                </a:tc>
                <a:extLst>
                  <a:ext uri="{0D108BD9-81ED-4DB2-BD59-A6C34878D82A}">
                    <a16:rowId xmlns:a16="http://schemas.microsoft.com/office/drawing/2014/main" val="8314190"/>
                  </a:ext>
                </a:extLst>
              </a:tr>
              <a:tr h="309398">
                <a:tc>
                  <a:txBody>
                    <a:bodyPr/>
                    <a:lstStyle/>
                    <a:p>
                      <a:r>
                        <a:rPr lang="en-US" sz="1600" dirty="0"/>
                        <a:t>Data Display and Future State Map</a:t>
                      </a:r>
                    </a:p>
                  </a:txBody>
                  <a:tcPr/>
                </a:tc>
                <a:tc>
                  <a:txBody>
                    <a:bodyPr/>
                    <a:lstStyle/>
                    <a:p>
                      <a:endParaRPr lang="en-US" sz="1400" dirty="0"/>
                    </a:p>
                  </a:txBody>
                  <a:tcPr/>
                </a:tc>
                <a:tc>
                  <a:txBody>
                    <a:bodyPr/>
                    <a:lstStyle/>
                    <a:p>
                      <a:endParaRPr lang="en-US" sz="1400"/>
                    </a:p>
                  </a:txBody>
                  <a:tcPr/>
                </a:tc>
                <a:extLst>
                  <a:ext uri="{0D108BD9-81ED-4DB2-BD59-A6C34878D82A}">
                    <a16:rowId xmlns:a16="http://schemas.microsoft.com/office/drawing/2014/main" val="637261182"/>
                  </a:ext>
                </a:extLst>
              </a:tr>
              <a:tr h="309398">
                <a:tc>
                  <a:txBody>
                    <a:bodyPr/>
                    <a:lstStyle/>
                    <a:p>
                      <a:r>
                        <a:rPr lang="en-US" sz="1600" dirty="0"/>
                        <a:t>Prepare for DiCE Follow-up Assessments</a:t>
                      </a:r>
                    </a:p>
                  </a:txBody>
                  <a:tcPr/>
                </a:tc>
                <a:tc>
                  <a:txBody>
                    <a:bodyPr/>
                    <a:lstStyle/>
                    <a:p>
                      <a:endParaRPr lang="en-US" sz="1400" dirty="0"/>
                    </a:p>
                  </a:txBody>
                  <a:tcPr/>
                </a:tc>
                <a:tc>
                  <a:txBody>
                    <a:bodyPr/>
                    <a:lstStyle/>
                    <a:p>
                      <a:endParaRPr lang="en-US" sz="1400" dirty="0"/>
                    </a:p>
                  </a:txBody>
                  <a:tcPr/>
                </a:tc>
                <a:extLst>
                  <a:ext uri="{0D108BD9-81ED-4DB2-BD59-A6C34878D82A}">
                    <a16:rowId xmlns:a16="http://schemas.microsoft.com/office/drawing/2014/main" val="785646888"/>
                  </a:ext>
                </a:extLst>
              </a:tr>
            </a:tbl>
          </a:graphicData>
        </a:graphic>
      </p:graphicFrame>
      <p:sp>
        <p:nvSpPr>
          <p:cNvPr id="2" name="Slide Number Placeholder 1">
            <a:extLst>
              <a:ext uri="{FF2B5EF4-FFF2-40B4-BE49-F238E27FC236}">
                <a16:creationId xmlns:a16="http://schemas.microsoft.com/office/drawing/2014/main" id="{9CE49B5B-27C3-4197-9B1E-A497F9033CA8}"/>
              </a:ext>
            </a:extLst>
          </p:cNvPr>
          <p:cNvSpPr>
            <a:spLocks noGrp="1"/>
          </p:cNvSpPr>
          <p:nvPr>
            <p:ph type="sldNum" sz="quarter" idx="12"/>
          </p:nvPr>
        </p:nvSpPr>
        <p:spPr/>
        <p:txBody>
          <a:bodyPr/>
          <a:lstStyle/>
          <a:p>
            <a:pPr marL="0" marR="0" lvl="0" indent="0" algn="r" defTabSz="914400" rtl="0" eaLnBrk="1" fontAlgn="auto" latinLnBrk="0" hangingPunct="1">
              <a:lnSpc>
                <a:spcPct val="90000"/>
              </a:lnSpc>
              <a:spcBef>
                <a:spcPts val="0"/>
              </a:spcBef>
              <a:spcAft>
                <a:spcPts val="0"/>
              </a:spcAft>
              <a:buClrTx/>
              <a:buSzTx/>
              <a:buFontTx/>
              <a:buNone/>
              <a:tabLst/>
              <a:defRPr/>
            </a:pPr>
            <a:fld id="{1EA85E74-CFD1-43C2-9168-DB4B3F980C18}" type="slidenum">
              <a:rPr kumimoji="0" lang="en-US" sz="1401" b="0" i="0" u="none" strike="noStrike" kern="1200" cap="none" spc="0" normalizeH="0" baseline="0" noProof="0" smtClean="0">
                <a:ln>
                  <a:noFill/>
                </a:ln>
                <a:solidFill>
                  <a:srgbClr val="000000"/>
                </a:solidFill>
                <a:effectLst/>
                <a:uLnTx/>
                <a:uFillTx/>
                <a:latin typeface="Trebuchet MS"/>
                <a:ea typeface="+mn-ea"/>
                <a:cs typeface="+mn-cs"/>
              </a:rPr>
              <a:pPr marL="0" marR="0" lvl="0" indent="0" algn="r" defTabSz="914400" rtl="0" eaLnBrk="1" fontAlgn="auto" latinLnBrk="0" hangingPunct="1">
                <a:lnSpc>
                  <a:spcPct val="90000"/>
                </a:lnSpc>
                <a:spcBef>
                  <a:spcPts val="0"/>
                </a:spcBef>
                <a:spcAft>
                  <a:spcPts val="0"/>
                </a:spcAft>
                <a:buClrTx/>
                <a:buSzTx/>
                <a:buFontTx/>
                <a:buNone/>
                <a:tabLst/>
                <a:defRPr/>
              </a:pPr>
              <a:t>81</a:t>
            </a:fld>
            <a:endParaRPr kumimoji="0" lang="en-US" sz="1401" b="0" i="0" u="none" strike="noStrike" kern="1200" cap="none" spc="0" normalizeH="0" baseline="0" noProof="0">
              <a:ln>
                <a:noFill/>
              </a:ln>
              <a:solidFill>
                <a:srgbClr val="000000"/>
              </a:solidFill>
              <a:effectLst/>
              <a:uLnTx/>
              <a:uFillTx/>
              <a:latin typeface="Trebuchet MS"/>
              <a:ea typeface="+mn-ea"/>
              <a:cs typeface="+mn-cs"/>
            </a:endParaRPr>
          </a:p>
        </p:txBody>
      </p:sp>
      <p:sp>
        <p:nvSpPr>
          <p:cNvPr id="6" name="Title 5">
            <a:extLst>
              <a:ext uri="{FF2B5EF4-FFF2-40B4-BE49-F238E27FC236}">
                <a16:creationId xmlns:a16="http://schemas.microsoft.com/office/drawing/2014/main" id="{5E865711-BB7D-4067-991E-64969D3AB3F1}"/>
              </a:ext>
            </a:extLst>
          </p:cNvPr>
          <p:cNvSpPr txBox="1">
            <a:spLocks/>
          </p:cNvSpPr>
          <p:nvPr/>
        </p:nvSpPr>
        <p:spPr>
          <a:xfrm>
            <a:off x="3338306" y="762661"/>
            <a:ext cx="5515382" cy="563524"/>
          </a:xfrm>
          <a:prstGeom prst="rect">
            <a:avLst/>
          </a:prstGeom>
        </p:spPr>
        <p:txBody>
          <a:bodyPr vert="horz" lIns="0" tIns="45720" rIns="0" bIns="45720" rtlCol="0" anchor="t">
            <a:noAutofit/>
          </a:bodyPr>
          <a:lstStyle>
            <a:lvl1pPr algn="l" defTabSz="1219139" rtl="0" eaLnBrk="1" latinLnBrk="0" hangingPunct="1">
              <a:lnSpc>
                <a:spcPct val="85000"/>
              </a:lnSpc>
              <a:spcBef>
                <a:spcPts val="0"/>
              </a:spcBef>
              <a:spcAft>
                <a:spcPts val="1600"/>
              </a:spcAft>
              <a:buNone/>
              <a:defRPr sz="3200" b="1" kern="1200">
                <a:solidFill>
                  <a:srgbClr val="003296"/>
                </a:solidFill>
                <a:effectLst>
                  <a:outerShdw blurRad="38100" dist="38100" dir="2700000" algn="tl">
                    <a:srgbClr val="000000">
                      <a:alpha val="43137"/>
                    </a:srgbClr>
                  </a:outerShdw>
                </a:effectLst>
                <a:latin typeface="+mj-lt"/>
                <a:ea typeface="+mj-ea"/>
                <a:cs typeface="+mj-cs"/>
              </a:defRPr>
            </a:lvl1pPr>
          </a:lstStyle>
          <a:p>
            <a:r>
              <a:rPr lang="en-US" dirty="0"/>
              <a:t>Action Items Following LS #2</a:t>
            </a:r>
          </a:p>
        </p:txBody>
      </p:sp>
    </p:spTree>
    <p:extLst>
      <p:ext uri="{BB962C8B-B14F-4D97-AF65-F5344CB8AC3E}">
        <p14:creationId xmlns:p14="http://schemas.microsoft.com/office/powerpoint/2010/main" val="367396409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406D72BD-9822-460B-B258-DAAA34FD8187}"/>
              </a:ext>
            </a:extLst>
          </p:cNvPr>
          <p:cNvSpPr>
            <a:spLocks noGrp="1"/>
          </p:cNvSpPr>
          <p:nvPr>
            <p:ph type="body" idx="1"/>
          </p:nvPr>
        </p:nvSpPr>
        <p:spPr/>
        <p:txBody>
          <a:bodyPr/>
          <a:lstStyle/>
          <a:p>
            <a:r>
              <a:rPr lang="en-US" dirty="0"/>
              <a:t>Questions?</a:t>
            </a:r>
          </a:p>
        </p:txBody>
      </p:sp>
    </p:spTree>
    <p:extLst>
      <p:ext uri="{BB962C8B-B14F-4D97-AF65-F5344CB8AC3E}">
        <p14:creationId xmlns:p14="http://schemas.microsoft.com/office/powerpoint/2010/main" val="40538634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71684977-82B3-4E29-820B-E31852BB1DE6}"/>
              </a:ext>
            </a:extLst>
          </p:cNvPr>
          <p:cNvSpPr txBox="1">
            <a:spLocks/>
          </p:cNvSpPr>
          <p:nvPr/>
        </p:nvSpPr>
        <p:spPr>
          <a:xfrm>
            <a:off x="831850" y="1709738"/>
            <a:ext cx="10515600" cy="2852737"/>
          </a:xfrm>
          <a:prstGeom prst="rect">
            <a:avLst/>
          </a:prstGeom>
        </p:spPr>
        <p:txBody>
          <a:bodyPr/>
          <a:lstStyle>
            <a:lvl1pPr algn="l" defTabSz="822960" rtl="0" eaLnBrk="1" latinLnBrk="0" hangingPunct="1">
              <a:lnSpc>
                <a:spcPct val="90000"/>
              </a:lnSpc>
              <a:spcBef>
                <a:spcPct val="0"/>
              </a:spcBef>
              <a:buNone/>
              <a:defRPr sz="3960" kern="1200">
                <a:solidFill>
                  <a:schemeClr val="tx1"/>
                </a:solidFill>
                <a:latin typeface="+mj-lt"/>
                <a:ea typeface="+mj-ea"/>
                <a:cs typeface="+mj-cs"/>
              </a:defRPr>
            </a:lvl1pPr>
          </a:lstStyle>
          <a:p>
            <a:pPr marL="0" marR="0" lvl="0" indent="0" algn="l" defTabSz="822960" rtl="0" eaLnBrk="1" fontAlgn="auto" latinLnBrk="0" hangingPunct="1">
              <a:lnSpc>
                <a:spcPct val="90000"/>
              </a:lnSpc>
              <a:spcBef>
                <a:spcPct val="0"/>
              </a:spcBef>
              <a:spcAft>
                <a:spcPts val="0"/>
              </a:spcAft>
              <a:buClrTx/>
              <a:buSzTx/>
              <a:buFontTx/>
              <a:buNone/>
              <a:tabLst/>
              <a:defRPr/>
            </a:pPr>
            <a:r>
              <a:rPr kumimoji="0" lang="en-US" sz="3960" b="1" i="0" u="none" strike="noStrike" kern="1200" cap="none" spc="0" normalizeH="0" baseline="0" noProof="0" dirty="0">
                <a:ln>
                  <a:noFill/>
                </a:ln>
                <a:solidFill>
                  <a:srgbClr val="000000"/>
                </a:solidFill>
                <a:effectLst/>
                <a:uLnTx/>
                <a:uFillTx/>
                <a:latin typeface="Trebuchet MS"/>
                <a:ea typeface="+mj-ea"/>
                <a:cs typeface="+mj-cs"/>
              </a:rPr>
              <a:t>simulation</a:t>
            </a:r>
            <a:br>
              <a:rPr kumimoji="0" lang="en-US" sz="3960" b="0" i="0" u="none" strike="noStrike" kern="1200" cap="none" spc="0" normalizeH="0" baseline="0" noProof="0" dirty="0">
                <a:ln>
                  <a:noFill/>
                </a:ln>
                <a:solidFill>
                  <a:srgbClr val="000000"/>
                </a:solidFill>
                <a:effectLst/>
                <a:uLnTx/>
                <a:uFillTx/>
                <a:latin typeface="Trebuchet MS"/>
                <a:ea typeface="+mj-ea"/>
                <a:cs typeface="+mj-cs"/>
              </a:rPr>
            </a:br>
            <a:r>
              <a:rPr kumimoji="0" lang="en-US" sz="3960" b="0" i="0" u="none" strike="noStrike" kern="1200" cap="none" spc="0" normalizeH="0" baseline="0" noProof="0" dirty="0">
                <a:ln>
                  <a:noFill/>
                </a:ln>
                <a:solidFill>
                  <a:srgbClr val="000000"/>
                </a:solidFill>
                <a:effectLst/>
                <a:uLnTx/>
                <a:uFillTx/>
                <a:latin typeface="Trebuchet MS"/>
                <a:ea typeface="+mj-ea"/>
                <a:cs typeface="+mj-cs"/>
              </a:rPr>
              <a:t>/</a:t>
            </a:r>
            <a:r>
              <a:rPr kumimoji="0" lang="en-US" sz="3960" b="0" i="0" u="none" strike="noStrike" kern="1200" cap="none" spc="0" normalizeH="0" baseline="0" noProof="0" dirty="0" err="1">
                <a:ln>
                  <a:noFill/>
                </a:ln>
                <a:solidFill>
                  <a:srgbClr val="000000"/>
                </a:solidFill>
                <a:effectLst/>
                <a:uLnTx/>
                <a:uFillTx/>
                <a:latin typeface="Trebuchet MS"/>
                <a:ea typeface="+mj-ea"/>
                <a:cs typeface="+mj-cs"/>
              </a:rPr>
              <a:t>sɪmju</a:t>
            </a:r>
            <a:r>
              <a:rPr kumimoji="0" lang="en-US" sz="3960" b="0" i="0" u="none" strike="noStrike" kern="1200" cap="none" spc="0" normalizeH="0" baseline="0" noProof="0" dirty="0">
                <a:ln>
                  <a:noFill/>
                </a:ln>
                <a:solidFill>
                  <a:srgbClr val="000000"/>
                </a:solidFill>
                <a:effectLst/>
                <a:uLnTx/>
                <a:uFillTx/>
                <a:latin typeface="Trebuchet MS"/>
                <a:ea typeface="+mj-ea"/>
                <a:cs typeface="+mj-cs"/>
              </a:rPr>
              <a:t>ːˈ</a:t>
            </a:r>
            <a:r>
              <a:rPr kumimoji="0" lang="en-US" sz="3960" b="0" i="0" u="none" strike="noStrike" kern="1200" cap="none" spc="0" normalizeH="0" baseline="0" noProof="0" dirty="0" err="1">
                <a:ln>
                  <a:noFill/>
                </a:ln>
                <a:solidFill>
                  <a:srgbClr val="000000"/>
                </a:solidFill>
                <a:effectLst/>
                <a:uLnTx/>
                <a:uFillTx/>
                <a:latin typeface="Trebuchet MS"/>
                <a:ea typeface="+mj-ea"/>
                <a:cs typeface="+mj-cs"/>
              </a:rPr>
              <a:t>leɪʃ</a:t>
            </a:r>
            <a:r>
              <a:rPr kumimoji="0" lang="en-US" sz="3960" b="0" i="0" u="none" strike="noStrike" kern="1200" cap="none" spc="0" normalizeH="0" baseline="0" noProof="0" dirty="0">
                <a:ln>
                  <a:noFill/>
                </a:ln>
                <a:solidFill>
                  <a:srgbClr val="000000"/>
                </a:solidFill>
                <a:effectLst/>
                <a:uLnTx/>
                <a:uFillTx/>
                <a:latin typeface="Trebuchet MS"/>
                <a:ea typeface="+mj-ea"/>
                <a:cs typeface="+mj-cs"/>
              </a:rPr>
              <a:t>(ə)n/</a:t>
            </a:r>
          </a:p>
        </p:txBody>
      </p:sp>
      <p:sp>
        <p:nvSpPr>
          <p:cNvPr id="5" name="Text Placeholder 2">
            <a:extLst>
              <a:ext uri="{FF2B5EF4-FFF2-40B4-BE49-F238E27FC236}">
                <a16:creationId xmlns:a16="http://schemas.microsoft.com/office/drawing/2014/main" id="{6C6CDF3A-A4AD-41A8-9B4F-0901714D197C}"/>
              </a:ext>
            </a:extLst>
          </p:cNvPr>
          <p:cNvSpPr txBox="1">
            <a:spLocks/>
          </p:cNvSpPr>
          <p:nvPr/>
        </p:nvSpPr>
        <p:spPr>
          <a:xfrm>
            <a:off x="844550" y="3475231"/>
            <a:ext cx="10515600" cy="1500187"/>
          </a:xfrm>
          <a:prstGeom prst="rect">
            <a:avLst/>
          </a:prstGeom>
        </p:spPr>
        <p:txBody>
          <a:bodyPr/>
          <a:lstStyle>
            <a:lvl1pPr marL="205740" indent="-205740" algn="l" defTabSz="822960" rtl="0" eaLnBrk="1" latinLnBrk="0" hangingPunct="1">
              <a:lnSpc>
                <a:spcPct val="90000"/>
              </a:lnSpc>
              <a:spcBef>
                <a:spcPts val="900"/>
              </a:spcBef>
              <a:buFont typeface="Arial" panose="020B0604020202020204" pitchFamily="34" charset="0"/>
              <a:buChar char="•"/>
              <a:defRPr sz="2520" kern="1200">
                <a:solidFill>
                  <a:schemeClr val="tx1"/>
                </a:solidFill>
                <a:latin typeface="+mn-lt"/>
                <a:ea typeface="+mn-ea"/>
                <a:cs typeface="+mn-cs"/>
              </a:defRPr>
            </a:lvl1pPr>
            <a:lvl2pPr marL="617220" indent="-205740" algn="l" defTabSz="822960" rtl="0" eaLnBrk="1" latinLnBrk="0" hangingPunct="1">
              <a:lnSpc>
                <a:spcPct val="90000"/>
              </a:lnSpc>
              <a:spcBef>
                <a:spcPts val="450"/>
              </a:spcBef>
              <a:buFont typeface="Arial" panose="020B0604020202020204" pitchFamily="34" charset="0"/>
              <a:buChar char="•"/>
              <a:defRPr sz="2160" kern="1200">
                <a:solidFill>
                  <a:schemeClr val="tx1"/>
                </a:solidFill>
                <a:latin typeface="+mn-lt"/>
                <a:ea typeface="+mn-ea"/>
                <a:cs typeface="+mn-cs"/>
              </a:defRPr>
            </a:lvl2pPr>
            <a:lvl3pPr marL="1028700" indent="-205740" algn="l" defTabSz="822960" rtl="0" eaLnBrk="1" latinLnBrk="0" hangingPunct="1">
              <a:lnSpc>
                <a:spcPct val="90000"/>
              </a:lnSpc>
              <a:spcBef>
                <a:spcPts val="450"/>
              </a:spcBef>
              <a:buFont typeface="Arial" panose="020B0604020202020204" pitchFamily="34" charset="0"/>
              <a:buChar char="•"/>
              <a:defRPr sz="1800" kern="1200">
                <a:solidFill>
                  <a:schemeClr val="tx1"/>
                </a:solidFill>
                <a:latin typeface="+mn-lt"/>
                <a:ea typeface="+mn-ea"/>
                <a:cs typeface="+mn-cs"/>
              </a:defRPr>
            </a:lvl3pPr>
            <a:lvl4pPr marL="144018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4pPr>
            <a:lvl5pPr marL="185166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5pPr>
            <a:lvl6pPr marL="226314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6pPr>
            <a:lvl7pPr marL="267462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7pPr>
            <a:lvl8pPr marL="308610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8pPr>
            <a:lvl9pPr marL="349758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9pPr>
          </a:lstStyle>
          <a:p>
            <a:pPr marL="205740" marR="0" lvl="0" indent="-205740" algn="l" defTabSz="822960" rtl="0" eaLnBrk="1" fontAlgn="auto" latinLnBrk="0" hangingPunct="1">
              <a:lnSpc>
                <a:spcPct val="90000"/>
              </a:lnSpc>
              <a:spcBef>
                <a:spcPts val="900"/>
              </a:spcBef>
              <a:spcAft>
                <a:spcPts val="0"/>
              </a:spcAft>
              <a:buClrTx/>
              <a:buSzTx/>
              <a:buFont typeface="Arial" panose="020B0604020202020204" pitchFamily="34" charset="0"/>
              <a:buChar char="•"/>
              <a:tabLst/>
              <a:defRPr/>
            </a:pPr>
            <a:r>
              <a:rPr kumimoji="0" lang="en-US" sz="2520" b="0" i="1" u="none" strike="noStrike" kern="1200" cap="none" spc="0" normalizeH="0" baseline="0" noProof="0" dirty="0">
                <a:ln>
                  <a:noFill/>
                </a:ln>
                <a:solidFill>
                  <a:srgbClr val="000000"/>
                </a:solidFill>
                <a:effectLst/>
                <a:uLnTx/>
                <a:uFillTx/>
                <a:latin typeface="Trebuchet MS"/>
                <a:ea typeface="+mn-ea"/>
                <a:cs typeface="+mn-cs"/>
              </a:rPr>
              <a:t>Noun</a:t>
            </a:r>
          </a:p>
          <a:p>
            <a:pPr marL="205740" marR="0" lvl="0" indent="-205740" algn="l" defTabSz="822960" rtl="0" eaLnBrk="1" fontAlgn="auto" latinLnBrk="0" hangingPunct="1">
              <a:lnSpc>
                <a:spcPct val="90000"/>
              </a:lnSpc>
              <a:spcBef>
                <a:spcPts val="900"/>
              </a:spcBef>
              <a:spcAft>
                <a:spcPts val="0"/>
              </a:spcAft>
              <a:buClrTx/>
              <a:buSzTx/>
              <a:buFont typeface="Arial" panose="020B0604020202020204" pitchFamily="34" charset="0"/>
              <a:buChar char="•"/>
              <a:tabLst/>
              <a:defRPr/>
            </a:pPr>
            <a:r>
              <a:rPr kumimoji="0" lang="en-US" sz="2520" b="0" i="0" u="none" strike="noStrike" kern="1200" cap="none" spc="0" normalizeH="0" baseline="0" noProof="0" dirty="0">
                <a:ln>
                  <a:noFill/>
                </a:ln>
                <a:solidFill>
                  <a:srgbClr val="000000"/>
                </a:solidFill>
                <a:effectLst/>
                <a:uLnTx/>
                <a:uFillTx/>
                <a:latin typeface="Trebuchet MS"/>
                <a:ea typeface="+mn-ea"/>
                <a:cs typeface="+mn-cs"/>
              </a:rPr>
              <a:t>imitation of a situation or process</a:t>
            </a:r>
          </a:p>
          <a:p>
            <a:pPr marL="205740" marR="0" lvl="0" indent="-205740" algn="l" defTabSz="822960" rtl="0" eaLnBrk="1" fontAlgn="auto" latinLnBrk="0" hangingPunct="1">
              <a:lnSpc>
                <a:spcPct val="90000"/>
              </a:lnSpc>
              <a:spcBef>
                <a:spcPts val="900"/>
              </a:spcBef>
              <a:spcAft>
                <a:spcPts val="0"/>
              </a:spcAft>
              <a:buClrTx/>
              <a:buSzTx/>
              <a:buFont typeface="Arial" panose="020B0604020202020204" pitchFamily="34" charset="0"/>
              <a:buChar char="•"/>
              <a:tabLst/>
              <a:defRPr/>
            </a:pPr>
            <a:r>
              <a:rPr kumimoji="0" lang="en-US" sz="2520" b="0" i="0" u="none" strike="noStrike" kern="1200" cap="none" spc="0" normalizeH="0" baseline="0" noProof="0" dirty="0">
                <a:ln>
                  <a:noFill/>
                </a:ln>
                <a:solidFill>
                  <a:srgbClr val="000000"/>
                </a:solidFill>
                <a:effectLst/>
                <a:uLnTx/>
                <a:uFillTx/>
                <a:latin typeface="Trebuchet MS"/>
                <a:ea typeface="+mn-ea"/>
                <a:cs typeface="+mn-cs"/>
              </a:rPr>
              <a:t>the action of pretending</a:t>
            </a:r>
          </a:p>
        </p:txBody>
      </p:sp>
      <p:sp>
        <p:nvSpPr>
          <p:cNvPr id="2" name="Slide Number Placeholder 1">
            <a:extLst>
              <a:ext uri="{FF2B5EF4-FFF2-40B4-BE49-F238E27FC236}">
                <a16:creationId xmlns:a16="http://schemas.microsoft.com/office/drawing/2014/main" id="{5ED7E28D-D0A3-4DE8-8584-BE2FDF9146FB}"/>
              </a:ext>
            </a:extLst>
          </p:cNvPr>
          <p:cNvSpPr>
            <a:spLocks noGrp="1"/>
          </p:cNvSpPr>
          <p:nvPr>
            <p:ph type="sldNum" sz="quarter" idx="12"/>
          </p:nvPr>
        </p:nvSpPr>
        <p:spPr/>
        <p:txBody>
          <a:bodyPr/>
          <a:lstStyle/>
          <a:p>
            <a:pPr marL="0" marR="0" lvl="0" indent="0" algn="r" defTabSz="914400" rtl="0" eaLnBrk="1" fontAlgn="auto" latinLnBrk="0" hangingPunct="1">
              <a:lnSpc>
                <a:spcPct val="90000"/>
              </a:lnSpc>
              <a:spcBef>
                <a:spcPts val="0"/>
              </a:spcBef>
              <a:spcAft>
                <a:spcPts val="0"/>
              </a:spcAft>
              <a:buClrTx/>
              <a:buSzTx/>
              <a:buFontTx/>
              <a:buNone/>
              <a:tabLst/>
              <a:defRPr/>
            </a:pPr>
            <a:fld id="{1EA85E74-CFD1-43C2-9168-DB4B3F980C18}" type="slidenum">
              <a:rPr kumimoji="0" lang="en-US" sz="1401" b="0" i="0" u="none" strike="noStrike" kern="1200" cap="none" spc="0" normalizeH="0" baseline="0" noProof="0" smtClean="0">
                <a:ln>
                  <a:noFill/>
                </a:ln>
                <a:solidFill>
                  <a:srgbClr val="000000"/>
                </a:solidFill>
                <a:effectLst/>
                <a:uLnTx/>
                <a:uFillTx/>
                <a:latin typeface="Trebuchet MS"/>
                <a:ea typeface="+mn-ea"/>
                <a:cs typeface="+mn-cs"/>
              </a:rPr>
              <a:pPr marL="0" marR="0" lvl="0" indent="0" algn="r" defTabSz="914400" rtl="0" eaLnBrk="1" fontAlgn="auto" latinLnBrk="0" hangingPunct="1">
                <a:lnSpc>
                  <a:spcPct val="90000"/>
                </a:lnSpc>
                <a:spcBef>
                  <a:spcPts val="0"/>
                </a:spcBef>
                <a:spcAft>
                  <a:spcPts val="0"/>
                </a:spcAft>
                <a:buClrTx/>
                <a:buSzTx/>
                <a:buFontTx/>
                <a:buNone/>
                <a:tabLst/>
                <a:defRPr/>
              </a:pPr>
              <a:t>9</a:t>
            </a:fld>
            <a:endParaRPr kumimoji="0" lang="en-US" sz="1401" b="0" i="0" u="none" strike="noStrike" kern="1200" cap="none" spc="0" normalizeH="0" baseline="0" noProof="0">
              <a:ln>
                <a:noFill/>
              </a:ln>
              <a:solidFill>
                <a:srgbClr val="000000"/>
              </a:solidFill>
              <a:effectLst/>
              <a:uLnTx/>
              <a:uFillTx/>
              <a:latin typeface="Trebuchet MS"/>
              <a:ea typeface="+mn-ea"/>
              <a:cs typeface="+mn-cs"/>
            </a:endParaRPr>
          </a:p>
        </p:txBody>
      </p:sp>
      <p:pic>
        <p:nvPicPr>
          <p:cNvPr id="6" name="Picture 5">
            <a:extLst>
              <a:ext uri="{FF2B5EF4-FFF2-40B4-BE49-F238E27FC236}">
                <a16:creationId xmlns:a16="http://schemas.microsoft.com/office/drawing/2014/main" id="{1BC26B30-898F-4291-B334-3B4BEE2F4BF5}"/>
              </a:ext>
            </a:extLst>
          </p:cNvPr>
          <p:cNvPicPr>
            <a:picLocks noChangeAspect="1"/>
          </p:cNvPicPr>
          <p:nvPr/>
        </p:nvPicPr>
        <p:blipFill>
          <a:blip r:embed="rId2"/>
          <a:stretch>
            <a:fillRect/>
          </a:stretch>
        </p:blipFill>
        <p:spPr>
          <a:xfrm>
            <a:off x="979615" y="6065203"/>
            <a:ext cx="604974" cy="592256"/>
          </a:xfrm>
          <a:prstGeom prst="rect">
            <a:avLst/>
          </a:prstGeom>
        </p:spPr>
      </p:pic>
      <p:sp>
        <p:nvSpPr>
          <p:cNvPr id="7" name="TextBox 6">
            <a:extLst>
              <a:ext uri="{FF2B5EF4-FFF2-40B4-BE49-F238E27FC236}">
                <a16:creationId xmlns:a16="http://schemas.microsoft.com/office/drawing/2014/main" id="{51B8C0BF-665F-4058-A06A-817C0895C2B2}"/>
              </a:ext>
            </a:extLst>
          </p:cNvPr>
          <p:cNvSpPr txBox="1"/>
          <p:nvPr/>
        </p:nvSpPr>
        <p:spPr>
          <a:xfrm>
            <a:off x="1584589" y="6405394"/>
            <a:ext cx="1261850" cy="276999"/>
          </a:xfrm>
          <a:prstGeom prst="rect">
            <a:avLst/>
          </a:prstGeom>
          <a:noFill/>
        </p:spPr>
        <p:txBody>
          <a:bodyPr wrap="square" rtlCol="0">
            <a:spAutoFit/>
          </a:bodyPr>
          <a:lstStyle/>
          <a:p>
            <a:r>
              <a:rPr lang="en-US" sz="1200" dirty="0"/>
              <a:t>LARC Workbook</a:t>
            </a:r>
          </a:p>
        </p:txBody>
      </p:sp>
    </p:spTree>
    <p:extLst>
      <p:ext uri="{BB962C8B-B14F-4D97-AF65-F5344CB8AC3E}">
        <p14:creationId xmlns:p14="http://schemas.microsoft.com/office/powerpoint/2010/main" val="155800060"/>
      </p:ext>
    </p:extLst>
  </p:cSld>
  <p:clrMapOvr>
    <a:masterClrMapping/>
  </p:clrMapOvr>
</p:sld>
</file>

<file path=ppt/theme/theme1.xml><?xml version="1.0" encoding="utf-8"?>
<a:theme xmlns:a="http://schemas.openxmlformats.org/drawingml/2006/main" name="1_CLICQ! Theme-BLUE">
  <a:themeElements>
    <a:clrScheme name="CLSI 2016">
      <a:dk1>
        <a:srgbClr val="000000"/>
      </a:dk1>
      <a:lt1>
        <a:sysClr val="window" lastClr="FFFFFF"/>
      </a:lt1>
      <a:dk2>
        <a:srgbClr val="004DA0"/>
      </a:dk2>
      <a:lt2>
        <a:srgbClr val="5F6062"/>
      </a:lt2>
      <a:accent1>
        <a:srgbClr val="009DDC"/>
      </a:accent1>
      <a:accent2>
        <a:srgbClr val="F58025"/>
      </a:accent2>
      <a:accent3>
        <a:srgbClr val="3FAE49"/>
      </a:accent3>
      <a:accent4>
        <a:srgbClr val="7A4199"/>
      </a:accent4>
      <a:accent5>
        <a:srgbClr val="B42ED3"/>
      </a:accent5>
      <a:accent6>
        <a:srgbClr val="80A1B6"/>
      </a:accent6>
      <a:hlink>
        <a:srgbClr val="FFFFFF"/>
      </a:hlink>
      <a:folHlink>
        <a:srgbClr val="FFFFFF"/>
      </a:folHlink>
    </a:clrScheme>
    <a:fontScheme name="CLSI 2016">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28575">
          <a:solidFill>
            <a:srgbClr val="FFFF00"/>
          </a:solidFill>
          <a:miter lim="800000"/>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CLICQ! Theme-BLUE" id="{1B46FE36-B116-4D27-A33C-BE7CFC810C11}" vid="{6F12409C-2A85-4602-8E1F-2ED8A261320B}"/>
    </a:ext>
  </a:extLst>
</a:theme>
</file>

<file path=ppt/theme/theme2.xml><?xml version="1.0" encoding="utf-8"?>
<a:theme xmlns:a="http://schemas.openxmlformats.org/drawingml/2006/main" name="CLICQ! Theme-BLUE-v2-rev">
  <a:themeElements>
    <a:clrScheme name="CLSI 2016">
      <a:dk1>
        <a:srgbClr val="000000"/>
      </a:dk1>
      <a:lt1>
        <a:sysClr val="window" lastClr="FFFFFF"/>
      </a:lt1>
      <a:dk2>
        <a:srgbClr val="004DA0"/>
      </a:dk2>
      <a:lt2>
        <a:srgbClr val="5F6062"/>
      </a:lt2>
      <a:accent1>
        <a:srgbClr val="009DDC"/>
      </a:accent1>
      <a:accent2>
        <a:srgbClr val="F58025"/>
      </a:accent2>
      <a:accent3>
        <a:srgbClr val="3FAE49"/>
      </a:accent3>
      <a:accent4>
        <a:srgbClr val="7A4199"/>
      </a:accent4>
      <a:accent5>
        <a:srgbClr val="B42ED3"/>
      </a:accent5>
      <a:accent6>
        <a:srgbClr val="80A1B6"/>
      </a:accent6>
      <a:hlink>
        <a:srgbClr val="FFFFFF"/>
      </a:hlink>
      <a:folHlink>
        <a:srgbClr val="FFFFFF"/>
      </a:folHlink>
    </a:clrScheme>
    <a:fontScheme name="CLSI 2016">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28575">
          <a:solidFill>
            <a:srgbClr val="FFFF00"/>
          </a:solidFill>
          <a:miter lim="800000"/>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CLICQ! Theme-BLUE-v2-rev" id="{18E0F25F-2C73-43D3-B831-1A204B32B847}" vid="{E7FBC6FC-839B-43A7-87D0-41DFFC8982ED}"/>
    </a:ext>
  </a:extLst>
</a:theme>
</file>

<file path=ppt/theme/theme3.xml><?xml version="1.0" encoding="utf-8"?>
<a:theme xmlns:a="http://schemas.openxmlformats.org/drawingml/2006/main" name="2_CLICQ! Theme-BLUE">
  <a:themeElements>
    <a:clrScheme name="CLSI 2016">
      <a:dk1>
        <a:srgbClr val="000000"/>
      </a:dk1>
      <a:lt1>
        <a:sysClr val="window" lastClr="FFFFFF"/>
      </a:lt1>
      <a:dk2>
        <a:srgbClr val="004DA0"/>
      </a:dk2>
      <a:lt2>
        <a:srgbClr val="5F6062"/>
      </a:lt2>
      <a:accent1>
        <a:srgbClr val="009DDC"/>
      </a:accent1>
      <a:accent2>
        <a:srgbClr val="F58025"/>
      </a:accent2>
      <a:accent3>
        <a:srgbClr val="3FAE49"/>
      </a:accent3>
      <a:accent4>
        <a:srgbClr val="7A4199"/>
      </a:accent4>
      <a:accent5>
        <a:srgbClr val="B42ED3"/>
      </a:accent5>
      <a:accent6>
        <a:srgbClr val="80A1B6"/>
      </a:accent6>
      <a:hlink>
        <a:srgbClr val="FFFFFF"/>
      </a:hlink>
      <a:folHlink>
        <a:srgbClr val="FFFFFF"/>
      </a:folHlink>
    </a:clrScheme>
    <a:fontScheme name="CLSI 2016">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28575">
          <a:solidFill>
            <a:srgbClr val="FFFF00"/>
          </a:solidFill>
          <a:miter lim="800000"/>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CLICQ! Theme-BLUE" id="{1B46FE36-B116-4D27-A33C-BE7CFC810C11}" vid="{6F12409C-2A85-4602-8E1F-2ED8A261320B}"/>
    </a:ext>
  </a:extLst>
</a:theme>
</file>

<file path=ppt/theme/theme4.xml><?xml version="1.0" encoding="utf-8"?>
<a:theme xmlns:a="http://schemas.openxmlformats.org/drawingml/2006/main" name="2_CLICQ! Theme-BLUE-v2-rev">
  <a:themeElements>
    <a:clrScheme name="CLSI 2016">
      <a:dk1>
        <a:srgbClr val="000000"/>
      </a:dk1>
      <a:lt1>
        <a:sysClr val="window" lastClr="FFFFFF"/>
      </a:lt1>
      <a:dk2>
        <a:srgbClr val="004DA0"/>
      </a:dk2>
      <a:lt2>
        <a:srgbClr val="5F6062"/>
      </a:lt2>
      <a:accent1>
        <a:srgbClr val="009DDC"/>
      </a:accent1>
      <a:accent2>
        <a:srgbClr val="F58025"/>
      </a:accent2>
      <a:accent3>
        <a:srgbClr val="3FAE49"/>
      </a:accent3>
      <a:accent4>
        <a:srgbClr val="7A4199"/>
      </a:accent4>
      <a:accent5>
        <a:srgbClr val="B42ED3"/>
      </a:accent5>
      <a:accent6>
        <a:srgbClr val="80A1B6"/>
      </a:accent6>
      <a:hlink>
        <a:srgbClr val="FFFFFF"/>
      </a:hlink>
      <a:folHlink>
        <a:srgbClr val="FFFFFF"/>
      </a:folHlink>
    </a:clrScheme>
    <a:fontScheme name="CLSI 2016">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28575">
          <a:solidFill>
            <a:srgbClr val="FFFF00"/>
          </a:solidFill>
          <a:miter lim="800000"/>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CLICQ! Theme-BLUE-v2-rev" id="{18E0F25F-2C73-43D3-B831-1A204B32B847}" vid="{E7FBC6FC-839B-43A7-87D0-41DFFC8982ED}"/>
    </a:ext>
  </a:extLst>
</a:theme>
</file>

<file path=ppt/theme/theme5.xml><?xml version="1.0" encoding="utf-8"?>
<a:theme xmlns:a="http://schemas.openxmlformats.org/drawingml/2006/main" name="1_CLICQ! Theme-BLUE-v2-rev">
  <a:themeElements>
    <a:clrScheme name="CLSI 2016">
      <a:dk1>
        <a:srgbClr val="000000"/>
      </a:dk1>
      <a:lt1>
        <a:sysClr val="window" lastClr="FFFFFF"/>
      </a:lt1>
      <a:dk2>
        <a:srgbClr val="004DA0"/>
      </a:dk2>
      <a:lt2>
        <a:srgbClr val="5F6062"/>
      </a:lt2>
      <a:accent1>
        <a:srgbClr val="009DDC"/>
      </a:accent1>
      <a:accent2>
        <a:srgbClr val="F58025"/>
      </a:accent2>
      <a:accent3>
        <a:srgbClr val="3FAE49"/>
      </a:accent3>
      <a:accent4>
        <a:srgbClr val="7A4199"/>
      </a:accent4>
      <a:accent5>
        <a:srgbClr val="B42ED3"/>
      </a:accent5>
      <a:accent6>
        <a:srgbClr val="80A1B6"/>
      </a:accent6>
      <a:hlink>
        <a:srgbClr val="FFFFFF"/>
      </a:hlink>
      <a:folHlink>
        <a:srgbClr val="FFFFFF"/>
      </a:folHlink>
    </a:clrScheme>
    <a:fontScheme name="CLSI 2016">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28575">
          <a:solidFill>
            <a:srgbClr val="FFFF00"/>
          </a:solidFill>
          <a:miter lim="800000"/>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CLICQ! Theme-BLUE-v2-rev" id="{18E0F25F-2C73-43D3-B831-1A204B32B847}" vid="{E7FBC6FC-839B-43A7-87D0-41DFFC8982ED}"/>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2108</TotalTime>
  <Words>5082</Words>
  <Application>Microsoft Office PowerPoint</Application>
  <PresentationFormat>Widescreen</PresentationFormat>
  <Paragraphs>967</Paragraphs>
  <Slides>82</Slides>
  <Notes>71</Notes>
  <HiddenSlides>0</HiddenSlides>
  <MMClips>0</MMClips>
  <ScaleCrop>false</ScaleCrop>
  <HeadingPairs>
    <vt:vector size="6" baseType="variant">
      <vt:variant>
        <vt:lpstr>Fonts Used</vt:lpstr>
      </vt:variant>
      <vt:variant>
        <vt:i4>6</vt:i4>
      </vt:variant>
      <vt:variant>
        <vt:lpstr>Theme</vt:lpstr>
      </vt:variant>
      <vt:variant>
        <vt:i4>5</vt:i4>
      </vt:variant>
      <vt:variant>
        <vt:lpstr>Slide Titles</vt:lpstr>
      </vt:variant>
      <vt:variant>
        <vt:i4>82</vt:i4>
      </vt:variant>
    </vt:vector>
  </HeadingPairs>
  <TitlesOfParts>
    <vt:vector size="93" baseType="lpstr">
      <vt:lpstr>Arial</vt:lpstr>
      <vt:lpstr>Arial Narrow</vt:lpstr>
      <vt:lpstr>Calibri</vt:lpstr>
      <vt:lpstr>Courier New</vt:lpstr>
      <vt:lpstr>Trebuchet MS</vt:lpstr>
      <vt:lpstr>Wingdings</vt:lpstr>
      <vt:lpstr>1_CLICQ! Theme-BLUE</vt:lpstr>
      <vt:lpstr>CLICQ! Theme-BLUE-v2-rev</vt:lpstr>
      <vt:lpstr>2_CLICQ! Theme-BLUE</vt:lpstr>
      <vt:lpstr>2_CLICQ! Theme-BLUE-v2-rev</vt:lpstr>
      <vt:lpstr>1_CLICQ! Theme-BLUE-v2-rev</vt:lpstr>
      <vt:lpstr>Learning Session 2  Overview of ‘I’(improve) from  the D-M-A-I-C Model </vt:lpstr>
      <vt:lpstr>PowerPoint Presentation</vt:lpstr>
      <vt:lpstr>IMPROVE </vt:lpstr>
      <vt:lpstr>PowerPoint Presentation</vt:lpstr>
      <vt:lpstr>Overview of CLICQ! Learning Sessions</vt:lpstr>
      <vt:lpstr>For Learning Session 2</vt:lpstr>
      <vt:lpstr>Project Deliverables</vt:lpstr>
      <vt:lpstr>Project Deliverables</vt:lpstr>
      <vt:lpstr>PowerPoint Presentation</vt:lpstr>
      <vt:lpstr>Activity</vt:lpstr>
      <vt:lpstr>Work Instructions</vt:lpstr>
      <vt:lpstr>The ED or ER Simulation – Team Roles </vt:lpstr>
      <vt:lpstr>Metrics</vt:lpstr>
      <vt:lpstr>Debrief (Important Part of PDSA)</vt:lpstr>
      <vt:lpstr>PowerPoint Presentation</vt:lpstr>
      <vt:lpstr>The Model for Improvement 3 Questions PDSA   </vt:lpstr>
      <vt:lpstr>The Model for Improvement (IHI)</vt:lpstr>
      <vt:lpstr>The Model for Improvement</vt:lpstr>
      <vt:lpstr>Test of Change = PDSA A test of change alters a step in a process and evaluates the impact of that alteration    </vt:lpstr>
      <vt:lpstr>PDSA: The Scientific Method of Improvement</vt:lpstr>
      <vt:lpstr>Discovery of the Structure of DNA </vt:lpstr>
      <vt:lpstr>Selecting the Change…</vt:lpstr>
      <vt:lpstr>CHECK Learning Session 1: PDSA - Small Test of Change</vt:lpstr>
      <vt:lpstr>Evaluating PDSAs</vt:lpstr>
      <vt:lpstr>PDSA – Not one and done!</vt:lpstr>
      <vt:lpstr>LEAN Eliminate Waste    </vt:lpstr>
      <vt:lpstr>Lean Simplified</vt:lpstr>
      <vt:lpstr>Types of Waste – MR TIM WOOD</vt:lpstr>
      <vt:lpstr>Activity</vt:lpstr>
      <vt:lpstr>Value</vt:lpstr>
      <vt:lpstr>Process + Structure = Outcome</vt:lpstr>
      <vt:lpstr>Value-Added Ratio</vt:lpstr>
      <vt:lpstr>LEAN – 5S    </vt:lpstr>
      <vt:lpstr>If you are here…</vt:lpstr>
      <vt:lpstr>But you want to be here…</vt:lpstr>
      <vt:lpstr>…then, 5S is the tool for you!</vt:lpstr>
      <vt:lpstr>5S</vt:lpstr>
      <vt:lpstr>5S: Before and After Pictures</vt:lpstr>
      <vt:lpstr>Measure Measure Measure</vt:lpstr>
      <vt:lpstr>LEAN - Visual Management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Let’s talk about standardization… How important is standardization to implementing improvement?    </vt:lpstr>
      <vt:lpstr>Activity</vt:lpstr>
      <vt:lpstr>Work Instructions</vt:lpstr>
      <vt:lpstr>Standard Work</vt:lpstr>
      <vt:lpstr>Communicating Standard Work Simple or Hierarchical Steps </vt:lpstr>
      <vt:lpstr>Communicating Standard Work Graphic Procedures </vt:lpstr>
      <vt:lpstr>Communicating Standard Work Procedures: Graphic </vt:lpstr>
      <vt:lpstr>Communicating Standard Work Procedures: Video</vt:lpstr>
      <vt:lpstr>Communicating Standard Work Procedures: Written Manual</vt:lpstr>
      <vt:lpstr>Communicating Standard Work Procedures: Flowcharts</vt:lpstr>
      <vt:lpstr>Process Map – Future State    </vt:lpstr>
      <vt:lpstr>Moving from Current State to Future State</vt:lpstr>
      <vt:lpstr>Communicating Standard Work- Process Maps</vt:lpstr>
      <vt:lpstr>For Discussion</vt:lpstr>
      <vt:lpstr>Your Project Deliverables </vt:lpstr>
      <vt:lpstr>Armed with tools Now Work on Your ED Flow Again (Simulation Phase 2)     </vt:lpstr>
      <vt:lpstr>Things to Ponder…</vt:lpstr>
      <vt:lpstr>Simulation</vt:lpstr>
      <vt:lpstr>Activity</vt:lpstr>
      <vt:lpstr>Metrics</vt:lpstr>
      <vt:lpstr>Debrief – Phase #2</vt:lpstr>
      <vt:lpstr>PowerPoint Presentation</vt:lpstr>
      <vt:lpstr>Project Deliverables</vt:lpstr>
      <vt:lpstr>Data Display Project Learning Board Creating a Run Chart   </vt:lpstr>
      <vt:lpstr>PowerPoint Presentation</vt:lpstr>
      <vt:lpstr>Learning from Data: Creating a Run Chart</vt:lpstr>
      <vt:lpstr>Run Chart – WHY?</vt:lpstr>
      <vt:lpstr>Activity: Data on number of TB patients screened</vt:lpstr>
      <vt:lpstr>Activity</vt:lpstr>
      <vt:lpstr>Run Chart</vt:lpstr>
      <vt:lpstr>Action Plan  </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Learning Session 2  Overview of ‘I’(improve) from  the D-M-A-I-C Model </dc:title>
  <dc:creator>J D</dc:creator>
  <cp:lastModifiedBy>Dawson, Jamie (CDC/DDPHSIS/CGH/DGHT)</cp:lastModifiedBy>
  <cp:revision>35</cp:revision>
  <dcterms:created xsi:type="dcterms:W3CDTF">2022-01-17T08:27:39Z</dcterms:created>
  <dcterms:modified xsi:type="dcterms:W3CDTF">2022-02-16T22:28:57Z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8af03ff0-41c5-4c41-b55e-fabb8fae94be_Enabled">
    <vt:lpwstr>true</vt:lpwstr>
  </property>
  <property fmtid="{D5CDD505-2E9C-101B-9397-08002B2CF9AE}" pid="3" name="MSIP_Label_8af03ff0-41c5-4c41-b55e-fabb8fae94be_SetDate">
    <vt:lpwstr>2022-02-08T21:07:46Z</vt:lpwstr>
  </property>
  <property fmtid="{D5CDD505-2E9C-101B-9397-08002B2CF9AE}" pid="4" name="MSIP_Label_8af03ff0-41c5-4c41-b55e-fabb8fae94be_Method">
    <vt:lpwstr>Privileged</vt:lpwstr>
  </property>
  <property fmtid="{D5CDD505-2E9C-101B-9397-08002B2CF9AE}" pid="5" name="MSIP_Label_8af03ff0-41c5-4c41-b55e-fabb8fae94be_Name">
    <vt:lpwstr>8af03ff0-41c5-4c41-b55e-fabb8fae94be</vt:lpwstr>
  </property>
  <property fmtid="{D5CDD505-2E9C-101B-9397-08002B2CF9AE}" pid="6" name="MSIP_Label_8af03ff0-41c5-4c41-b55e-fabb8fae94be_SiteId">
    <vt:lpwstr>9ce70869-60db-44fd-abe8-d2767077fc8f</vt:lpwstr>
  </property>
  <property fmtid="{D5CDD505-2E9C-101B-9397-08002B2CF9AE}" pid="7" name="MSIP_Label_8af03ff0-41c5-4c41-b55e-fabb8fae94be_ActionId">
    <vt:lpwstr>4faf42f0-6e19-4fbb-9ffb-db7cb7bd84b4</vt:lpwstr>
  </property>
  <property fmtid="{D5CDD505-2E9C-101B-9397-08002B2CF9AE}" pid="8" name="MSIP_Label_8af03ff0-41c5-4c41-b55e-fabb8fae94be_ContentBits">
    <vt:lpwstr>0</vt:lpwstr>
  </property>
</Properties>
</file>